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2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1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8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9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21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2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72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86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36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33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55C99-1A28-42C2-A033-330B11C4460F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291EE-638B-4BDC-BCCD-CDA7475DF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86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92199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10329730" imgH="7947312" progId="Word.Document.12">
                  <p:embed/>
                </p:oleObj>
              </mc:Choice>
              <mc:Fallback>
                <p:oleObj name="Document" r:id="rId3" imgW="10329730" imgH="7947312" progId="Word.Document.12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420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Document</vt:lpstr>
      <vt:lpstr>PowerPoint Presentation</vt:lpstr>
    </vt:vector>
  </TitlesOfParts>
  <Company>NHS Lothian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Reid, Maureen X</dc:creator>
  <cp:lastModifiedBy>Anderson, Fiona</cp:lastModifiedBy>
  <cp:revision>1</cp:revision>
  <dcterms:created xsi:type="dcterms:W3CDTF">2021-03-22T16:08:46Z</dcterms:created>
  <dcterms:modified xsi:type="dcterms:W3CDTF">2021-03-24T14:40:56Z</dcterms:modified>
</cp:coreProperties>
</file>