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14"/>
  </p:notesMasterIdLst>
  <p:sldIdLst>
    <p:sldId id="256" r:id="rId2"/>
    <p:sldId id="258" r:id="rId3"/>
    <p:sldId id="348" r:id="rId4"/>
    <p:sldId id="365" r:id="rId5"/>
    <p:sldId id="366" r:id="rId6"/>
    <p:sldId id="367" r:id="rId7"/>
    <p:sldId id="368" r:id="rId8"/>
    <p:sldId id="369" r:id="rId9"/>
    <p:sldId id="370" r:id="rId10"/>
    <p:sldId id="371" r:id="rId11"/>
    <p:sldId id="372" r:id="rId12"/>
    <p:sldId id="315"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47ACF9-A271-4113-80BA-E686525F8809}">
  <a:tblStyle styleId="{2A47ACF9-A271-4113-80BA-E686525F880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62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07321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752c2c67f6_1_5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752c2c67f6_1_5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4155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6327c7807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6327c7807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097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6327c7807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6327c7807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9172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5"/>
        <p:cNvGrpSpPr/>
        <p:nvPr/>
      </p:nvGrpSpPr>
      <p:grpSpPr>
        <a:xfrm>
          <a:off x="0" y="0"/>
          <a:ext cx="0" cy="0"/>
          <a:chOff x="0" y="0"/>
          <a:chExt cx="0" cy="0"/>
        </a:xfrm>
      </p:grpSpPr>
      <p:sp>
        <p:nvSpPr>
          <p:cNvPr id="2496" name="Google Shape;2496;g6327c7807a_0_39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7" name="Google Shape;2497;g6327c7807a_0_3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3609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6327c7807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6327c7807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070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6327c7807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6327c7807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203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6327c7807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6327c7807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1373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6327c7807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6327c7807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39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6327c7807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6327c7807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1959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6327c7807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6327c7807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8473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6327c7807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6327c7807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300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6327c7807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6327c7807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3768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9300" y="529627"/>
            <a:ext cx="5922600" cy="3209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5200"/>
              <a:buNone/>
              <a:defRPr sz="4800"/>
            </a:lvl1pPr>
            <a:lvl2pPr lvl="1" algn="ctr" rtl="0">
              <a:spcBef>
                <a:spcPts val="0"/>
              </a:spcBef>
              <a:spcAft>
                <a:spcPts val="0"/>
              </a:spcAft>
              <a:buClr>
                <a:schemeClr val="dk1"/>
              </a:buClr>
              <a:buSzPts val="5200"/>
              <a:buNone/>
              <a:defRPr sz="5200">
                <a:solidFill>
                  <a:schemeClr val="dk1"/>
                </a:solidFill>
              </a:defRPr>
            </a:lvl2pPr>
            <a:lvl3pPr lvl="2" algn="ctr" rtl="0">
              <a:spcBef>
                <a:spcPts val="0"/>
              </a:spcBef>
              <a:spcAft>
                <a:spcPts val="0"/>
              </a:spcAft>
              <a:buClr>
                <a:schemeClr val="dk1"/>
              </a:buClr>
              <a:buSzPts val="5200"/>
              <a:buNone/>
              <a:defRPr sz="5200">
                <a:solidFill>
                  <a:schemeClr val="dk1"/>
                </a:solidFill>
              </a:defRPr>
            </a:lvl3pPr>
            <a:lvl4pPr lvl="3" algn="ctr" rtl="0">
              <a:spcBef>
                <a:spcPts val="0"/>
              </a:spcBef>
              <a:spcAft>
                <a:spcPts val="0"/>
              </a:spcAft>
              <a:buClr>
                <a:schemeClr val="dk1"/>
              </a:buClr>
              <a:buSzPts val="5200"/>
              <a:buNone/>
              <a:defRPr sz="5200">
                <a:solidFill>
                  <a:schemeClr val="dk1"/>
                </a:solidFill>
              </a:defRPr>
            </a:lvl4pPr>
            <a:lvl5pPr lvl="4" algn="ctr" rtl="0">
              <a:spcBef>
                <a:spcPts val="0"/>
              </a:spcBef>
              <a:spcAft>
                <a:spcPts val="0"/>
              </a:spcAft>
              <a:buClr>
                <a:schemeClr val="dk1"/>
              </a:buClr>
              <a:buSzPts val="5200"/>
              <a:buNone/>
              <a:defRPr sz="5200">
                <a:solidFill>
                  <a:schemeClr val="dk1"/>
                </a:solidFill>
              </a:defRPr>
            </a:lvl5pPr>
            <a:lvl6pPr lvl="5" algn="ctr" rtl="0">
              <a:spcBef>
                <a:spcPts val="0"/>
              </a:spcBef>
              <a:spcAft>
                <a:spcPts val="0"/>
              </a:spcAft>
              <a:buClr>
                <a:schemeClr val="dk1"/>
              </a:buClr>
              <a:buSzPts val="5200"/>
              <a:buNone/>
              <a:defRPr sz="5200">
                <a:solidFill>
                  <a:schemeClr val="dk1"/>
                </a:solidFill>
              </a:defRPr>
            </a:lvl6pPr>
            <a:lvl7pPr lvl="6" algn="ctr" rtl="0">
              <a:spcBef>
                <a:spcPts val="0"/>
              </a:spcBef>
              <a:spcAft>
                <a:spcPts val="0"/>
              </a:spcAft>
              <a:buClr>
                <a:schemeClr val="dk1"/>
              </a:buClr>
              <a:buSzPts val="5200"/>
              <a:buNone/>
              <a:defRPr sz="5200">
                <a:solidFill>
                  <a:schemeClr val="dk1"/>
                </a:solidFill>
              </a:defRPr>
            </a:lvl7pPr>
            <a:lvl8pPr lvl="7" algn="ctr" rtl="0">
              <a:spcBef>
                <a:spcPts val="0"/>
              </a:spcBef>
              <a:spcAft>
                <a:spcPts val="0"/>
              </a:spcAft>
              <a:buClr>
                <a:schemeClr val="dk1"/>
              </a:buClr>
              <a:buSzPts val="5200"/>
              <a:buNone/>
              <a:defRPr sz="5200">
                <a:solidFill>
                  <a:schemeClr val="dk1"/>
                </a:solidFill>
              </a:defRPr>
            </a:lvl8pPr>
            <a:lvl9pPr lvl="8" algn="ctr" rtl="0">
              <a:spcBef>
                <a:spcPts val="0"/>
              </a:spcBef>
              <a:spcAft>
                <a:spcPts val="0"/>
              </a:spcAft>
              <a:buClr>
                <a:schemeClr val="dk1"/>
              </a:buClr>
              <a:buSzPts val="5200"/>
              <a:buNone/>
              <a:defRPr sz="5200">
                <a:solidFill>
                  <a:schemeClr val="dk1"/>
                </a:solidFill>
              </a:defRPr>
            </a:lvl9pPr>
          </a:lstStyle>
          <a:p>
            <a:endParaRPr/>
          </a:p>
        </p:txBody>
      </p:sp>
      <p:sp>
        <p:nvSpPr>
          <p:cNvPr id="10" name="Google Shape;10;p2"/>
          <p:cNvSpPr txBox="1">
            <a:spLocks noGrp="1"/>
          </p:cNvSpPr>
          <p:nvPr>
            <p:ph type="subTitle" idx="1"/>
          </p:nvPr>
        </p:nvSpPr>
        <p:spPr>
          <a:xfrm>
            <a:off x="719300" y="4014100"/>
            <a:ext cx="2019000" cy="585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F3F3F3"/>
              </a:buClr>
              <a:buSzPts val="2800"/>
              <a:buNone/>
              <a:defRPr sz="1600">
                <a:solidFill>
                  <a:srgbClr val="2F497E"/>
                </a:solidFill>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cSld name="BLANK_1">
    <p:bg>
      <p:bgPr>
        <a:solidFill>
          <a:schemeClr val="dk1"/>
        </a:solidFill>
        <a:effectLst/>
      </p:bgPr>
    </p:bg>
    <p:spTree>
      <p:nvGrpSpPr>
        <p:cNvPr id="1" name="Shape 209"/>
        <p:cNvGrpSpPr/>
        <p:nvPr/>
      </p:nvGrpSpPr>
      <p:grpSpPr>
        <a:xfrm>
          <a:off x="0" y="0"/>
          <a:ext cx="0" cy="0"/>
          <a:chOff x="0" y="0"/>
          <a:chExt cx="0" cy="0"/>
        </a:xfrm>
      </p:grpSpPr>
      <p:sp>
        <p:nvSpPr>
          <p:cNvPr id="210" name="Google Shape;210;p13"/>
          <p:cNvSpPr txBox="1">
            <a:spLocks noGrp="1"/>
          </p:cNvSpPr>
          <p:nvPr>
            <p:ph type="subTitle" idx="1"/>
          </p:nvPr>
        </p:nvSpPr>
        <p:spPr>
          <a:xfrm>
            <a:off x="2208450" y="771251"/>
            <a:ext cx="15852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Josefin Sans"/>
              <a:buNone/>
              <a:defRPr sz="1600" b="1">
                <a:latin typeface="Lexend Deca"/>
                <a:ea typeface="Lexend Deca"/>
                <a:cs typeface="Lexend Deca"/>
                <a:sym typeface="Lexend Deca"/>
              </a:defRPr>
            </a:lvl1pPr>
            <a:lvl2pPr lvl="1"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2pPr>
            <a:lvl3pPr lvl="2"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3pPr>
            <a:lvl4pPr lvl="3"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4pPr>
            <a:lvl5pPr lvl="4"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5pPr>
            <a:lvl6pPr lvl="5"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6pPr>
            <a:lvl7pPr lvl="6"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7pPr>
            <a:lvl8pPr lvl="7"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8pPr>
            <a:lvl9pPr lvl="8"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9pPr>
          </a:lstStyle>
          <a:p>
            <a:endParaRPr/>
          </a:p>
        </p:txBody>
      </p:sp>
      <p:sp>
        <p:nvSpPr>
          <p:cNvPr id="211" name="Google Shape;211;p13"/>
          <p:cNvSpPr txBox="1">
            <a:spLocks noGrp="1"/>
          </p:cNvSpPr>
          <p:nvPr>
            <p:ph type="subTitle" idx="2"/>
          </p:nvPr>
        </p:nvSpPr>
        <p:spPr>
          <a:xfrm>
            <a:off x="2208452" y="1412550"/>
            <a:ext cx="18297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Josefin Slab"/>
              <a:buNone/>
              <a:defRPr sz="1400"/>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212" name="Google Shape;212;p13"/>
          <p:cNvSpPr txBox="1">
            <a:spLocks noGrp="1"/>
          </p:cNvSpPr>
          <p:nvPr>
            <p:ph type="subTitle" idx="3"/>
          </p:nvPr>
        </p:nvSpPr>
        <p:spPr>
          <a:xfrm>
            <a:off x="4405475" y="771251"/>
            <a:ext cx="15852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Josefin Sans"/>
              <a:buNone/>
              <a:defRPr sz="1600" b="1">
                <a:latin typeface="Lexend Deca"/>
                <a:ea typeface="Lexend Deca"/>
                <a:cs typeface="Lexend Deca"/>
                <a:sym typeface="Lexend Deca"/>
              </a:defRPr>
            </a:lvl1pPr>
            <a:lvl2pPr lvl="1"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2pPr>
            <a:lvl3pPr lvl="2"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3pPr>
            <a:lvl4pPr lvl="3"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4pPr>
            <a:lvl5pPr lvl="4"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5pPr>
            <a:lvl6pPr lvl="5"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6pPr>
            <a:lvl7pPr lvl="6"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7pPr>
            <a:lvl8pPr lvl="7"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8pPr>
            <a:lvl9pPr lvl="8"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9pPr>
          </a:lstStyle>
          <a:p>
            <a:endParaRPr/>
          </a:p>
        </p:txBody>
      </p:sp>
      <p:sp>
        <p:nvSpPr>
          <p:cNvPr id="213" name="Google Shape;213;p13"/>
          <p:cNvSpPr txBox="1">
            <a:spLocks noGrp="1"/>
          </p:cNvSpPr>
          <p:nvPr>
            <p:ph type="subTitle" idx="4"/>
          </p:nvPr>
        </p:nvSpPr>
        <p:spPr>
          <a:xfrm>
            <a:off x="4405464" y="1412543"/>
            <a:ext cx="15852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Josefin Slab"/>
              <a:buNone/>
              <a:defRPr sz="1400"/>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214" name="Google Shape;214;p13"/>
          <p:cNvSpPr txBox="1">
            <a:spLocks noGrp="1"/>
          </p:cNvSpPr>
          <p:nvPr>
            <p:ph type="subTitle" idx="5"/>
          </p:nvPr>
        </p:nvSpPr>
        <p:spPr>
          <a:xfrm>
            <a:off x="6602500" y="771250"/>
            <a:ext cx="16938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Josefin Sans"/>
              <a:buNone/>
              <a:defRPr sz="1600" b="1">
                <a:latin typeface="Lexend Deca"/>
                <a:ea typeface="Lexend Deca"/>
                <a:cs typeface="Lexend Deca"/>
                <a:sym typeface="Lexend Deca"/>
              </a:defRPr>
            </a:lvl1pPr>
            <a:lvl2pPr lvl="1"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2pPr>
            <a:lvl3pPr lvl="2"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3pPr>
            <a:lvl4pPr lvl="3"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4pPr>
            <a:lvl5pPr lvl="4"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5pPr>
            <a:lvl6pPr lvl="5"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6pPr>
            <a:lvl7pPr lvl="6"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7pPr>
            <a:lvl8pPr lvl="7"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8pPr>
            <a:lvl9pPr lvl="8"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9pPr>
          </a:lstStyle>
          <a:p>
            <a:endParaRPr/>
          </a:p>
        </p:txBody>
      </p:sp>
      <p:sp>
        <p:nvSpPr>
          <p:cNvPr id="215" name="Google Shape;215;p13"/>
          <p:cNvSpPr txBox="1">
            <a:spLocks noGrp="1"/>
          </p:cNvSpPr>
          <p:nvPr>
            <p:ph type="subTitle" idx="6"/>
          </p:nvPr>
        </p:nvSpPr>
        <p:spPr>
          <a:xfrm>
            <a:off x="6602489" y="1412543"/>
            <a:ext cx="15852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Josefin Slab"/>
              <a:buNone/>
              <a:defRPr sz="1400"/>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216" name="Google Shape;216;p13"/>
          <p:cNvSpPr txBox="1">
            <a:spLocks noGrp="1"/>
          </p:cNvSpPr>
          <p:nvPr>
            <p:ph type="subTitle" idx="7"/>
          </p:nvPr>
        </p:nvSpPr>
        <p:spPr>
          <a:xfrm>
            <a:off x="2208450" y="3108075"/>
            <a:ext cx="16938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Josefin Sans"/>
              <a:buNone/>
              <a:defRPr sz="1600" b="1">
                <a:latin typeface="Lexend Deca"/>
                <a:ea typeface="Lexend Deca"/>
                <a:cs typeface="Lexend Deca"/>
                <a:sym typeface="Lexend Deca"/>
              </a:defRPr>
            </a:lvl1pPr>
            <a:lvl2pPr lvl="1"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2pPr>
            <a:lvl3pPr lvl="2"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3pPr>
            <a:lvl4pPr lvl="3"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4pPr>
            <a:lvl5pPr lvl="4"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5pPr>
            <a:lvl6pPr lvl="5"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6pPr>
            <a:lvl7pPr lvl="6"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7pPr>
            <a:lvl8pPr lvl="7"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8pPr>
            <a:lvl9pPr lvl="8"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9pPr>
          </a:lstStyle>
          <a:p>
            <a:endParaRPr/>
          </a:p>
        </p:txBody>
      </p:sp>
      <p:sp>
        <p:nvSpPr>
          <p:cNvPr id="217" name="Google Shape;217;p13"/>
          <p:cNvSpPr txBox="1">
            <a:spLocks noGrp="1"/>
          </p:cNvSpPr>
          <p:nvPr>
            <p:ph type="subTitle" idx="8"/>
          </p:nvPr>
        </p:nvSpPr>
        <p:spPr>
          <a:xfrm>
            <a:off x="2208439" y="3749368"/>
            <a:ext cx="15852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Josefin Slab"/>
              <a:buNone/>
              <a:defRPr sz="1400"/>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218" name="Google Shape;218;p13"/>
          <p:cNvSpPr txBox="1">
            <a:spLocks noGrp="1"/>
          </p:cNvSpPr>
          <p:nvPr>
            <p:ph type="subTitle" idx="9"/>
          </p:nvPr>
        </p:nvSpPr>
        <p:spPr>
          <a:xfrm>
            <a:off x="4405475" y="3108076"/>
            <a:ext cx="15852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Josefin Sans"/>
              <a:buNone/>
              <a:defRPr sz="1600" b="1">
                <a:latin typeface="Lexend Deca"/>
                <a:ea typeface="Lexend Deca"/>
                <a:cs typeface="Lexend Deca"/>
                <a:sym typeface="Lexend Deca"/>
              </a:defRPr>
            </a:lvl1pPr>
            <a:lvl2pPr lvl="1"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2pPr>
            <a:lvl3pPr lvl="2"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3pPr>
            <a:lvl4pPr lvl="3"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4pPr>
            <a:lvl5pPr lvl="4"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5pPr>
            <a:lvl6pPr lvl="5"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6pPr>
            <a:lvl7pPr lvl="6"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7pPr>
            <a:lvl8pPr lvl="7"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8pPr>
            <a:lvl9pPr lvl="8"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9pPr>
          </a:lstStyle>
          <a:p>
            <a:endParaRPr/>
          </a:p>
        </p:txBody>
      </p:sp>
      <p:sp>
        <p:nvSpPr>
          <p:cNvPr id="219" name="Google Shape;219;p13"/>
          <p:cNvSpPr txBox="1">
            <a:spLocks noGrp="1"/>
          </p:cNvSpPr>
          <p:nvPr>
            <p:ph type="subTitle" idx="13"/>
          </p:nvPr>
        </p:nvSpPr>
        <p:spPr>
          <a:xfrm>
            <a:off x="4405464" y="3749368"/>
            <a:ext cx="15852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Josefin Slab"/>
              <a:buNone/>
              <a:defRPr sz="1400"/>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220" name="Google Shape;220;p13"/>
          <p:cNvSpPr txBox="1">
            <a:spLocks noGrp="1"/>
          </p:cNvSpPr>
          <p:nvPr>
            <p:ph type="subTitle" idx="14"/>
          </p:nvPr>
        </p:nvSpPr>
        <p:spPr>
          <a:xfrm>
            <a:off x="6602500" y="3108076"/>
            <a:ext cx="15852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Josefin Sans"/>
              <a:buNone/>
              <a:defRPr sz="1600" b="1">
                <a:latin typeface="Lexend Deca"/>
                <a:ea typeface="Lexend Deca"/>
                <a:cs typeface="Lexend Deca"/>
                <a:sym typeface="Lexend Deca"/>
              </a:defRPr>
            </a:lvl1pPr>
            <a:lvl2pPr lvl="1"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2pPr>
            <a:lvl3pPr lvl="2"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3pPr>
            <a:lvl4pPr lvl="3"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4pPr>
            <a:lvl5pPr lvl="4"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5pPr>
            <a:lvl6pPr lvl="5"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6pPr>
            <a:lvl7pPr lvl="6"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7pPr>
            <a:lvl8pPr lvl="7"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8pPr>
            <a:lvl9pPr lvl="8"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9pPr>
          </a:lstStyle>
          <a:p>
            <a:endParaRPr/>
          </a:p>
        </p:txBody>
      </p:sp>
      <p:sp>
        <p:nvSpPr>
          <p:cNvPr id="221" name="Google Shape;221;p13"/>
          <p:cNvSpPr txBox="1">
            <a:spLocks noGrp="1"/>
          </p:cNvSpPr>
          <p:nvPr>
            <p:ph type="subTitle" idx="15"/>
          </p:nvPr>
        </p:nvSpPr>
        <p:spPr>
          <a:xfrm>
            <a:off x="6602489" y="3749368"/>
            <a:ext cx="15852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Josefin Slab"/>
              <a:buNone/>
              <a:defRPr sz="1400"/>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cxnSp>
        <p:nvCxnSpPr>
          <p:cNvPr id="222" name="Google Shape;222;p13"/>
          <p:cNvCxnSpPr/>
          <p:nvPr/>
        </p:nvCxnSpPr>
        <p:spPr>
          <a:xfrm>
            <a:off x="712500" y="4595850"/>
            <a:ext cx="7719000" cy="0"/>
          </a:xfrm>
          <a:prstGeom prst="straightConnector1">
            <a:avLst/>
          </a:prstGeom>
          <a:noFill/>
          <a:ln w="19050" cap="flat" cmpd="sng">
            <a:solidFill>
              <a:schemeClr val="lt1"/>
            </a:solidFill>
            <a:prstDash val="solid"/>
            <a:round/>
            <a:headEnd type="none" w="med" len="med"/>
            <a:tailEnd type="none" w="med" len="med"/>
          </a:ln>
        </p:spPr>
      </p:cxnSp>
      <p:grpSp>
        <p:nvGrpSpPr>
          <p:cNvPr id="223" name="Google Shape;223;p13"/>
          <p:cNvGrpSpPr/>
          <p:nvPr/>
        </p:nvGrpSpPr>
        <p:grpSpPr>
          <a:xfrm>
            <a:off x="178537" y="124183"/>
            <a:ext cx="8628375" cy="4236023"/>
            <a:chOff x="178537" y="124183"/>
            <a:chExt cx="8628375" cy="4236023"/>
          </a:xfrm>
        </p:grpSpPr>
        <p:grpSp>
          <p:nvGrpSpPr>
            <p:cNvPr id="224" name="Google Shape;224;p13"/>
            <p:cNvGrpSpPr/>
            <p:nvPr/>
          </p:nvGrpSpPr>
          <p:grpSpPr>
            <a:xfrm rot="1704831">
              <a:off x="185406" y="4223075"/>
              <a:ext cx="231174" cy="87394"/>
              <a:chOff x="-733500" y="2949750"/>
              <a:chExt cx="667078" cy="252186"/>
            </a:xfrm>
          </p:grpSpPr>
          <p:sp>
            <p:nvSpPr>
              <p:cNvPr id="225" name="Google Shape;225;p13"/>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6" name="Google Shape;226;p13"/>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7" name="Google Shape;227;p13"/>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8" name="Google Shape;228;p13"/>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229" name="Google Shape;229;p13"/>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30" name="Google Shape;230;p13"/>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nvGrpSpPr>
            <p:cNvPr id="231" name="Google Shape;231;p13"/>
            <p:cNvGrpSpPr/>
            <p:nvPr/>
          </p:nvGrpSpPr>
          <p:grpSpPr>
            <a:xfrm>
              <a:off x="8515312" y="343348"/>
              <a:ext cx="205233" cy="186935"/>
              <a:chOff x="1852800" y="1280900"/>
              <a:chExt cx="3186854" cy="2902721"/>
            </a:xfrm>
          </p:grpSpPr>
          <p:sp>
            <p:nvSpPr>
              <p:cNvPr id="232" name="Google Shape;232;p13"/>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33" name="Google Shape;233;p13"/>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34" name="Google Shape;234;p13"/>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235" name="Google Shape;235;p13"/>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nvGrpSpPr>
            <p:cNvPr id="236" name="Google Shape;236;p13"/>
            <p:cNvGrpSpPr/>
            <p:nvPr/>
          </p:nvGrpSpPr>
          <p:grpSpPr>
            <a:xfrm>
              <a:off x="6031622" y="124183"/>
              <a:ext cx="132480" cy="132709"/>
              <a:chOff x="5483425" y="3329250"/>
              <a:chExt cx="56300" cy="56400"/>
            </a:xfrm>
          </p:grpSpPr>
          <p:sp>
            <p:nvSpPr>
              <p:cNvPr id="237" name="Google Shape;237;p13"/>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38" name="Google Shape;238;p13"/>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cSld name="BLANK_1_1_1_1_1">
    <p:bg>
      <p:bgPr>
        <a:solidFill>
          <a:schemeClr val="dk1"/>
        </a:solidFill>
        <a:effectLst/>
      </p:bgPr>
    </p:bg>
    <p:spTree>
      <p:nvGrpSpPr>
        <p:cNvPr id="1" name="Shape 367"/>
        <p:cNvGrpSpPr/>
        <p:nvPr/>
      </p:nvGrpSpPr>
      <p:grpSpPr>
        <a:xfrm>
          <a:off x="0" y="0"/>
          <a:ext cx="0" cy="0"/>
          <a:chOff x="0" y="0"/>
          <a:chExt cx="0" cy="0"/>
        </a:xfrm>
      </p:grpSpPr>
      <p:grpSp>
        <p:nvGrpSpPr>
          <p:cNvPr id="368" name="Google Shape;368;p19"/>
          <p:cNvGrpSpPr/>
          <p:nvPr/>
        </p:nvGrpSpPr>
        <p:grpSpPr>
          <a:xfrm>
            <a:off x="178537" y="124183"/>
            <a:ext cx="8628375" cy="4236023"/>
            <a:chOff x="178537" y="124183"/>
            <a:chExt cx="8628375" cy="4236023"/>
          </a:xfrm>
        </p:grpSpPr>
        <p:grpSp>
          <p:nvGrpSpPr>
            <p:cNvPr id="369" name="Google Shape;369;p19"/>
            <p:cNvGrpSpPr/>
            <p:nvPr/>
          </p:nvGrpSpPr>
          <p:grpSpPr>
            <a:xfrm rot="1704831">
              <a:off x="185406" y="4223075"/>
              <a:ext cx="231174" cy="87394"/>
              <a:chOff x="-733500" y="2949750"/>
              <a:chExt cx="667078" cy="252186"/>
            </a:xfrm>
          </p:grpSpPr>
          <p:sp>
            <p:nvSpPr>
              <p:cNvPr id="370" name="Google Shape;370;p19"/>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9"/>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19"/>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19"/>
            <p:cNvGrpSpPr/>
            <p:nvPr/>
          </p:nvGrpSpPr>
          <p:grpSpPr>
            <a:xfrm>
              <a:off x="8515312" y="343348"/>
              <a:ext cx="205233" cy="186935"/>
              <a:chOff x="1852800" y="1280900"/>
              <a:chExt cx="3186854" cy="2902721"/>
            </a:xfrm>
          </p:grpSpPr>
          <p:sp>
            <p:nvSpPr>
              <p:cNvPr id="377" name="Google Shape;377;p19"/>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19"/>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19"/>
            <p:cNvGrpSpPr/>
            <p:nvPr/>
          </p:nvGrpSpPr>
          <p:grpSpPr>
            <a:xfrm>
              <a:off x="6031622" y="124183"/>
              <a:ext cx="132480" cy="132709"/>
              <a:chOff x="5483425" y="3329250"/>
              <a:chExt cx="56300" cy="56400"/>
            </a:xfrm>
          </p:grpSpPr>
          <p:sp>
            <p:nvSpPr>
              <p:cNvPr id="382" name="Google Shape;382;p19"/>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9"/>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384" name="Google Shape;384;p19"/>
          <p:cNvCxnSpPr/>
          <p:nvPr/>
        </p:nvCxnSpPr>
        <p:spPr>
          <a:xfrm>
            <a:off x="712500" y="4595850"/>
            <a:ext cx="7719000" cy="0"/>
          </a:xfrm>
          <a:prstGeom prst="straightConnector1">
            <a:avLst/>
          </a:prstGeom>
          <a:noFill/>
          <a:ln w="19050" cap="flat" cmpd="sng">
            <a:solidFill>
              <a:schemeClr val="lt1"/>
            </a:solidFill>
            <a:prstDash val="solid"/>
            <a:round/>
            <a:headEnd type="none" w="med" len="med"/>
            <a:tailEnd type="none" w="med" len="med"/>
          </a:ln>
        </p:spPr>
      </p:cxnSp>
      <p:sp>
        <p:nvSpPr>
          <p:cNvPr id="385" name="Google Shape;385;p19"/>
          <p:cNvSpPr txBox="1">
            <a:spLocks noGrp="1"/>
          </p:cNvSpPr>
          <p:nvPr>
            <p:ph type="ctrTitle"/>
          </p:nvPr>
        </p:nvSpPr>
        <p:spPr>
          <a:xfrm>
            <a:off x="1374925" y="371435"/>
            <a:ext cx="63903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2400"/>
              <a:buNone/>
              <a:defRPr sz="2400" b="1">
                <a:latin typeface="Saira Semi Condensed"/>
                <a:ea typeface="Saira Semi Condensed"/>
                <a:cs typeface="Saira Semi Condensed"/>
                <a:sym typeface="Saira Semi Condensed"/>
              </a:defRPr>
            </a:lvl1pPr>
            <a:lvl2pPr lvl="1" rtl="0">
              <a:spcBef>
                <a:spcPts val="0"/>
              </a:spcBef>
              <a:spcAft>
                <a:spcPts val="0"/>
              </a:spcAft>
              <a:buClr>
                <a:schemeClr val="dk1"/>
              </a:buClr>
              <a:buSzPts val="2400"/>
              <a:buNone/>
              <a:defRPr sz="2400">
                <a:solidFill>
                  <a:schemeClr val="dk1"/>
                </a:solidFill>
              </a:defRPr>
            </a:lvl2pPr>
            <a:lvl3pPr lvl="2" rtl="0">
              <a:spcBef>
                <a:spcPts val="0"/>
              </a:spcBef>
              <a:spcAft>
                <a:spcPts val="0"/>
              </a:spcAft>
              <a:buClr>
                <a:schemeClr val="dk1"/>
              </a:buClr>
              <a:buSzPts val="2400"/>
              <a:buNone/>
              <a:defRPr sz="2400">
                <a:solidFill>
                  <a:schemeClr val="dk1"/>
                </a:solidFill>
              </a:defRPr>
            </a:lvl3pPr>
            <a:lvl4pPr lvl="3" rtl="0">
              <a:spcBef>
                <a:spcPts val="0"/>
              </a:spcBef>
              <a:spcAft>
                <a:spcPts val="0"/>
              </a:spcAft>
              <a:buClr>
                <a:schemeClr val="dk1"/>
              </a:buClr>
              <a:buSzPts val="2400"/>
              <a:buNone/>
              <a:defRPr sz="2400">
                <a:solidFill>
                  <a:schemeClr val="dk1"/>
                </a:solidFill>
              </a:defRPr>
            </a:lvl4pPr>
            <a:lvl5pPr lvl="4" rtl="0">
              <a:spcBef>
                <a:spcPts val="0"/>
              </a:spcBef>
              <a:spcAft>
                <a:spcPts val="0"/>
              </a:spcAft>
              <a:buClr>
                <a:schemeClr val="dk1"/>
              </a:buClr>
              <a:buSzPts val="2400"/>
              <a:buNone/>
              <a:defRPr sz="2400">
                <a:solidFill>
                  <a:schemeClr val="dk1"/>
                </a:solidFill>
              </a:defRPr>
            </a:lvl5pPr>
            <a:lvl6pPr lvl="5" rtl="0">
              <a:spcBef>
                <a:spcPts val="0"/>
              </a:spcBef>
              <a:spcAft>
                <a:spcPts val="0"/>
              </a:spcAft>
              <a:buClr>
                <a:schemeClr val="dk1"/>
              </a:buClr>
              <a:buSzPts val="2400"/>
              <a:buNone/>
              <a:defRPr sz="2400">
                <a:solidFill>
                  <a:schemeClr val="dk1"/>
                </a:solidFill>
              </a:defRPr>
            </a:lvl6pPr>
            <a:lvl7pPr lvl="6" rtl="0">
              <a:spcBef>
                <a:spcPts val="0"/>
              </a:spcBef>
              <a:spcAft>
                <a:spcPts val="0"/>
              </a:spcAft>
              <a:buClr>
                <a:schemeClr val="dk1"/>
              </a:buClr>
              <a:buSzPts val="2400"/>
              <a:buNone/>
              <a:defRPr sz="2400">
                <a:solidFill>
                  <a:schemeClr val="dk1"/>
                </a:solidFill>
              </a:defRPr>
            </a:lvl7pPr>
            <a:lvl8pPr lvl="7" rtl="0">
              <a:spcBef>
                <a:spcPts val="0"/>
              </a:spcBef>
              <a:spcAft>
                <a:spcPts val="0"/>
              </a:spcAft>
              <a:buClr>
                <a:schemeClr val="dk1"/>
              </a:buClr>
              <a:buSzPts val="2400"/>
              <a:buNone/>
              <a:defRPr sz="2400">
                <a:solidFill>
                  <a:schemeClr val="dk1"/>
                </a:solidFill>
              </a:defRPr>
            </a:lvl8pPr>
            <a:lvl9pPr lvl="8" rtl="0">
              <a:spcBef>
                <a:spcPts val="0"/>
              </a:spcBef>
              <a:spcAft>
                <a:spcPts val="0"/>
              </a:spcAft>
              <a:buClr>
                <a:schemeClr val="dk1"/>
              </a:buClr>
              <a:buSzPts val="2400"/>
              <a:buNone/>
              <a:defRPr sz="2400">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anks!">
  <p:cSld name="TITLE_1">
    <p:bg>
      <p:bgPr>
        <a:solidFill>
          <a:schemeClr val="dk1"/>
        </a:solidFill>
        <a:effectLst/>
      </p:bgPr>
    </p:bg>
    <p:spTree>
      <p:nvGrpSpPr>
        <p:cNvPr id="1" name="Shape 386"/>
        <p:cNvGrpSpPr/>
        <p:nvPr/>
      </p:nvGrpSpPr>
      <p:grpSpPr>
        <a:xfrm>
          <a:off x="0" y="0"/>
          <a:ext cx="0" cy="0"/>
          <a:chOff x="0" y="0"/>
          <a:chExt cx="0" cy="0"/>
        </a:xfrm>
      </p:grpSpPr>
      <p:sp>
        <p:nvSpPr>
          <p:cNvPr id="387" name="Google Shape;387;p20"/>
          <p:cNvSpPr/>
          <p:nvPr/>
        </p:nvSpPr>
        <p:spPr>
          <a:xfrm rot="875449">
            <a:off x="603789" y="33174"/>
            <a:ext cx="7360290" cy="4285743"/>
          </a:xfrm>
          <a:custGeom>
            <a:avLst/>
            <a:gdLst/>
            <a:ahLst/>
            <a:cxnLst/>
            <a:rect l="l" t="t" r="r" b="b"/>
            <a:pathLst>
              <a:path w="147419" h="85839" extrusionOk="0">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20"/>
          <p:cNvGrpSpPr/>
          <p:nvPr/>
        </p:nvGrpSpPr>
        <p:grpSpPr>
          <a:xfrm>
            <a:off x="178537" y="124183"/>
            <a:ext cx="8628375" cy="4236023"/>
            <a:chOff x="178537" y="124183"/>
            <a:chExt cx="8628375" cy="4236023"/>
          </a:xfrm>
        </p:grpSpPr>
        <p:grpSp>
          <p:nvGrpSpPr>
            <p:cNvPr id="389" name="Google Shape;389;p20"/>
            <p:cNvGrpSpPr/>
            <p:nvPr/>
          </p:nvGrpSpPr>
          <p:grpSpPr>
            <a:xfrm rot="1704831">
              <a:off x="185406" y="4223075"/>
              <a:ext cx="231174" cy="87394"/>
              <a:chOff x="-733500" y="2949750"/>
              <a:chExt cx="667078" cy="252186"/>
            </a:xfrm>
          </p:grpSpPr>
          <p:sp>
            <p:nvSpPr>
              <p:cNvPr id="390" name="Google Shape;390;p20"/>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20"/>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20"/>
            <p:cNvGrpSpPr/>
            <p:nvPr/>
          </p:nvGrpSpPr>
          <p:grpSpPr>
            <a:xfrm>
              <a:off x="8515312" y="343348"/>
              <a:ext cx="205233" cy="186935"/>
              <a:chOff x="1852800" y="1280900"/>
              <a:chExt cx="3186854" cy="2902721"/>
            </a:xfrm>
          </p:grpSpPr>
          <p:sp>
            <p:nvSpPr>
              <p:cNvPr id="397" name="Google Shape;397;p20"/>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0"/>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20"/>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20"/>
            <p:cNvGrpSpPr/>
            <p:nvPr/>
          </p:nvGrpSpPr>
          <p:grpSpPr>
            <a:xfrm>
              <a:off x="6031622" y="124183"/>
              <a:ext cx="132480" cy="132709"/>
              <a:chOff x="5483425" y="3329250"/>
              <a:chExt cx="56300" cy="56400"/>
            </a:xfrm>
          </p:grpSpPr>
          <p:sp>
            <p:nvSpPr>
              <p:cNvPr id="402" name="Google Shape;402;p20"/>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4" name="Google Shape;404;p20"/>
          <p:cNvSpPr/>
          <p:nvPr/>
        </p:nvSpPr>
        <p:spPr>
          <a:xfrm>
            <a:off x="998028" y="791950"/>
            <a:ext cx="207946" cy="189501"/>
          </a:xfrm>
          <a:custGeom>
            <a:avLst/>
            <a:gdLst/>
            <a:ahLst/>
            <a:cxnLst/>
            <a:rect l="l" t="t" r="r" b="b"/>
            <a:pathLst>
              <a:path w="6550" h="5969" extrusionOk="0">
                <a:moveTo>
                  <a:pt x="3273" y="367"/>
                </a:moveTo>
                <a:cubicBezTo>
                  <a:pt x="3943" y="367"/>
                  <a:pt x="4616" y="622"/>
                  <a:pt x="5126" y="1131"/>
                </a:cubicBezTo>
                <a:cubicBezTo>
                  <a:pt x="6145" y="2154"/>
                  <a:pt x="6145" y="3814"/>
                  <a:pt x="5126" y="4837"/>
                </a:cubicBezTo>
                <a:cubicBezTo>
                  <a:pt x="4615" y="5347"/>
                  <a:pt x="3944" y="5601"/>
                  <a:pt x="3274" y="5601"/>
                </a:cubicBezTo>
                <a:cubicBezTo>
                  <a:pt x="2603" y="5601"/>
                  <a:pt x="1934" y="5347"/>
                  <a:pt x="1424" y="4837"/>
                </a:cubicBezTo>
                <a:cubicBezTo>
                  <a:pt x="401" y="3814"/>
                  <a:pt x="401" y="2154"/>
                  <a:pt x="1424" y="1131"/>
                </a:cubicBezTo>
                <a:cubicBezTo>
                  <a:pt x="1934" y="622"/>
                  <a:pt x="2603" y="367"/>
                  <a:pt x="3273" y="367"/>
                </a:cubicBezTo>
                <a:close/>
                <a:moveTo>
                  <a:pt x="3275" y="1"/>
                </a:moveTo>
                <a:cubicBezTo>
                  <a:pt x="2510" y="1"/>
                  <a:pt x="1745" y="292"/>
                  <a:pt x="1162" y="873"/>
                </a:cubicBezTo>
                <a:cubicBezTo>
                  <a:pt x="1" y="2037"/>
                  <a:pt x="1" y="3931"/>
                  <a:pt x="1162" y="5095"/>
                </a:cubicBezTo>
                <a:cubicBezTo>
                  <a:pt x="1744" y="5678"/>
                  <a:pt x="2509" y="5969"/>
                  <a:pt x="3273" y="5969"/>
                </a:cubicBezTo>
                <a:cubicBezTo>
                  <a:pt x="4038" y="5969"/>
                  <a:pt x="4802" y="5678"/>
                  <a:pt x="5385" y="5095"/>
                </a:cubicBezTo>
                <a:cubicBezTo>
                  <a:pt x="6549" y="3931"/>
                  <a:pt x="6549" y="2037"/>
                  <a:pt x="5385" y="873"/>
                </a:cubicBezTo>
                <a:cubicBezTo>
                  <a:pt x="4803" y="291"/>
                  <a:pt x="4039" y="1"/>
                  <a:pt x="3275"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0"/>
          <p:cNvSpPr txBox="1"/>
          <p:nvPr/>
        </p:nvSpPr>
        <p:spPr>
          <a:xfrm>
            <a:off x="2209086" y="3832950"/>
            <a:ext cx="4718100" cy="54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300"/>
              </a:spcBef>
              <a:spcAft>
                <a:spcPts val="0"/>
              </a:spcAft>
              <a:buNone/>
            </a:pPr>
            <a:r>
              <a:rPr lang="en" sz="1000">
                <a:solidFill>
                  <a:schemeClr val="lt1"/>
                </a:solidFill>
                <a:latin typeface="Didact Gothic"/>
                <a:ea typeface="Didact Gothic"/>
                <a:cs typeface="Didact Gothic"/>
                <a:sym typeface="Didact Gothic"/>
              </a:rPr>
              <a:t>CREDITS: This presentation template was created by </a:t>
            </a:r>
            <a:r>
              <a:rPr lang="en" sz="1000">
                <a:solidFill>
                  <a:schemeClr val="lt1"/>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000">
                <a:solidFill>
                  <a:schemeClr val="lt1"/>
                </a:solidFill>
                <a:latin typeface="Didact Gothic"/>
                <a:ea typeface="Didact Gothic"/>
                <a:cs typeface="Didact Gothic"/>
                <a:sym typeface="Didact Gothic"/>
              </a:rPr>
              <a:t>, including icons by </a:t>
            </a:r>
            <a:r>
              <a:rPr lang="en" sz="1000">
                <a:solidFill>
                  <a:schemeClr val="lt1"/>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000">
                <a:solidFill>
                  <a:schemeClr val="lt1"/>
                </a:solidFill>
                <a:latin typeface="Didact Gothic"/>
                <a:ea typeface="Didact Gothic"/>
                <a:cs typeface="Didact Gothic"/>
                <a:sym typeface="Didact Gothic"/>
              </a:rPr>
              <a:t>, and infographics &amp; images by </a:t>
            </a:r>
            <a:r>
              <a:rPr lang="en" sz="1000">
                <a:solidFill>
                  <a:schemeClr val="lt1"/>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000">
              <a:solidFill>
                <a:schemeClr val="lt1"/>
              </a:solidFill>
              <a:latin typeface="Didact Gothic"/>
              <a:ea typeface="Didact Gothic"/>
              <a:cs typeface="Didact Gothic"/>
              <a:sym typeface="Didact Gothic"/>
            </a:endParaRPr>
          </a:p>
        </p:txBody>
      </p:sp>
      <p:sp>
        <p:nvSpPr>
          <p:cNvPr id="406" name="Google Shape;406;p20"/>
          <p:cNvSpPr txBox="1">
            <a:spLocks noGrp="1"/>
          </p:cNvSpPr>
          <p:nvPr>
            <p:ph type="ctrTitle"/>
          </p:nvPr>
        </p:nvSpPr>
        <p:spPr>
          <a:xfrm>
            <a:off x="2493850" y="537025"/>
            <a:ext cx="4156200" cy="102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A2929"/>
              </a:buClr>
              <a:buSzPts val="5200"/>
              <a:buNone/>
              <a:defRPr sz="5200" b="1">
                <a:latin typeface="Saira Semi Condensed"/>
                <a:ea typeface="Saira Semi Condensed"/>
                <a:cs typeface="Saira Semi Condensed"/>
                <a:sym typeface="Saira Semi Condensed"/>
              </a:defRPr>
            </a:lvl1pPr>
            <a:lvl2pPr lvl="1" algn="ctr" rtl="0">
              <a:spcBef>
                <a:spcPts val="0"/>
              </a:spcBef>
              <a:spcAft>
                <a:spcPts val="0"/>
              </a:spcAft>
              <a:buClr>
                <a:srgbClr val="2A2929"/>
              </a:buClr>
              <a:buSzPts val="5200"/>
              <a:buNone/>
              <a:defRPr sz="5200">
                <a:solidFill>
                  <a:srgbClr val="2A2929"/>
                </a:solidFill>
              </a:defRPr>
            </a:lvl2pPr>
            <a:lvl3pPr lvl="2" algn="ctr" rtl="0">
              <a:spcBef>
                <a:spcPts val="0"/>
              </a:spcBef>
              <a:spcAft>
                <a:spcPts val="0"/>
              </a:spcAft>
              <a:buClr>
                <a:srgbClr val="2A2929"/>
              </a:buClr>
              <a:buSzPts val="5200"/>
              <a:buNone/>
              <a:defRPr sz="5200">
                <a:solidFill>
                  <a:srgbClr val="2A2929"/>
                </a:solidFill>
              </a:defRPr>
            </a:lvl3pPr>
            <a:lvl4pPr lvl="3" algn="ctr" rtl="0">
              <a:spcBef>
                <a:spcPts val="0"/>
              </a:spcBef>
              <a:spcAft>
                <a:spcPts val="0"/>
              </a:spcAft>
              <a:buClr>
                <a:srgbClr val="2A2929"/>
              </a:buClr>
              <a:buSzPts val="5200"/>
              <a:buNone/>
              <a:defRPr sz="5200">
                <a:solidFill>
                  <a:srgbClr val="2A2929"/>
                </a:solidFill>
              </a:defRPr>
            </a:lvl4pPr>
            <a:lvl5pPr lvl="4" algn="ctr" rtl="0">
              <a:spcBef>
                <a:spcPts val="0"/>
              </a:spcBef>
              <a:spcAft>
                <a:spcPts val="0"/>
              </a:spcAft>
              <a:buClr>
                <a:srgbClr val="2A2929"/>
              </a:buClr>
              <a:buSzPts val="5200"/>
              <a:buNone/>
              <a:defRPr sz="5200">
                <a:solidFill>
                  <a:srgbClr val="2A2929"/>
                </a:solidFill>
              </a:defRPr>
            </a:lvl5pPr>
            <a:lvl6pPr lvl="5" algn="ctr" rtl="0">
              <a:spcBef>
                <a:spcPts val="0"/>
              </a:spcBef>
              <a:spcAft>
                <a:spcPts val="0"/>
              </a:spcAft>
              <a:buClr>
                <a:srgbClr val="2A2929"/>
              </a:buClr>
              <a:buSzPts val="5200"/>
              <a:buNone/>
              <a:defRPr sz="5200">
                <a:solidFill>
                  <a:srgbClr val="2A2929"/>
                </a:solidFill>
              </a:defRPr>
            </a:lvl6pPr>
            <a:lvl7pPr lvl="6" algn="ctr" rtl="0">
              <a:spcBef>
                <a:spcPts val="0"/>
              </a:spcBef>
              <a:spcAft>
                <a:spcPts val="0"/>
              </a:spcAft>
              <a:buClr>
                <a:srgbClr val="2A2929"/>
              </a:buClr>
              <a:buSzPts val="5200"/>
              <a:buNone/>
              <a:defRPr sz="5200">
                <a:solidFill>
                  <a:srgbClr val="2A2929"/>
                </a:solidFill>
              </a:defRPr>
            </a:lvl7pPr>
            <a:lvl8pPr lvl="7" algn="ctr" rtl="0">
              <a:spcBef>
                <a:spcPts val="0"/>
              </a:spcBef>
              <a:spcAft>
                <a:spcPts val="0"/>
              </a:spcAft>
              <a:buClr>
                <a:srgbClr val="2A2929"/>
              </a:buClr>
              <a:buSzPts val="5200"/>
              <a:buNone/>
              <a:defRPr sz="5200">
                <a:solidFill>
                  <a:srgbClr val="2A2929"/>
                </a:solidFill>
              </a:defRPr>
            </a:lvl8pPr>
            <a:lvl9pPr lvl="8" algn="ctr" rtl="0">
              <a:spcBef>
                <a:spcPts val="0"/>
              </a:spcBef>
              <a:spcAft>
                <a:spcPts val="0"/>
              </a:spcAft>
              <a:buClr>
                <a:srgbClr val="2A2929"/>
              </a:buClr>
              <a:buSzPts val="5200"/>
              <a:buNone/>
              <a:defRPr sz="5200">
                <a:solidFill>
                  <a:srgbClr val="2A2929"/>
                </a:solidFill>
              </a:defRPr>
            </a:lvl9pPr>
          </a:lstStyle>
          <a:p>
            <a:endParaRPr/>
          </a:p>
        </p:txBody>
      </p:sp>
      <p:sp>
        <p:nvSpPr>
          <p:cNvPr id="407" name="Google Shape;407;p20"/>
          <p:cNvSpPr txBox="1">
            <a:spLocks noGrp="1"/>
          </p:cNvSpPr>
          <p:nvPr>
            <p:ph type="subTitle" idx="1"/>
          </p:nvPr>
        </p:nvSpPr>
        <p:spPr>
          <a:xfrm>
            <a:off x="2533550" y="2087225"/>
            <a:ext cx="4076700" cy="137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2A2929"/>
              </a:buClr>
              <a:buSzPts val="2800"/>
              <a:buNone/>
              <a:defRPr sz="1400">
                <a:solidFill>
                  <a:srgbClr val="2A2929"/>
                </a:solidFill>
                <a:latin typeface="Didact Gothic"/>
                <a:ea typeface="Didact Gothic"/>
                <a:cs typeface="Didact Gothic"/>
                <a:sym typeface="Didact Gothic"/>
              </a:defRPr>
            </a:lvl1pPr>
            <a:lvl2pPr lvl="1" algn="ctr" rtl="0">
              <a:lnSpc>
                <a:spcPct val="100000"/>
              </a:lnSpc>
              <a:spcBef>
                <a:spcPts val="0"/>
              </a:spcBef>
              <a:spcAft>
                <a:spcPts val="0"/>
              </a:spcAft>
              <a:buClr>
                <a:srgbClr val="2A2929"/>
              </a:buClr>
              <a:buSzPts val="2800"/>
              <a:buNone/>
              <a:defRPr sz="2800">
                <a:solidFill>
                  <a:srgbClr val="2A2929"/>
                </a:solidFill>
              </a:defRPr>
            </a:lvl2pPr>
            <a:lvl3pPr lvl="2" algn="ctr" rtl="0">
              <a:lnSpc>
                <a:spcPct val="100000"/>
              </a:lnSpc>
              <a:spcBef>
                <a:spcPts val="0"/>
              </a:spcBef>
              <a:spcAft>
                <a:spcPts val="0"/>
              </a:spcAft>
              <a:buClr>
                <a:srgbClr val="2A2929"/>
              </a:buClr>
              <a:buSzPts val="2800"/>
              <a:buNone/>
              <a:defRPr sz="2800">
                <a:solidFill>
                  <a:srgbClr val="2A2929"/>
                </a:solidFill>
              </a:defRPr>
            </a:lvl3pPr>
            <a:lvl4pPr lvl="3" algn="ctr" rtl="0">
              <a:lnSpc>
                <a:spcPct val="100000"/>
              </a:lnSpc>
              <a:spcBef>
                <a:spcPts val="0"/>
              </a:spcBef>
              <a:spcAft>
                <a:spcPts val="0"/>
              </a:spcAft>
              <a:buClr>
                <a:srgbClr val="2A2929"/>
              </a:buClr>
              <a:buSzPts val="2800"/>
              <a:buNone/>
              <a:defRPr sz="2800">
                <a:solidFill>
                  <a:srgbClr val="2A2929"/>
                </a:solidFill>
              </a:defRPr>
            </a:lvl4pPr>
            <a:lvl5pPr lvl="4" algn="ctr" rtl="0">
              <a:lnSpc>
                <a:spcPct val="100000"/>
              </a:lnSpc>
              <a:spcBef>
                <a:spcPts val="0"/>
              </a:spcBef>
              <a:spcAft>
                <a:spcPts val="0"/>
              </a:spcAft>
              <a:buClr>
                <a:srgbClr val="2A2929"/>
              </a:buClr>
              <a:buSzPts val="2800"/>
              <a:buNone/>
              <a:defRPr sz="2800">
                <a:solidFill>
                  <a:srgbClr val="2A2929"/>
                </a:solidFill>
              </a:defRPr>
            </a:lvl5pPr>
            <a:lvl6pPr lvl="5" algn="ctr" rtl="0">
              <a:lnSpc>
                <a:spcPct val="100000"/>
              </a:lnSpc>
              <a:spcBef>
                <a:spcPts val="0"/>
              </a:spcBef>
              <a:spcAft>
                <a:spcPts val="0"/>
              </a:spcAft>
              <a:buClr>
                <a:srgbClr val="2A2929"/>
              </a:buClr>
              <a:buSzPts val="2800"/>
              <a:buNone/>
              <a:defRPr sz="2800">
                <a:solidFill>
                  <a:srgbClr val="2A2929"/>
                </a:solidFill>
              </a:defRPr>
            </a:lvl6pPr>
            <a:lvl7pPr lvl="6" algn="ctr" rtl="0">
              <a:lnSpc>
                <a:spcPct val="100000"/>
              </a:lnSpc>
              <a:spcBef>
                <a:spcPts val="0"/>
              </a:spcBef>
              <a:spcAft>
                <a:spcPts val="0"/>
              </a:spcAft>
              <a:buClr>
                <a:srgbClr val="2A2929"/>
              </a:buClr>
              <a:buSzPts val="2800"/>
              <a:buNone/>
              <a:defRPr sz="2800">
                <a:solidFill>
                  <a:srgbClr val="2A2929"/>
                </a:solidFill>
              </a:defRPr>
            </a:lvl7pPr>
            <a:lvl8pPr lvl="7" algn="ctr" rtl="0">
              <a:lnSpc>
                <a:spcPct val="100000"/>
              </a:lnSpc>
              <a:spcBef>
                <a:spcPts val="0"/>
              </a:spcBef>
              <a:spcAft>
                <a:spcPts val="0"/>
              </a:spcAft>
              <a:buClr>
                <a:srgbClr val="2A2929"/>
              </a:buClr>
              <a:buSzPts val="2800"/>
              <a:buNone/>
              <a:defRPr sz="2800">
                <a:solidFill>
                  <a:srgbClr val="2A2929"/>
                </a:solidFill>
              </a:defRPr>
            </a:lvl8pPr>
            <a:lvl9pPr lvl="8" algn="ctr" rtl="0">
              <a:lnSpc>
                <a:spcPct val="100000"/>
              </a:lnSpc>
              <a:spcBef>
                <a:spcPts val="0"/>
              </a:spcBef>
              <a:spcAft>
                <a:spcPts val="0"/>
              </a:spcAft>
              <a:buClr>
                <a:srgbClr val="2A2929"/>
              </a:buClr>
              <a:buSzPts val="2800"/>
              <a:buNone/>
              <a:defRPr sz="2800">
                <a:solidFill>
                  <a:srgbClr val="2A2929"/>
                </a:solidFill>
              </a:defRPr>
            </a:lvl9pPr>
          </a:lstStyle>
          <a:p>
            <a:endParaRPr/>
          </a:p>
        </p:txBody>
      </p:sp>
    </p:spTree>
  </p:cSld>
  <p:clrMapOvr>
    <a:masterClrMapping/>
  </p:clrMapOvr>
  <p:extLst>
    <p:ext uri="{DCECCB84-F9BA-43D5-87BE-67443E8EF086}">
      <p15:sldGuideLst xmlns:p15="http://schemas.microsoft.com/office/powerpoint/2012/main">
        <p15:guide id="1" pos="5309">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TITLE_1_1">
    <p:bg>
      <p:bgPr>
        <a:solidFill>
          <a:schemeClr val="dk1"/>
        </a:solidFill>
        <a:effectLst/>
      </p:bgPr>
    </p:bg>
    <p:spTree>
      <p:nvGrpSpPr>
        <p:cNvPr id="1" name="Shape 408"/>
        <p:cNvGrpSpPr/>
        <p:nvPr/>
      </p:nvGrpSpPr>
      <p:grpSpPr>
        <a:xfrm>
          <a:off x="0" y="0"/>
          <a:ext cx="0" cy="0"/>
          <a:chOff x="0" y="0"/>
          <a:chExt cx="0" cy="0"/>
        </a:xfrm>
      </p:grpSpPr>
      <p:grpSp>
        <p:nvGrpSpPr>
          <p:cNvPr id="409" name="Google Shape;409;p21"/>
          <p:cNvGrpSpPr/>
          <p:nvPr/>
        </p:nvGrpSpPr>
        <p:grpSpPr>
          <a:xfrm>
            <a:off x="178537" y="124183"/>
            <a:ext cx="8628375" cy="4236023"/>
            <a:chOff x="178537" y="124183"/>
            <a:chExt cx="8628375" cy="4236023"/>
          </a:xfrm>
        </p:grpSpPr>
        <p:grpSp>
          <p:nvGrpSpPr>
            <p:cNvPr id="410" name="Google Shape;410;p21"/>
            <p:cNvGrpSpPr/>
            <p:nvPr/>
          </p:nvGrpSpPr>
          <p:grpSpPr>
            <a:xfrm rot="1704831">
              <a:off x="185406" y="4223075"/>
              <a:ext cx="231174" cy="87394"/>
              <a:chOff x="-733500" y="2949750"/>
              <a:chExt cx="667078" cy="252186"/>
            </a:xfrm>
          </p:grpSpPr>
          <p:sp>
            <p:nvSpPr>
              <p:cNvPr id="411" name="Google Shape;411;p21"/>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1"/>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1"/>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 name="Google Shape;415;p21"/>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21"/>
            <p:cNvGrpSpPr/>
            <p:nvPr/>
          </p:nvGrpSpPr>
          <p:grpSpPr>
            <a:xfrm>
              <a:off x="8515312" y="343348"/>
              <a:ext cx="205233" cy="186935"/>
              <a:chOff x="1852800" y="1280900"/>
              <a:chExt cx="3186854" cy="2902721"/>
            </a:xfrm>
          </p:grpSpPr>
          <p:sp>
            <p:nvSpPr>
              <p:cNvPr id="418" name="Google Shape;418;p21"/>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1"/>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1"/>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21"/>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21"/>
            <p:cNvGrpSpPr/>
            <p:nvPr/>
          </p:nvGrpSpPr>
          <p:grpSpPr>
            <a:xfrm>
              <a:off x="6031622" y="124183"/>
              <a:ext cx="132480" cy="132709"/>
              <a:chOff x="5483425" y="3329250"/>
              <a:chExt cx="56300" cy="56400"/>
            </a:xfrm>
          </p:grpSpPr>
          <p:sp>
            <p:nvSpPr>
              <p:cNvPr id="423" name="Google Shape;423;p21"/>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1"/>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5309">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TITLE_1_1_2">
    <p:bg>
      <p:bgPr>
        <a:solidFill>
          <a:schemeClr val="accent2"/>
        </a:solidFill>
        <a:effectLst/>
      </p:bgPr>
    </p:bg>
    <p:spTree>
      <p:nvGrpSpPr>
        <p:cNvPr id="1" name="Shape 425"/>
        <p:cNvGrpSpPr/>
        <p:nvPr/>
      </p:nvGrpSpPr>
      <p:grpSpPr>
        <a:xfrm>
          <a:off x="0" y="0"/>
          <a:ext cx="0" cy="0"/>
          <a:chOff x="0" y="0"/>
          <a:chExt cx="0" cy="0"/>
        </a:xfrm>
      </p:grpSpPr>
      <p:grpSp>
        <p:nvGrpSpPr>
          <p:cNvPr id="426" name="Google Shape;426;p22"/>
          <p:cNvGrpSpPr/>
          <p:nvPr/>
        </p:nvGrpSpPr>
        <p:grpSpPr>
          <a:xfrm>
            <a:off x="178537" y="124183"/>
            <a:ext cx="8628375" cy="4236023"/>
            <a:chOff x="178537" y="124183"/>
            <a:chExt cx="8628375" cy="4236023"/>
          </a:xfrm>
        </p:grpSpPr>
        <p:grpSp>
          <p:nvGrpSpPr>
            <p:cNvPr id="427" name="Google Shape;427;p22"/>
            <p:cNvGrpSpPr/>
            <p:nvPr/>
          </p:nvGrpSpPr>
          <p:grpSpPr>
            <a:xfrm rot="1704831">
              <a:off x="185406" y="4223075"/>
              <a:ext cx="231174" cy="87394"/>
              <a:chOff x="-733500" y="2949750"/>
              <a:chExt cx="667078" cy="252186"/>
            </a:xfrm>
          </p:grpSpPr>
          <p:sp>
            <p:nvSpPr>
              <p:cNvPr id="428" name="Google Shape;428;p22"/>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2"/>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2"/>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2"/>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22"/>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2"/>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 name="Google Shape;434;p22"/>
            <p:cNvGrpSpPr/>
            <p:nvPr/>
          </p:nvGrpSpPr>
          <p:grpSpPr>
            <a:xfrm>
              <a:off x="8515312" y="343348"/>
              <a:ext cx="205233" cy="186935"/>
              <a:chOff x="1852800" y="1280900"/>
              <a:chExt cx="3186854" cy="2902721"/>
            </a:xfrm>
          </p:grpSpPr>
          <p:sp>
            <p:nvSpPr>
              <p:cNvPr id="435" name="Google Shape;435;p22"/>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2"/>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22"/>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 name="Google Shape;439;p22"/>
            <p:cNvGrpSpPr/>
            <p:nvPr/>
          </p:nvGrpSpPr>
          <p:grpSpPr>
            <a:xfrm>
              <a:off x="6031622" y="124183"/>
              <a:ext cx="132480" cy="132709"/>
              <a:chOff x="5483425" y="3329250"/>
              <a:chExt cx="56300" cy="56400"/>
            </a:xfrm>
          </p:grpSpPr>
          <p:sp>
            <p:nvSpPr>
              <p:cNvPr id="440" name="Google Shape;440;p22"/>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2"/>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5309">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TITLE_1_1_1">
    <p:bg>
      <p:bgPr>
        <a:solidFill>
          <a:schemeClr val="dk1"/>
        </a:solidFill>
        <a:effectLst/>
      </p:bgPr>
    </p:bg>
    <p:spTree>
      <p:nvGrpSpPr>
        <p:cNvPr id="1" name="Shape 442"/>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5309">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1pPr>
            <a:lvl2pPr lvl="1"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2pPr>
            <a:lvl3pPr lvl="2"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3pPr>
            <a:lvl4pPr lvl="3"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4pPr>
            <a:lvl5pPr lvl="4"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5pPr>
            <a:lvl6pPr lvl="5"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6pPr>
            <a:lvl7pPr lvl="6"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7pPr>
            <a:lvl8pPr lvl="7"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8pPr>
            <a:lvl9pPr lvl="8"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1"/>
              </a:buClr>
              <a:buSzPts val="1800"/>
              <a:buFont typeface="Catamaran Light"/>
              <a:buChar char="●"/>
              <a:defRPr sz="1800">
                <a:solidFill>
                  <a:schemeClr val="lt1"/>
                </a:solidFill>
                <a:latin typeface="Catamaran Light"/>
                <a:ea typeface="Catamaran Light"/>
                <a:cs typeface="Catamaran Light"/>
                <a:sym typeface="Catamaran Light"/>
              </a:defRPr>
            </a:lvl1pPr>
            <a:lvl2pPr marL="914400" lvl="1" indent="-317500" rtl="0">
              <a:lnSpc>
                <a:spcPct val="115000"/>
              </a:lnSpc>
              <a:spcBef>
                <a:spcPts val="1600"/>
              </a:spcBef>
              <a:spcAft>
                <a:spcPts val="0"/>
              </a:spcAft>
              <a:buClr>
                <a:schemeClr val="lt1"/>
              </a:buClr>
              <a:buSzPts val="1400"/>
              <a:buFont typeface="Catamaran Light"/>
              <a:buChar char="○"/>
              <a:defRPr>
                <a:solidFill>
                  <a:schemeClr val="lt1"/>
                </a:solidFill>
                <a:latin typeface="Catamaran Light"/>
                <a:ea typeface="Catamaran Light"/>
                <a:cs typeface="Catamaran Light"/>
                <a:sym typeface="Catamaran Light"/>
              </a:defRPr>
            </a:lvl2pPr>
            <a:lvl3pPr marL="1371600" lvl="2" indent="-317500" rtl="0">
              <a:lnSpc>
                <a:spcPct val="115000"/>
              </a:lnSpc>
              <a:spcBef>
                <a:spcPts val="1600"/>
              </a:spcBef>
              <a:spcAft>
                <a:spcPts val="0"/>
              </a:spcAft>
              <a:buClr>
                <a:schemeClr val="lt1"/>
              </a:buClr>
              <a:buSzPts val="1400"/>
              <a:buFont typeface="Catamaran Light"/>
              <a:buChar char="■"/>
              <a:defRPr>
                <a:solidFill>
                  <a:schemeClr val="lt1"/>
                </a:solidFill>
                <a:latin typeface="Catamaran Light"/>
                <a:ea typeface="Catamaran Light"/>
                <a:cs typeface="Catamaran Light"/>
                <a:sym typeface="Catamaran Light"/>
              </a:defRPr>
            </a:lvl3pPr>
            <a:lvl4pPr marL="1828800" lvl="3" indent="-317500" rtl="0">
              <a:lnSpc>
                <a:spcPct val="115000"/>
              </a:lnSpc>
              <a:spcBef>
                <a:spcPts val="1600"/>
              </a:spcBef>
              <a:spcAft>
                <a:spcPts val="0"/>
              </a:spcAft>
              <a:buClr>
                <a:schemeClr val="lt1"/>
              </a:buClr>
              <a:buSzPts val="1400"/>
              <a:buFont typeface="Catamaran Light"/>
              <a:buChar char="●"/>
              <a:defRPr>
                <a:solidFill>
                  <a:schemeClr val="lt1"/>
                </a:solidFill>
                <a:latin typeface="Catamaran Light"/>
                <a:ea typeface="Catamaran Light"/>
                <a:cs typeface="Catamaran Light"/>
                <a:sym typeface="Catamaran Light"/>
              </a:defRPr>
            </a:lvl4pPr>
            <a:lvl5pPr marL="2286000" lvl="4" indent="-317500" rtl="0">
              <a:lnSpc>
                <a:spcPct val="115000"/>
              </a:lnSpc>
              <a:spcBef>
                <a:spcPts val="1600"/>
              </a:spcBef>
              <a:spcAft>
                <a:spcPts val="0"/>
              </a:spcAft>
              <a:buClr>
                <a:schemeClr val="lt1"/>
              </a:buClr>
              <a:buSzPts val="1400"/>
              <a:buFont typeface="Catamaran Light"/>
              <a:buChar char="○"/>
              <a:defRPr>
                <a:solidFill>
                  <a:schemeClr val="lt1"/>
                </a:solidFill>
                <a:latin typeface="Catamaran Light"/>
                <a:ea typeface="Catamaran Light"/>
                <a:cs typeface="Catamaran Light"/>
                <a:sym typeface="Catamaran Light"/>
              </a:defRPr>
            </a:lvl5pPr>
            <a:lvl6pPr marL="2743200" lvl="5" indent="-317500" rtl="0">
              <a:lnSpc>
                <a:spcPct val="115000"/>
              </a:lnSpc>
              <a:spcBef>
                <a:spcPts val="1600"/>
              </a:spcBef>
              <a:spcAft>
                <a:spcPts val="0"/>
              </a:spcAft>
              <a:buClr>
                <a:schemeClr val="lt1"/>
              </a:buClr>
              <a:buSzPts val="1400"/>
              <a:buFont typeface="Catamaran Light"/>
              <a:buChar char="■"/>
              <a:defRPr>
                <a:solidFill>
                  <a:schemeClr val="lt1"/>
                </a:solidFill>
                <a:latin typeface="Catamaran Light"/>
                <a:ea typeface="Catamaran Light"/>
                <a:cs typeface="Catamaran Light"/>
                <a:sym typeface="Catamaran Light"/>
              </a:defRPr>
            </a:lvl6pPr>
            <a:lvl7pPr marL="3200400" lvl="6" indent="-317500" rtl="0">
              <a:lnSpc>
                <a:spcPct val="115000"/>
              </a:lnSpc>
              <a:spcBef>
                <a:spcPts val="1600"/>
              </a:spcBef>
              <a:spcAft>
                <a:spcPts val="0"/>
              </a:spcAft>
              <a:buClr>
                <a:schemeClr val="lt1"/>
              </a:buClr>
              <a:buSzPts val="1400"/>
              <a:buFont typeface="Catamaran Light"/>
              <a:buChar char="●"/>
              <a:defRPr>
                <a:solidFill>
                  <a:schemeClr val="lt1"/>
                </a:solidFill>
                <a:latin typeface="Catamaran Light"/>
                <a:ea typeface="Catamaran Light"/>
                <a:cs typeface="Catamaran Light"/>
                <a:sym typeface="Catamaran Light"/>
              </a:defRPr>
            </a:lvl7pPr>
            <a:lvl8pPr marL="3657600" lvl="7" indent="-317500" rtl="0">
              <a:lnSpc>
                <a:spcPct val="115000"/>
              </a:lnSpc>
              <a:spcBef>
                <a:spcPts val="1600"/>
              </a:spcBef>
              <a:spcAft>
                <a:spcPts val="0"/>
              </a:spcAft>
              <a:buClr>
                <a:schemeClr val="lt1"/>
              </a:buClr>
              <a:buSzPts val="1400"/>
              <a:buFont typeface="Catamaran Light"/>
              <a:buChar char="○"/>
              <a:defRPr>
                <a:solidFill>
                  <a:schemeClr val="lt1"/>
                </a:solidFill>
                <a:latin typeface="Catamaran Light"/>
                <a:ea typeface="Catamaran Light"/>
                <a:cs typeface="Catamaran Light"/>
                <a:sym typeface="Catamaran Light"/>
              </a:defRPr>
            </a:lvl8pPr>
            <a:lvl9pPr marL="4114800" lvl="8" indent="-317500" rtl="0">
              <a:lnSpc>
                <a:spcPct val="115000"/>
              </a:lnSpc>
              <a:spcBef>
                <a:spcPts val="1600"/>
              </a:spcBef>
              <a:spcAft>
                <a:spcPts val="1600"/>
              </a:spcAft>
              <a:buClr>
                <a:schemeClr val="lt1"/>
              </a:buClr>
              <a:buSzPts val="1400"/>
              <a:buFont typeface="Catamaran Light"/>
              <a:buChar char="■"/>
              <a:defRPr>
                <a:solidFill>
                  <a:schemeClr val="lt1"/>
                </a:solidFill>
                <a:latin typeface="Catamaran Light"/>
                <a:ea typeface="Catamaran Light"/>
                <a:cs typeface="Catamaran Light"/>
                <a:sym typeface="Catamaran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9" r:id="rId2"/>
    <p:sldLayoutId id="2147483665" r:id="rId3"/>
    <p:sldLayoutId id="2147483666" r:id="rId4"/>
    <p:sldLayoutId id="2147483667" r:id="rId5"/>
    <p:sldLayoutId id="2147483668" r:id="rId6"/>
    <p:sldLayoutId id="214748366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897">
          <p15:clr>
            <a:srgbClr val="EA4335"/>
          </p15:clr>
        </p15:guide>
        <p15:guide id="10" orient="horz" pos="3237">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50"/>
        <p:cNvGrpSpPr/>
        <p:nvPr/>
      </p:nvGrpSpPr>
      <p:grpSpPr>
        <a:xfrm>
          <a:off x="0" y="0"/>
          <a:ext cx="0" cy="0"/>
          <a:chOff x="0" y="0"/>
          <a:chExt cx="0" cy="0"/>
        </a:xfrm>
      </p:grpSpPr>
      <p:sp>
        <p:nvSpPr>
          <p:cNvPr id="451" name="Google Shape;451;p26"/>
          <p:cNvSpPr txBox="1">
            <a:spLocks noGrp="1"/>
          </p:cNvSpPr>
          <p:nvPr>
            <p:ph type="ctrTitle"/>
          </p:nvPr>
        </p:nvSpPr>
        <p:spPr>
          <a:xfrm>
            <a:off x="351739" y="226209"/>
            <a:ext cx="4732241" cy="320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NHS GRAMPIAN </a:t>
            </a:r>
            <a:r>
              <a:rPr lang="en" dirty="0">
                <a:solidFill>
                  <a:srgbClr val="2F497E"/>
                </a:solidFill>
              </a:rPr>
              <a:t/>
            </a:r>
            <a:br>
              <a:rPr lang="en" dirty="0">
                <a:solidFill>
                  <a:srgbClr val="2F497E"/>
                </a:solidFill>
              </a:rPr>
            </a:br>
            <a:r>
              <a:rPr lang="en" dirty="0" smtClean="0">
                <a:solidFill>
                  <a:srgbClr val="2F497E"/>
                </a:solidFill>
              </a:rPr>
              <a:t>Pharmacy First Information Pack </a:t>
            </a:r>
            <a:endParaRPr dirty="0">
              <a:solidFill>
                <a:schemeClr val="accent2"/>
              </a:solidFill>
            </a:endParaRPr>
          </a:p>
        </p:txBody>
      </p:sp>
      <p:grpSp>
        <p:nvGrpSpPr>
          <p:cNvPr id="453" name="Google Shape;453;p26"/>
          <p:cNvGrpSpPr/>
          <p:nvPr/>
        </p:nvGrpSpPr>
        <p:grpSpPr>
          <a:xfrm>
            <a:off x="3272123" y="695651"/>
            <a:ext cx="5471573" cy="3904000"/>
            <a:chOff x="3195923" y="695651"/>
            <a:chExt cx="5471573" cy="3904000"/>
          </a:xfrm>
        </p:grpSpPr>
        <p:sp>
          <p:nvSpPr>
            <p:cNvPr id="454" name="Google Shape;454;p26"/>
            <p:cNvSpPr/>
            <p:nvPr/>
          </p:nvSpPr>
          <p:spPr>
            <a:xfrm>
              <a:off x="3450074" y="1874478"/>
              <a:ext cx="4680185" cy="2725174"/>
            </a:xfrm>
            <a:custGeom>
              <a:avLst/>
              <a:gdLst/>
              <a:ahLst/>
              <a:cxnLst/>
              <a:rect l="l" t="t" r="r" b="b"/>
              <a:pathLst>
                <a:path w="147419" h="85839" extrusionOk="0">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 name="Google Shape;455;p26"/>
            <p:cNvGrpSpPr/>
            <p:nvPr/>
          </p:nvGrpSpPr>
          <p:grpSpPr>
            <a:xfrm>
              <a:off x="5981432" y="738170"/>
              <a:ext cx="263860" cy="1923473"/>
              <a:chOff x="5878023" y="922179"/>
              <a:chExt cx="274055" cy="1997790"/>
            </a:xfrm>
          </p:grpSpPr>
          <p:sp>
            <p:nvSpPr>
              <p:cNvPr id="456" name="Google Shape;456;p26"/>
              <p:cNvSpPr/>
              <p:nvPr/>
            </p:nvSpPr>
            <p:spPr>
              <a:xfrm>
                <a:off x="5934048" y="1139056"/>
                <a:ext cx="161973" cy="642485"/>
              </a:xfrm>
              <a:custGeom>
                <a:avLst/>
                <a:gdLst/>
                <a:ahLst/>
                <a:cxnLst/>
                <a:rect l="l" t="t" r="r" b="b"/>
                <a:pathLst>
                  <a:path w="4912" h="19484" extrusionOk="0">
                    <a:moveTo>
                      <a:pt x="1" y="1"/>
                    </a:moveTo>
                    <a:lnTo>
                      <a:pt x="1" y="19483"/>
                    </a:lnTo>
                    <a:lnTo>
                      <a:pt x="4912" y="19483"/>
                    </a:lnTo>
                    <a:lnTo>
                      <a:pt x="4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6"/>
              <p:cNvSpPr/>
              <p:nvPr/>
            </p:nvSpPr>
            <p:spPr>
              <a:xfrm>
                <a:off x="5928079" y="1132955"/>
                <a:ext cx="173976" cy="654587"/>
              </a:xfrm>
              <a:custGeom>
                <a:avLst/>
                <a:gdLst/>
                <a:ahLst/>
                <a:cxnLst/>
                <a:rect l="l" t="t" r="r" b="b"/>
                <a:pathLst>
                  <a:path w="5276" h="19851" extrusionOk="0">
                    <a:moveTo>
                      <a:pt x="4907" y="368"/>
                    </a:moveTo>
                    <a:lnTo>
                      <a:pt x="4907" y="19487"/>
                    </a:lnTo>
                    <a:lnTo>
                      <a:pt x="368" y="19487"/>
                    </a:lnTo>
                    <a:lnTo>
                      <a:pt x="368" y="368"/>
                    </a:lnTo>
                    <a:close/>
                    <a:moveTo>
                      <a:pt x="182" y="1"/>
                    </a:moveTo>
                    <a:cubicBezTo>
                      <a:pt x="84" y="1"/>
                      <a:pt x="0" y="85"/>
                      <a:pt x="0" y="186"/>
                    </a:cubicBezTo>
                    <a:lnTo>
                      <a:pt x="0" y="19668"/>
                    </a:lnTo>
                    <a:cubicBezTo>
                      <a:pt x="0" y="19771"/>
                      <a:pt x="84" y="19851"/>
                      <a:pt x="182" y="19851"/>
                    </a:cubicBezTo>
                    <a:lnTo>
                      <a:pt x="5093" y="19851"/>
                    </a:lnTo>
                    <a:cubicBezTo>
                      <a:pt x="5191" y="19851"/>
                      <a:pt x="5275" y="19771"/>
                      <a:pt x="5275" y="19668"/>
                    </a:cubicBezTo>
                    <a:lnTo>
                      <a:pt x="5275" y="186"/>
                    </a:lnTo>
                    <a:cubicBezTo>
                      <a:pt x="5275" y="85"/>
                      <a:pt x="5191" y="1"/>
                      <a:pt x="50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6"/>
              <p:cNvSpPr/>
              <p:nvPr/>
            </p:nvSpPr>
            <p:spPr>
              <a:xfrm>
                <a:off x="5878023" y="1095397"/>
                <a:ext cx="274055" cy="49726"/>
              </a:xfrm>
              <a:custGeom>
                <a:avLst/>
                <a:gdLst/>
                <a:ahLst/>
                <a:cxnLst/>
                <a:rect l="l" t="t" r="r" b="b"/>
                <a:pathLst>
                  <a:path w="8311" h="1508" extrusionOk="0">
                    <a:moveTo>
                      <a:pt x="7568" y="368"/>
                    </a:moveTo>
                    <a:lnTo>
                      <a:pt x="6549" y="1140"/>
                    </a:lnTo>
                    <a:lnTo>
                      <a:pt x="1762" y="1140"/>
                    </a:lnTo>
                    <a:lnTo>
                      <a:pt x="743" y="368"/>
                    </a:lnTo>
                    <a:close/>
                    <a:moveTo>
                      <a:pt x="197" y="0"/>
                    </a:moveTo>
                    <a:cubicBezTo>
                      <a:pt x="120" y="0"/>
                      <a:pt x="51" y="51"/>
                      <a:pt x="26" y="128"/>
                    </a:cubicBezTo>
                    <a:cubicBezTo>
                      <a:pt x="1" y="201"/>
                      <a:pt x="26" y="284"/>
                      <a:pt x="88" y="332"/>
                    </a:cubicBezTo>
                    <a:lnTo>
                      <a:pt x="1591" y="1471"/>
                    </a:lnTo>
                    <a:cubicBezTo>
                      <a:pt x="1624" y="1496"/>
                      <a:pt x="1661" y="1507"/>
                      <a:pt x="1700" y="1507"/>
                    </a:cubicBezTo>
                    <a:lnTo>
                      <a:pt x="6611" y="1507"/>
                    </a:lnTo>
                    <a:cubicBezTo>
                      <a:pt x="6651" y="1507"/>
                      <a:pt x="6688" y="1496"/>
                      <a:pt x="6720" y="1471"/>
                    </a:cubicBezTo>
                    <a:lnTo>
                      <a:pt x="8223" y="332"/>
                    </a:lnTo>
                    <a:cubicBezTo>
                      <a:pt x="8285" y="284"/>
                      <a:pt x="8311" y="201"/>
                      <a:pt x="8289" y="128"/>
                    </a:cubicBezTo>
                    <a:cubicBezTo>
                      <a:pt x="8264" y="51"/>
                      <a:pt x="8191" y="0"/>
                      <a:pt x="8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6"/>
              <p:cNvSpPr/>
              <p:nvPr/>
            </p:nvSpPr>
            <p:spPr>
              <a:xfrm>
                <a:off x="5963593" y="955187"/>
                <a:ext cx="103014" cy="146343"/>
              </a:xfrm>
              <a:custGeom>
                <a:avLst/>
                <a:gdLst/>
                <a:ahLst/>
                <a:cxnLst/>
                <a:rect l="l" t="t" r="r" b="b"/>
                <a:pathLst>
                  <a:path w="3124" h="4438" extrusionOk="0">
                    <a:moveTo>
                      <a:pt x="0" y="0"/>
                    </a:moveTo>
                    <a:lnTo>
                      <a:pt x="0" y="4438"/>
                    </a:lnTo>
                    <a:lnTo>
                      <a:pt x="3124" y="4438"/>
                    </a:lnTo>
                    <a:lnTo>
                      <a:pt x="31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6"/>
              <p:cNvSpPr/>
              <p:nvPr/>
            </p:nvSpPr>
            <p:spPr>
              <a:xfrm>
                <a:off x="5957493" y="949087"/>
                <a:ext cx="115149" cy="158478"/>
              </a:xfrm>
              <a:custGeom>
                <a:avLst/>
                <a:gdLst/>
                <a:ahLst/>
                <a:cxnLst/>
                <a:rect l="l" t="t" r="r" b="b"/>
                <a:pathLst>
                  <a:path w="3492" h="4806" extrusionOk="0">
                    <a:moveTo>
                      <a:pt x="3123" y="367"/>
                    </a:moveTo>
                    <a:lnTo>
                      <a:pt x="3123" y="4437"/>
                    </a:lnTo>
                    <a:lnTo>
                      <a:pt x="368" y="4437"/>
                    </a:lnTo>
                    <a:lnTo>
                      <a:pt x="368" y="367"/>
                    </a:lnTo>
                    <a:close/>
                    <a:moveTo>
                      <a:pt x="182" y="0"/>
                    </a:moveTo>
                    <a:cubicBezTo>
                      <a:pt x="84" y="0"/>
                      <a:pt x="0" y="83"/>
                      <a:pt x="0" y="185"/>
                    </a:cubicBezTo>
                    <a:lnTo>
                      <a:pt x="0" y="4623"/>
                    </a:lnTo>
                    <a:cubicBezTo>
                      <a:pt x="0" y="4725"/>
                      <a:pt x="84" y="4805"/>
                      <a:pt x="182" y="4805"/>
                    </a:cubicBezTo>
                    <a:lnTo>
                      <a:pt x="3305" y="4805"/>
                    </a:lnTo>
                    <a:cubicBezTo>
                      <a:pt x="3407" y="4805"/>
                      <a:pt x="3491" y="4725"/>
                      <a:pt x="3491" y="4623"/>
                    </a:cubicBezTo>
                    <a:lnTo>
                      <a:pt x="3491" y="185"/>
                    </a:lnTo>
                    <a:cubicBezTo>
                      <a:pt x="3491" y="83"/>
                      <a:pt x="3407" y="0"/>
                      <a:pt x="3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6"/>
              <p:cNvSpPr/>
              <p:nvPr/>
            </p:nvSpPr>
            <p:spPr>
              <a:xfrm>
                <a:off x="5905986" y="922179"/>
                <a:ext cx="218130" cy="39042"/>
              </a:xfrm>
              <a:custGeom>
                <a:avLst/>
                <a:gdLst/>
                <a:ahLst/>
                <a:cxnLst/>
                <a:rect l="l" t="t" r="r" b="b"/>
                <a:pathLst>
                  <a:path w="6615" h="1184" extrusionOk="0">
                    <a:moveTo>
                      <a:pt x="6021" y="364"/>
                    </a:moveTo>
                    <a:cubicBezTo>
                      <a:pt x="6145" y="364"/>
                      <a:pt x="6247" y="467"/>
                      <a:pt x="6247" y="590"/>
                    </a:cubicBezTo>
                    <a:cubicBezTo>
                      <a:pt x="6247" y="717"/>
                      <a:pt x="6145" y="816"/>
                      <a:pt x="6021" y="816"/>
                    </a:cubicBezTo>
                    <a:lnTo>
                      <a:pt x="594" y="816"/>
                    </a:lnTo>
                    <a:cubicBezTo>
                      <a:pt x="470" y="816"/>
                      <a:pt x="368" y="717"/>
                      <a:pt x="368" y="590"/>
                    </a:cubicBezTo>
                    <a:cubicBezTo>
                      <a:pt x="368" y="467"/>
                      <a:pt x="470" y="364"/>
                      <a:pt x="594" y="364"/>
                    </a:cubicBezTo>
                    <a:close/>
                    <a:moveTo>
                      <a:pt x="594" y="0"/>
                    </a:moveTo>
                    <a:cubicBezTo>
                      <a:pt x="267" y="0"/>
                      <a:pt x="0" y="266"/>
                      <a:pt x="0" y="590"/>
                    </a:cubicBezTo>
                    <a:cubicBezTo>
                      <a:pt x="0" y="917"/>
                      <a:pt x="267" y="1183"/>
                      <a:pt x="594" y="1183"/>
                    </a:cubicBezTo>
                    <a:lnTo>
                      <a:pt x="6021" y="1183"/>
                    </a:lnTo>
                    <a:cubicBezTo>
                      <a:pt x="6349" y="1183"/>
                      <a:pt x="6614" y="917"/>
                      <a:pt x="6614" y="590"/>
                    </a:cubicBezTo>
                    <a:cubicBezTo>
                      <a:pt x="6614" y="266"/>
                      <a:pt x="6349" y="0"/>
                      <a:pt x="60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6"/>
              <p:cNvSpPr/>
              <p:nvPr/>
            </p:nvSpPr>
            <p:spPr>
              <a:xfrm>
                <a:off x="5961087" y="1139056"/>
                <a:ext cx="107960" cy="375157"/>
              </a:xfrm>
              <a:custGeom>
                <a:avLst/>
                <a:gdLst/>
                <a:ahLst/>
                <a:cxnLst/>
                <a:rect l="l" t="t" r="r" b="b"/>
                <a:pathLst>
                  <a:path w="3274" h="11377" extrusionOk="0">
                    <a:moveTo>
                      <a:pt x="0" y="1"/>
                    </a:moveTo>
                    <a:lnTo>
                      <a:pt x="0" y="11377"/>
                    </a:lnTo>
                    <a:lnTo>
                      <a:pt x="3273" y="11377"/>
                    </a:lnTo>
                    <a:lnTo>
                      <a:pt x="32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6"/>
              <p:cNvSpPr/>
              <p:nvPr/>
            </p:nvSpPr>
            <p:spPr>
              <a:xfrm>
                <a:off x="5955086" y="1132955"/>
                <a:ext cx="119930" cy="387390"/>
              </a:xfrm>
              <a:custGeom>
                <a:avLst/>
                <a:gdLst/>
                <a:ahLst/>
                <a:cxnLst/>
                <a:rect l="l" t="t" r="r" b="b"/>
                <a:pathLst>
                  <a:path w="3637" h="11748" extrusionOk="0">
                    <a:moveTo>
                      <a:pt x="3272" y="368"/>
                    </a:moveTo>
                    <a:lnTo>
                      <a:pt x="3272" y="11380"/>
                    </a:lnTo>
                    <a:lnTo>
                      <a:pt x="368" y="11380"/>
                    </a:lnTo>
                    <a:lnTo>
                      <a:pt x="368" y="368"/>
                    </a:lnTo>
                    <a:close/>
                    <a:moveTo>
                      <a:pt x="182" y="1"/>
                    </a:moveTo>
                    <a:cubicBezTo>
                      <a:pt x="80" y="1"/>
                      <a:pt x="1" y="85"/>
                      <a:pt x="1" y="186"/>
                    </a:cubicBezTo>
                    <a:lnTo>
                      <a:pt x="1" y="11562"/>
                    </a:lnTo>
                    <a:cubicBezTo>
                      <a:pt x="1" y="11664"/>
                      <a:pt x="80" y="11748"/>
                      <a:pt x="182" y="11748"/>
                    </a:cubicBezTo>
                    <a:lnTo>
                      <a:pt x="3455" y="11748"/>
                    </a:lnTo>
                    <a:cubicBezTo>
                      <a:pt x="3556" y="11748"/>
                      <a:pt x="3637" y="11664"/>
                      <a:pt x="3637" y="11562"/>
                    </a:cubicBezTo>
                    <a:lnTo>
                      <a:pt x="3637" y="186"/>
                    </a:lnTo>
                    <a:cubicBezTo>
                      <a:pt x="3637" y="85"/>
                      <a:pt x="3556" y="1"/>
                      <a:pt x="3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6"/>
              <p:cNvSpPr/>
              <p:nvPr/>
            </p:nvSpPr>
            <p:spPr>
              <a:xfrm>
                <a:off x="5971277" y="1918849"/>
                <a:ext cx="87549" cy="130020"/>
              </a:xfrm>
              <a:custGeom>
                <a:avLst/>
                <a:gdLst/>
                <a:ahLst/>
                <a:cxnLst/>
                <a:rect l="l" t="t" r="r" b="b"/>
                <a:pathLst>
                  <a:path w="2655" h="3943" extrusionOk="0">
                    <a:moveTo>
                      <a:pt x="1" y="0"/>
                    </a:moveTo>
                    <a:lnTo>
                      <a:pt x="1" y="2821"/>
                    </a:lnTo>
                    <a:cubicBezTo>
                      <a:pt x="1" y="3441"/>
                      <a:pt x="503" y="3943"/>
                      <a:pt x="1122" y="3943"/>
                    </a:cubicBezTo>
                    <a:lnTo>
                      <a:pt x="1479" y="3943"/>
                    </a:lnTo>
                    <a:cubicBezTo>
                      <a:pt x="2126" y="3943"/>
                      <a:pt x="2655" y="3414"/>
                      <a:pt x="2655" y="2767"/>
                    </a:cubicBezTo>
                    <a:lnTo>
                      <a:pt x="26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6"/>
              <p:cNvSpPr/>
              <p:nvPr/>
            </p:nvSpPr>
            <p:spPr>
              <a:xfrm>
                <a:off x="5934048" y="1781508"/>
                <a:ext cx="161973" cy="137374"/>
              </a:xfrm>
              <a:custGeom>
                <a:avLst/>
                <a:gdLst/>
                <a:ahLst/>
                <a:cxnLst/>
                <a:rect l="l" t="t" r="r" b="b"/>
                <a:pathLst>
                  <a:path w="4912" h="4166" extrusionOk="0">
                    <a:moveTo>
                      <a:pt x="1" y="0"/>
                    </a:moveTo>
                    <a:lnTo>
                      <a:pt x="1130" y="4165"/>
                    </a:lnTo>
                    <a:lnTo>
                      <a:pt x="3784" y="4165"/>
                    </a:lnTo>
                    <a:lnTo>
                      <a:pt x="49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6"/>
              <p:cNvSpPr/>
              <p:nvPr/>
            </p:nvSpPr>
            <p:spPr>
              <a:xfrm>
                <a:off x="5961087" y="1514179"/>
                <a:ext cx="107960" cy="235442"/>
              </a:xfrm>
              <a:custGeom>
                <a:avLst/>
                <a:gdLst/>
                <a:ahLst/>
                <a:cxnLst/>
                <a:rect l="l" t="t" r="r" b="b"/>
                <a:pathLst>
                  <a:path w="3274" h="7140" extrusionOk="0">
                    <a:moveTo>
                      <a:pt x="0" y="1"/>
                    </a:moveTo>
                    <a:lnTo>
                      <a:pt x="0" y="5505"/>
                    </a:lnTo>
                    <a:cubicBezTo>
                      <a:pt x="0" y="6408"/>
                      <a:pt x="732" y="7139"/>
                      <a:pt x="1638" y="7139"/>
                    </a:cubicBezTo>
                    <a:cubicBezTo>
                      <a:pt x="2541" y="7139"/>
                      <a:pt x="3273" y="6408"/>
                      <a:pt x="3273" y="5505"/>
                    </a:cubicBezTo>
                    <a:lnTo>
                      <a:pt x="32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6"/>
              <p:cNvSpPr/>
              <p:nvPr/>
            </p:nvSpPr>
            <p:spPr>
              <a:xfrm>
                <a:off x="6008967" y="1743586"/>
                <a:ext cx="12168" cy="311284"/>
              </a:xfrm>
              <a:custGeom>
                <a:avLst/>
                <a:gdLst/>
                <a:ahLst/>
                <a:cxnLst/>
                <a:rect l="l" t="t" r="r" b="b"/>
                <a:pathLst>
                  <a:path w="369" h="9440" extrusionOk="0">
                    <a:moveTo>
                      <a:pt x="186" y="1"/>
                    </a:moveTo>
                    <a:cubicBezTo>
                      <a:pt x="84" y="1"/>
                      <a:pt x="0" y="84"/>
                      <a:pt x="0" y="182"/>
                    </a:cubicBezTo>
                    <a:lnTo>
                      <a:pt x="0" y="9258"/>
                    </a:lnTo>
                    <a:cubicBezTo>
                      <a:pt x="0" y="9359"/>
                      <a:pt x="84" y="9440"/>
                      <a:pt x="186" y="9440"/>
                    </a:cubicBezTo>
                    <a:cubicBezTo>
                      <a:pt x="284" y="9440"/>
                      <a:pt x="368" y="9359"/>
                      <a:pt x="368" y="9258"/>
                    </a:cubicBezTo>
                    <a:lnTo>
                      <a:pt x="368" y="182"/>
                    </a:lnTo>
                    <a:cubicBezTo>
                      <a:pt x="368" y="84"/>
                      <a:pt x="284" y="1"/>
                      <a:pt x="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6"/>
              <p:cNvSpPr/>
              <p:nvPr/>
            </p:nvSpPr>
            <p:spPr>
              <a:xfrm>
                <a:off x="5955086" y="1508211"/>
                <a:ext cx="119930" cy="247543"/>
              </a:xfrm>
              <a:custGeom>
                <a:avLst/>
                <a:gdLst/>
                <a:ahLst/>
                <a:cxnLst/>
                <a:rect l="l" t="t" r="r" b="b"/>
                <a:pathLst>
                  <a:path w="3637" h="7507" extrusionOk="0">
                    <a:moveTo>
                      <a:pt x="3272" y="368"/>
                    </a:moveTo>
                    <a:lnTo>
                      <a:pt x="3272" y="5686"/>
                    </a:lnTo>
                    <a:cubicBezTo>
                      <a:pt x="3272" y="6487"/>
                      <a:pt x="2622" y="7139"/>
                      <a:pt x="1820" y="7139"/>
                    </a:cubicBezTo>
                    <a:cubicBezTo>
                      <a:pt x="1019" y="7139"/>
                      <a:pt x="368" y="6487"/>
                      <a:pt x="368" y="5686"/>
                    </a:cubicBezTo>
                    <a:lnTo>
                      <a:pt x="368" y="368"/>
                    </a:lnTo>
                    <a:close/>
                    <a:moveTo>
                      <a:pt x="182" y="0"/>
                    </a:moveTo>
                    <a:cubicBezTo>
                      <a:pt x="80" y="0"/>
                      <a:pt x="1" y="84"/>
                      <a:pt x="1" y="182"/>
                    </a:cubicBezTo>
                    <a:lnTo>
                      <a:pt x="1" y="5686"/>
                    </a:lnTo>
                    <a:cubicBezTo>
                      <a:pt x="1" y="6690"/>
                      <a:pt x="816" y="7506"/>
                      <a:pt x="1820" y="7506"/>
                    </a:cubicBezTo>
                    <a:cubicBezTo>
                      <a:pt x="2822" y="7506"/>
                      <a:pt x="3637" y="6690"/>
                      <a:pt x="3637" y="5686"/>
                    </a:cubicBezTo>
                    <a:lnTo>
                      <a:pt x="3637" y="182"/>
                    </a:lnTo>
                    <a:cubicBezTo>
                      <a:pt x="3637" y="84"/>
                      <a:pt x="3556" y="0"/>
                      <a:pt x="3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6"/>
              <p:cNvSpPr/>
              <p:nvPr/>
            </p:nvSpPr>
            <p:spPr>
              <a:xfrm>
                <a:off x="5927849" y="1775506"/>
                <a:ext cx="174438" cy="149344"/>
              </a:xfrm>
              <a:custGeom>
                <a:avLst/>
                <a:gdLst/>
                <a:ahLst/>
                <a:cxnLst/>
                <a:rect l="l" t="t" r="r" b="b"/>
                <a:pathLst>
                  <a:path w="5290" h="4529" extrusionOk="0">
                    <a:moveTo>
                      <a:pt x="4859" y="365"/>
                    </a:moveTo>
                    <a:lnTo>
                      <a:pt x="3829" y="4165"/>
                    </a:lnTo>
                    <a:lnTo>
                      <a:pt x="1460" y="4165"/>
                    </a:lnTo>
                    <a:lnTo>
                      <a:pt x="429" y="365"/>
                    </a:lnTo>
                    <a:close/>
                    <a:moveTo>
                      <a:pt x="189" y="1"/>
                    </a:moveTo>
                    <a:cubicBezTo>
                      <a:pt x="135" y="1"/>
                      <a:pt x="80" y="26"/>
                      <a:pt x="44" y="70"/>
                    </a:cubicBezTo>
                    <a:cubicBezTo>
                      <a:pt x="11" y="117"/>
                      <a:pt x="0" y="175"/>
                      <a:pt x="14" y="230"/>
                    </a:cubicBezTo>
                    <a:lnTo>
                      <a:pt x="1143" y="4394"/>
                    </a:lnTo>
                    <a:cubicBezTo>
                      <a:pt x="1165" y="4475"/>
                      <a:pt x="1234" y="4529"/>
                      <a:pt x="1318" y="4529"/>
                    </a:cubicBezTo>
                    <a:lnTo>
                      <a:pt x="3972" y="4529"/>
                    </a:lnTo>
                    <a:cubicBezTo>
                      <a:pt x="4051" y="4529"/>
                      <a:pt x="4125" y="4475"/>
                      <a:pt x="4147" y="4394"/>
                    </a:cubicBezTo>
                    <a:lnTo>
                      <a:pt x="5274" y="230"/>
                    </a:lnTo>
                    <a:cubicBezTo>
                      <a:pt x="5289" y="175"/>
                      <a:pt x="5278" y="117"/>
                      <a:pt x="5246" y="70"/>
                    </a:cubicBezTo>
                    <a:cubicBezTo>
                      <a:pt x="5209" y="26"/>
                      <a:pt x="5155" y="1"/>
                      <a:pt x="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6"/>
              <p:cNvSpPr/>
              <p:nvPr/>
            </p:nvSpPr>
            <p:spPr>
              <a:xfrm>
                <a:off x="5965275" y="1912847"/>
                <a:ext cx="99552" cy="142023"/>
              </a:xfrm>
              <a:custGeom>
                <a:avLst/>
                <a:gdLst/>
                <a:ahLst/>
                <a:cxnLst/>
                <a:rect l="l" t="t" r="r" b="b"/>
                <a:pathLst>
                  <a:path w="3019" h="4307" extrusionOk="0">
                    <a:moveTo>
                      <a:pt x="2651" y="364"/>
                    </a:moveTo>
                    <a:lnTo>
                      <a:pt x="2651" y="3317"/>
                    </a:lnTo>
                    <a:cubicBezTo>
                      <a:pt x="2651" y="3662"/>
                      <a:pt x="2374" y="3939"/>
                      <a:pt x="2032" y="3939"/>
                    </a:cubicBezTo>
                    <a:lnTo>
                      <a:pt x="991" y="3939"/>
                    </a:lnTo>
                    <a:cubicBezTo>
                      <a:pt x="645" y="3939"/>
                      <a:pt x="369" y="3662"/>
                      <a:pt x="369" y="3317"/>
                    </a:cubicBezTo>
                    <a:lnTo>
                      <a:pt x="369" y="364"/>
                    </a:lnTo>
                    <a:close/>
                    <a:moveTo>
                      <a:pt x="183" y="0"/>
                    </a:moveTo>
                    <a:cubicBezTo>
                      <a:pt x="80" y="0"/>
                      <a:pt x="1" y="80"/>
                      <a:pt x="1" y="182"/>
                    </a:cubicBezTo>
                    <a:lnTo>
                      <a:pt x="1" y="3317"/>
                    </a:lnTo>
                    <a:cubicBezTo>
                      <a:pt x="1" y="3863"/>
                      <a:pt x="445" y="4307"/>
                      <a:pt x="991" y="4307"/>
                    </a:cubicBezTo>
                    <a:lnTo>
                      <a:pt x="2032" y="4307"/>
                    </a:lnTo>
                    <a:cubicBezTo>
                      <a:pt x="2575" y="4307"/>
                      <a:pt x="3019" y="3863"/>
                      <a:pt x="3019" y="3317"/>
                    </a:cubicBezTo>
                    <a:lnTo>
                      <a:pt x="3019" y="182"/>
                    </a:lnTo>
                    <a:cubicBezTo>
                      <a:pt x="3019" y="80"/>
                      <a:pt x="2938" y="0"/>
                      <a:pt x="2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6"/>
              <p:cNvSpPr/>
              <p:nvPr/>
            </p:nvSpPr>
            <p:spPr>
              <a:xfrm>
                <a:off x="6008967" y="2042703"/>
                <a:ext cx="12168" cy="172162"/>
              </a:xfrm>
              <a:custGeom>
                <a:avLst/>
                <a:gdLst/>
                <a:ahLst/>
                <a:cxnLst/>
                <a:rect l="l" t="t" r="r" b="b"/>
                <a:pathLst>
                  <a:path w="369" h="5221" extrusionOk="0">
                    <a:moveTo>
                      <a:pt x="186" y="1"/>
                    </a:moveTo>
                    <a:cubicBezTo>
                      <a:pt x="84" y="1"/>
                      <a:pt x="0" y="85"/>
                      <a:pt x="0" y="187"/>
                    </a:cubicBezTo>
                    <a:lnTo>
                      <a:pt x="0" y="5039"/>
                    </a:lnTo>
                    <a:cubicBezTo>
                      <a:pt x="0" y="5140"/>
                      <a:pt x="84" y="5221"/>
                      <a:pt x="186" y="5221"/>
                    </a:cubicBezTo>
                    <a:cubicBezTo>
                      <a:pt x="284" y="5221"/>
                      <a:pt x="368" y="5140"/>
                      <a:pt x="368" y="5039"/>
                    </a:cubicBezTo>
                    <a:lnTo>
                      <a:pt x="368" y="187"/>
                    </a:lnTo>
                    <a:cubicBezTo>
                      <a:pt x="368" y="85"/>
                      <a:pt x="284" y="1"/>
                      <a:pt x="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6"/>
              <p:cNvSpPr/>
              <p:nvPr/>
            </p:nvSpPr>
            <p:spPr>
              <a:xfrm>
                <a:off x="5994227" y="2042703"/>
                <a:ext cx="41680" cy="172162"/>
              </a:xfrm>
              <a:custGeom>
                <a:avLst/>
                <a:gdLst/>
                <a:ahLst/>
                <a:cxnLst/>
                <a:rect l="l" t="t" r="r" b="b"/>
                <a:pathLst>
                  <a:path w="1264" h="5221" extrusionOk="0">
                    <a:moveTo>
                      <a:pt x="884" y="369"/>
                    </a:moveTo>
                    <a:lnTo>
                      <a:pt x="681" y="4853"/>
                    </a:lnTo>
                    <a:lnTo>
                      <a:pt x="583" y="4853"/>
                    </a:lnTo>
                    <a:lnTo>
                      <a:pt x="378" y="369"/>
                    </a:lnTo>
                    <a:close/>
                    <a:moveTo>
                      <a:pt x="185" y="1"/>
                    </a:moveTo>
                    <a:cubicBezTo>
                      <a:pt x="135" y="1"/>
                      <a:pt x="87" y="23"/>
                      <a:pt x="54" y="59"/>
                    </a:cubicBezTo>
                    <a:cubicBezTo>
                      <a:pt x="18" y="95"/>
                      <a:pt x="0" y="143"/>
                      <a:pt x="4" y="194"/>
                    </a:cubicBezTo>
                    <a:lnTo>
                      <a:pt x="225" y="5046"/>
                    </a:lnTo>
                    <a:cubicBezTo>
                      <a:pt x="229" y="5145"/>
                      <a:pt x="309" y="5221"/>
                      <a:pt x="408" y="5221"/>
                    </a:cubicBezTo>
                    <a:lnTo>
                      <a:pt x="855" y="5221"/>
                    </a:lnTo>
                    <a:cubicBezTo>
                      <a:pt x="954" y="5221"/>
                      <a:pt x="1034" y="5145"/>
                      <a:pt x="1037" y="5046"/>
                    </a:cubicBezTo>
                    <a:lnTo>
                      <a:pt x="1263" y="194"/>
                    </a:lnTo>
                    <a:cubicBezTo>
                      <a:pt x="1263" y="143"/>
                      <a:pt x="1245" y="95"/>
                      <a:pt x="1212" y="59"/>
                    </a:cubicBezTo>
                    <a:cubicBezTo>
                      <a:pt x="1176" y="23"/>
                      <a:pt x="1129" y="1"/>
                      <a:pt x="10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6"/>
              <p:cNvSpPr/>
              <p:nvPr/>
            </p:nvSpPr>
            <p:spPr>
              <a:xfrm>
                <a:off x="6001647" y="2202730"/>
                <a:ext cx="26809" cy="458682"/>
              </a:xfrm>
              <a:custGeom>
                <a:avLst/>
                <a:gdLst/>
                <a:ahLst/>
                <a:cxnLst/>
                <a:rect l="l" t="t" r="r" b="b"/>
                <a:pathLst>
                  <a:path w="813" h="13910" extrusionOk="0">
                    <a:moveTo>
                      <a:pt x="445" y="368"/>
                    </a:moveTo>
                    <a:lnTo>
                      <a:pt x="405" y="5821"/>
                    </a:lnTo>
                    <a:lnTo>
                      <a:pt x="368" y="368"/>
                    </a:lnTo>
                    <a:close/>
                    <a:moveTo>
                      <a:pt x="183" y="0"/>
                    </a:moveTo>
                    <a:cubicBezTo>
                      <a:pt x="135" y="0"/>
                      <a:pt x="88" y="22"/>
                      <a:pt x="56" y="55"/>
                    </a:cubicBezTo>
                    <a:cubicBezTo>
                      <a:pt x="19" y="91"/>
                      <a:pt x="0" y="139"/>
                      <a:pt x="0" y="186"/>
                    </a:cubicBezTo>
                    <a:lnTo>
                      <a:pt x="96" y="13600"/>
                    </a:lnTo>
                    <a:cubicBezTo>
                      <a:pt x="96" y="13771"/>
                      <a:pt x="237" y="13909"/>
                      <a:pt x="408" y="13909"/>
                    </a:cubicBezTo>
                    <a:cubicBezTo>
                      <a:pt x="580" y="13909"/>
                      <a:pt x="718" y="13771"/>
                      <a:pt x="718" y="13600"/>
                    </a:cubicBezTo>
                    <a:lnTo>
                      <a:pt x="812" y="186"/>
                    </a:lnTo>
                    <a:cubicBezTo>
                      <a:pt x="812" y="139"/>
                      <a:pt x="795" y="91"/>
                      <a:pt x="758" y="55"/>
                    </a:cubicBezTo>
                    <a:cubicBezTo>
                      <a:pt x="725" y="22"/>
                      <a:pt x="678" y="0"/>
                      <a:pt x="6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6"/>
              <p:cNvSpPr/>
              <p:nvPr/>
            </p:nvSpPr>
            <p:spPr>
              <a:xfrm>
                <a:off x="5965506" y="2722581"/>
                <a:ext cx="45835" cy="63906"/>
              </a:xfrm>
              <a:custGeom>
                <a:avLst/>
                <a:gdLst/>
                <a:ahLst/>
                <a:cxnLst/>
                <a:rect l="l" t="t" r="r" b="b"/>
                <a:pathLst>
                  <a:path w="1390" h="1938" extrusionOk="0">
                    <a:moveTo>
                      <a:pt x="935" y="1"/>
                    </a:moveTo>
                    <a:cubicBezTo>
                      <a:pt x="933" y="1"/>
                      <a:pt x="931" y="1"/>
                      <a:pt x="930" y="1"/>
                    </a:cubicBezTo>
                    <a:cubicBezTo>
                      <a:pt x="485" y="12"/>
                      <a:pt x="1" y="1483"/>
                      <a:pt x="471" y="1821"/>
                    </a:cubicBezTo>
                    <a:cubicBezTo>
                      <a:pt x="582" y="1900"/>
                      <a:pt x="695" y="1937"/>
                      <a:pt x="800" y="1937"/>
                    </a:cubicBezTo>
                    <a:cubicBezTo>
                      <a:pt x="1137" y="1937"/>
                      <a:pt x="1390" y="1554"/>
                      <a:pt x="1231" y="977"/>
                    </a:cubicBezTo>
                    <a:cubicBezTo>
                      <a:pt x="1119" y="568"/>
                      <a:pt x="1208" y="1"/>
                      <a:pt x="9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6"/>
              <p:cNvSpPr/>
              <p:nvPr/>
            </p:nvSpPr>
            <p:spPr>
              <a:xfrm>
                <a:off x="5966231" y="2716481"/>
                <a:ext cx="49957" cy="76007"/>
              </a:xfrm>
              <a:custGeom>
                <a:avLst/>
                <a:gdLst/>
                <a:ahLst/>
                <a:cxnLst/>
                <a:rect l="l" t="t" r="r" b="b"/>
                <a:pathLst>
                  <a:path w="1515" h="2305" extrusionOk="0">
                    <a:moveTo>
                      <a:pt x="900" y="368"/>
                    </a:moveTo>
                    <a:cubicBezTo>
                      <a:pt x="933" y="430"/>
                      <a:pt x="947" y="608"/>
                      <a:pt x="958" y="732"/>
                    </a:cubicBezTo>
                    <a:cubicBezTo>
                      <a:pt x="973" y="885"/>
                      <a:pt x="991" y="1056"/>
                      <a:pt x="1031" y="1209"/>
                    </a:cubicBezTo>
                    <a:cubicBezTo>
                      <a:pt x="1133" y="1584"/>
                      <a:pt x="1034" y="1814"/>
                      <a:pt x="915" y="1897"/>
                    </a:cubicBezTo>
                    <a:cubicBezTo>
                      <a:pt x="875" y="1924"/>
                      <a:pt x="830" y="1937"/>
                      <a:pt x="781" y="1937"/>
                    </a:cubicBezTo>
                    <a:cubicBezTo>
                      <a:pt x="711" y="1937"/>
                      <a:pt x="635" y="1910"/>
                      <a:pt x="558" y="1857"/>
                    </a:cubicBezTo>
                    <a:cubicBezTo>
                      <a:pt x="416" y="1755"/>
                      <a:pt x="401" y="1380"/>
                      <a:pt x="525" y="984"/>
                    </a:cubicBezTo>
                    <a:cubicBezTo>
                      <a:pt x="641" y="597"/>
                      <a:pt x="820" y="394"/>
                      <a:pt x="900" y="368"/>
                    </a:cubicBezTo>
                    <a:close/>
                    <a:moveTo>
                      <a:pt x="903" y="1"/>
                    </a:moveTo>
                    <a:cubicBezTo>
                      <a:pt x="558" y="11"/>
                      <a:pt x="300" y="459"/>
                      <a:pt x="172" y="874"/>
                    </a:cubicBezTo>
                    <a:cubicBezTo>
                      <a:pt x="30" y="1333"/>
                      <a:pt x="1" y="1908"/>
                      <a:pt x="343" y="2155"/>
                    </a:cubicBezTo>
                    <a:cubicBezTo>
                      <a:pt x="485" y="2254"/>
                      <a:pt x="634" y="2305"/>
                      <a:pt x="780" y="2305"/>
                    </a:cubicBezTo>
                    <a:cubicBezTo>
                      <a:pt x="903" y="2305"/>
                      <a:pt x="1020" y="2272"/>
                      <a:pt x="1126" y="2195"/>
                    </a:cubicBezTo>
                    <a:cubicBezTo>
                      <a:pt x="1413" y="1995"/>
                      <a:pt x="1515" y="1580"/>
                      <a:pt x="1384" y="1110"/>
                    </a:cubicBezTo>
                    <a:cubicBezTo>
                      <a:pt x="1351" y="991"/>
                      <a:pt x="1337" y="841"/>
                      <a:pt x="1326" y="700"/>
                    </a:cubicBezTo>
                    <a:cubicBezTo>
                      <a:pt x="1296" y="383"/>
                      <a:pt x="1257" y="1"/>
                      <a:pt x="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6"/>
              <p:cNvSpPr/>
              <p:nvPr/>
            </p:nvSpPr>
            <p:spPr>
              <a:xfrm>
                <a:off x="6017508" y="2858108"/>
                <a:ext cx="46594" cy="55827"/>
              </a:xfrm>
              <a:custGeom>
                <a:avLst/>
                <a:gdLst/>
                <a:ahLst/>
                <a:cxnLst/>
                <a:rect l="l" t="t" r="r" b="b"/>
                <a:pathLst>
                  <a:path w="1413" h="1693" extrusionOk="0">
                    <a:moveTo>
                      <a:pt x="616" y="1"/>
                    </a:moveTo>
                    <a:cubicBezTo>
                      <a:pt x="613" y="1"/>
                      <a:pt x="611" y="1"/>
                      <a:pt x="608" y="1"/>
                    </a:cubicBezTo>
                    <a:cubicBezTo>
                      <a:pt x="1" y="15"/>
                      <a:pt x="340" y="1692"/>
                      <a:pt x="993" y="1692"/>
                    </a:cubicBezTo>
                    <a:cubicBezTo>
                      <a:pt x="1005" y="1692"/>
                      <a:pt x="1018" y="1691"/>
                      <a:pt x="1030" y="1690"/>
                    </a:cubicBezTo>
                    <a:cubicBezTo>
                      <a:pt x="1413" y="1654"/>
                      <a:pt x="1318" y="1053"/>
                      <a:pt x="1103" y="743"/>
                    </a:cubicBezTo>
                    <a:cubicBezTo>
                      <a:pt x="912" y="461"/>
                      <a:pt x="950" y="1"/>
                      <a:pt x="6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6"/>
              <p:cNvSpPr/>
              <p:nvPr/>
            </p:nvSpPr>
            <p:spPr>
              <a:xfrm>
                <a:off x="6017606" y="2852107"/>
                <a:ext cx="50946" cy="67863"/>
              </a:xfrm>
              <a:custGeom>
                <a:avLst/>
                <a:gdLst/>
                <a:ahLst/>
                <a:cxnLst/>
                <a:rect l="l" t="t" r="r" b="b"/>
                <a:pathLst>
                  <a:path w="1545" h="2058" extrusionOk="0">
                    <a:moveTo>
                      <a:pt x="617" y="365"/>
                    </a:moveTo>
                    <a:cubicBezTo>
                      <a:pt x="671" y="365"/>
                      <a:pt x="707" y="409"/>
                      <a:pt x="780" y="641"/>
                    </a:cubicBezTo>
                    <a:cubicBezTo>
                      <a:pt x="820" y="765"/>
                      <a:pt x="864" y="907"/>
                      <a:pt x="951" y="1027"/>
                    </a:cubicBezTo>
                    <a:cubicBezTo>
                      <a:pt x="1079" y="1217"/>
                      <a:pt x="1144" y="1515"/>
                      <a:pt x="1082" y="1643"/>
                    </a:cubicBezTo>
                    <a:cubicBezTo>
                      <a:pt x="1071" y="1671"/>
                      <a:pt x="1053" y="1686"/>
                      <a:pt x="1010" y="1690"/>
                    </a:cubicBezTo>
                    <a:cubicBezTo>
                      <a:pt x="1002" y="1691"/>
                      <a:pt x="994" y="1691"/>
                      <a:pt x="987" y="1691"/>
                    </a:cubicBezTo>
                    <a:cubicBezTo>
                      <a:pt x="860" y="1691"/>
                      <a:pt x="765" y="1575"/>
                      <a:pt x="699" y="1479"/>
                    </a:cubicBezTo>
                    <a:cubicBezTo>
                      <a:pt x="481" y="1152"/>
                      <a:pt x="415" y="627"/>
                      <a:pt x="521" y="431"/>
                    </a:cubicBezTo>
                    <a:cubicBezTo>
                      <a:pt x="551" y="372"/>
                      <a:pt x="580" y="365"/>
                      <a:pt x="609" y="365"/>
                    </a:cubicBezTo>
                    <a:cubicBezTo>
                      <a:pt x="611" y="365"/>
                      <a:pt x="614" y="365"/>
                      <a:pt x="617" y="365"/>
                    </a:cubicBezTo>
                    <a:close/>
                    <a:moveTo>
                      <a:pt x="622" y="0"/>
                    </a:moveTo>
                    <a:cubicBezTo>
                      <a:pt x="614" y="0"/>
                      <a:pt x="606" y="1"/>
                      <a:pt x="598" y="1"/>
                    </a:cubicBezTo>
                    <a:cubicBezTo>
                      <a:pt x="423" y="4"/>
                      <a:pt x="281" y="95"/>
                      <a:pt x="194" y="260"/>
                    </a:cubicBezTo>
                    <a:cubicBezTo>
                      <a:pt x="0" y="634"/>
                      <a:pt x="146" y="1311"/>
                      <a:pt x="398" y="1683"/>
                    </a:cubicBezTo>
                    <a:cubicBezTo>
                      <a:pt x="561" y="1926"/>
                      <a:pt x="769" y="2057"/>
                      <a:pt x="991" y="2057"/>
                    </a:cubicBezTo>
                    <a:cubicBezTo>
                      <a:pt x="1010" y="2057"/>
                      <a:pt x="1027" y="2057"/>
                      <a:pt x="1045" y="2054"/>
                    </a:cubicBezTo>
                    <a:cubicBezTo>
                      <a:pt x="1213" y="2039"/>
                      <a:pt x="1344" y="1948"/>
                      <a:pt x="1413" y="1799"/>
                    </a:cubicBezTo>
                    <a:cubicBezTo>
                      <a:pt x="1544" y="1523"/>
                      <a:pt x="1432" y="1086"/>
                      <a:pt x="1253" y="820"/>
                    </a:cubicBezTo>
                    <a:cubicBezTo>
                      <a:pt x="1198" y="744"/>
                      <a:pt x="1162" y="634"/>
                      <a:pt x="1129" y="529"/>
                    </a:cubicBezTo>
                    <a:cubicBezTo>
                      <a:pt x="1058" y="308"/>
                      <a:pt x="959" y="0"/>
                      <a:pt x="6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26"/>
            <p:cNvGrpSpPr/>
            <p:nvPr/>
          </p:nvGrpSpPr>
          <p:grpSpPr>
            <a:xfrm>
              <a:off x="6498263" y="1814124"/>
              <a:ext cx="688476" cy="1171646"/>
              <a:chOff x="6498263" y="1814124"/>
              <a:chExt cx="688476" cy="1171646"/>
            </a:xfrm>
          </p:grpSpPr>
          <p:sp>
            <p:nvSpPr>
              <p:cNvPr id="479" name="Google Shape;479;p26"/>
              <p:cNvSpPr/>
              <p:nvPr/>
            </p:nvSpPr>
            <p:spPr>
              <a:xfrm>
                <a:off x="6529888" y="1828919"/>
                <a:ext cx="623400" cy="1149600"/>
              </a:xfrm>
              <a:prstGeom prst="roundRect">
                <a:avLst>
                  <a:gd name="adj" fmla="val 2092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0" name="Google Shape;480;p26"/>
              <p:cNvGrpSpPr/>
              <p:nvPr/>
            </p:nvGrpSpPr>
            <p:grpSpPr>
              <a:xfrm>
                <a:off x="6498263" y="1814124"/>
                <a:ext cx="688476" cy="1171646"/>
                <a:chOff x="6498263" y="1814124"/>
                <a:chExt cx="688476" cy="1171646"/>
              </a:xfrm>
            </p:grpSpPr>
            <p:sp>
              <p:nvSpPr>
                <p:cNvPr id="481" name="Google Shape;481;p26"/>
                <p:cNvSpPr/>
                <p:nvPr/>
              </p:nvSpPr>
              <p:spPr>
                <a:xfrm>
                  <a:off x="6536170" y="2007091"/>
                  <a:ext cx="619679" cy="972775"/>
                </a:xfrm>
                <a:custGeom>
                  <a:avLst/>
                  <a:gdLst/>
                  <a:ahLst/>
                  <a:cxnLst/>
                  <a:rect l="l" t="t" r="r" b="b"/>
                  <a:pathLst>
                    <a:path w="19519" h="30641" extrusionOk="0">
                      <a:moveTo>
                        <a:pt x="14757" y="1"/>
                      </a:moveTo>
                      <a:lnTo>
                        <a:pt x="14757" y="25140"/>
                      </a:lnTo>
                      <a:cubicBezTo>
                        <a:pt x="14757" y="26611"/>
                        <a:pt x="13568" y="27805"/>
                        <a:pt x="12096" y="27805"/>
                      </a:cubicBezTo>
                      <a:lnTo>
                        <a:pt x="1" y="27805"/>
                      </a:lnTo>
                      <a:cubicBezTo>
                        <a:pt x="557" y="29454"/>
                        <a:pt x="2115" y="30641"/>
                        <a:pt x="3954" y="30641"/>
                      </a:cubicBezTo>
                      <a:lnTo>
                        <a:pt x="15344" y="30641"/>
                      </a:lnTo>
                      <a:cubicBezTo>
                        <a:pt x="15552" y="30641"/>
                        <a:pt x="15752" y="30622"/>
                        <a:pt x="15948" y="30594"/>
                      </a:cubicBezTo>
                      <a:cubicBezTo>
                        <a:pt x="15992" y="30586"/>
                        <a:pt x="16032" y="30582"/>
                        <a:pt x="16071" y="30575"/>
                      </a:cubicBezTo>
                      <a:cubicBezTo>
                        <a:pt x="16264" y="30539"/>
                        <a:pt x="16454" y="30495"/>
                        <a:pt x="16636" y="30437"/>
                      </a:cubicBezTo>
                      <a:cubicBezTo>
                        <a:pt x="16661" y="30426"/>
                        <a:pt x="16683" y="30419"/>
                        <a:pt x="16709" y="30408"/>
                      </a:cubicBezTo>
                      <a:cubicBezTo>
                        <a:pt x="16884" y="30350"/>
                        <a:pt x="17047" y="30277"/>
                        <a:pt x="17212" y="30197"/>
                      </a:cubicBezTo>
                      <a:cubicBezTo>
                        <a:pt x="17233" y="30186"/>
                        <a:pt x="17255" y="30179"/>
                        <a:pt x="17277" y="30167"/>
                      </a:cubicBezTo>
                      <a:cubicBezTo>
                        <a:pt x="17447" y="30076"/>
                        <a:pt x="17615" y="29971"/>
                        <a:pt x="17772" y="29858"/>
                      </a:cubicBezTo>
                      <a:cubicBezTo>
                        <a:pt x="17793" y="29843"/>
                        <a:pt x="17812" y="29829"/>
                        <a:pt x="17834" y="29811"/>
                      </a:cubicBezTo>
                      <a:cubicBezTo>
                        <a:pt x="18158" y="29571"/>
                        <a:pt x="18445" y="29283"/>
                        <a:pt x="18689" y="28959"/>
                      </a:cubicBezTo>
                      <a:cubicBezTo>
                        <a:pt x="18697" y="28948"/>
                        <a:pt x="18704" y="28937"/>
                        <a:pt x="18711" y="28926"/>
                      </a:cubicBezTo>
                      <a:cubicBezTo>
                        <a:pt x="18962" y="28588"/>
                        <a:pt x="19159" y="28209"/>
                        <a:pt x="19297" y="27805"/>
                      </a:cubicBezTo>
                      <a:cubicBezTo>
                        <a:pt x="19439" y="27383"/>
                        <a:pt x="19519" y="26935"/>
                        <a:pt x="19519" y="26466"/>
                      </a:cubicBezTo>
                      <a:lnTo>
                        <a:pt x="19519" y="1"/>
                      </a:lnTo>
                      <a:close/>
                    </a:path>
                  </a:pathLst>
                </a:custGeom>
                <a:solidFill>
                  <a:schemeClr val="lt1">
                    <a:alpha val="187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6"/>
                <p:cNvSpPr/>
                <p:nvPr/>
              </p:nvSpPr>
              <p:spPr>
                <a:xfrm>
                  <a:off x="6523217" y="2001344"/>
                  <a:ext cx="638537" cy="984426"/>
                </a:xfrm>
                <a:custGeom>
                  <a:avLst/>
                  <a:gdLst/>
                  <a:ahLst/>
                  <a:cxnLst/>
                  <a:rect l="l" t="t" r="r" b="b"/>
                  <a:pathLst>
                    <a:path w="20113" h="31008" extrusionOk="0">
                      <a:moveTo>
                        <a:pt x="19745" y="368"/>
                      </a:moveTo>
                      <a:lnTo>
                        <a:pt x="19745" y="26647"/>
                      </a:lnTo>
                      <a:cubicBezTo>
                        <a:pt x="19745" y="28849"/>
                        <a:pt x="17954" y="30640"/>
                        <a:pt x="15752" y="30640"/>
                      </a:cubicBezTo>
                      <a:lnTo>
                        <a:pt x="4362" y="30640"/>
                      </a:lnTo>
                      <a:cubicBezTo>
                        <a:pt x="2159" y="30640"/>
                        <a:pt x="368" y="28849"/>
                        <a:pt x="368" y="26647"/>
                      </a:cubicBezTo>
                      <a:lnTo>
                        <a:pt x="368" y="368"/>
                      </a:lnTo>
                      <a:close/>
                      <a:moveTo>
                        <a:pt x="186" y="0"/>
                      </a:moveTo>
                      <a:cubicBezTo>
                        <a:pt x="85" y="0"/>
                        <a:pt x="1" y="80"/>
                        <a:pt x="1" y="182"/>
                      </a:cubicBezTo>
                      <a:lnTo>
                        <a:pt x="1" y="26647"/>
                      </a:lnTo>
                      <a:cubicBezTo>
                        <a:pt x="1" y="29053"/>
                        <a:pt x="1955" y="31007"/>
                        <a:pt x="4362" y="31007"/>
                      </a:cubicBezTo>
                      <a:lnTo>
                        <a:pt x="15752" y="31007"/>
                      </a:lnTo>
                      <a:cubicBezTo>
                        <a:pt x="18158" y="31007"/>
                        <a:pt x="20113" y="29053"/>
                        <a:pt x="20113" y="26647"/>
                      </a:cubicBezTo>
                      <a:lnTo>
                        <a:pt x="20113" y="182"/>
                      </a:lnTo>
                      <a:cubicBezTo>
                        <a:pt x="20113" y="80"/>
                        <a:pt x="20029" y="0"/>
                        <a:pt x="19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6"/>
                <p:cNvSpPr/>
                <p:nvPr/>
              </p:nvSpPr>
              <p:spPr>
                <a:xfrm>
                  <a:off x="6504041" y="1819998"/>
                  <a:ext cx="676793" cy="187025"/>
                </a:xfrm>
                <a:custGeom>
                  <a:avLst/>
                  <a:gdLst/>
                  <a:ahLst/>
                  <a:cxnLst/>
                  <a:rect l="l" t="t" r="r" b="b"/>
                  <a:pathLst>
                    <a:path w="21318" h="5891" extrusionOk="0">
                      <a:moveTo>
                        <a:pt x="1314" y="0"/>
                      </a:moveTo>
                      <a:cubicBezTo>
                        <a:pt x="590" y="0"/>
                        <a:pt x="0" y="587"/>
                        <a:pt x="0" y="1311"/>
                      </a:cubicBezTo>
                      <a:lnTo>
                        <a:pt x="0" y="4576"/>
                      </a:lnTo>
                      <a:cubicBezTo>
                        <a:pt x="0" y="5301"/>
                        <a:pt x="590" y="5890"/>
                        <a:pt x="1314" y="5890"/>
                      </a:cubicBezTo>
                      <a:lnTo>
                        <a:pt x="20007" y="5890"/>
                      </a:lnTo>
                      <a:cubicBezTo>
                        <a:pt x="20731" y="5890"/>
                        <a:pt x="21317" y="5301"/>
                        <a:pt x="21317" y="4576"/>
                      </a:cubicBezTo>
                      <a:lnTo>
                        <a:pt x="21317" y="1311"/>
                      </a:lnTo>
                      <a:cubicBezTo>
                        <a:pt x="21317" y="587"/>
                        <a:pt x="20731" y="0"/>
                        <a:pt x="20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7004680" y="1819998"/>
                  <a:ext cx="176167" cy="187025"/>
                </a:xfrm>
                <a:custGeom>
                  <a:avLst/>
                  <a:gdLst/>
                  <a:ahLst/>
                  <a:cxnLst/>
                  <a:rect l="l" t="t" r="r" b="b"/>
                  <a:pathLst>
                    <a:path w="5549" h="5891" extrusionOk="0">
                      <a:moveTo>
                        <a:pt x="0" y="0"/>
                      </a:moveTo>
                      <a:lnTo>
                        <a:pt x="0" y="5890"/>
                      </a:lnTo>
                      <a:lnTo>
                        <a:pt x="4726" y="5890"/>
                      </a:lnTo>
                      <a:cubicBezTo>
                        <a:pt x="5180" y="5890"/>
                        <a:pt x="5548" y="5519"/>
                        <a:pt x="5548" y="5064"/>
                      </a:cubicBezTo>
                      <a:lnTo>
                        <a:pt x="5548" y="823"/>
                      </a:lnTo>
                      <a:cubicBezTo>
                        <a:pt x="5548" y="368"/>
                        <a:pt x="5180" y="0"/>
                        <a:pt x="47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6776918" y="1814124"/>
                  <a:ext cx="11556" cy="198676"/>
                </a:xfrm>
                <a:custGeom>
                  <a:avLst/>
                  <a:gdLst/>
                  <a:ahLst/>
                  <a:cxnLst/>
                  <a:rect l="l" t="t" r="r" b="b"/>
                  <a:pathLst>
                    <a:path w="364" h="6258" extrusionOk="0">
                      <a:moveTo>
                        <a:pt x="182" y="0"/>
                      </a:moveTo>
                      <a:cubicBezTo>
                        <a:pt x="80" y="0"/>
                        <a:pt x="0" y="84"/>
                        <a:pt x="0" y="185"/>
                      </a:cubicBezTo>
                      <a:lnTo>
                        <a:pt x="0" y="6075"/>
                      </a:lnTo>
                      <a:cubicBezTo>
                        <a:pt x="0" y="6173"/>
                        <a:pt x="80" y="6257"/>
                        <a:pt x="182" y="6257"/>
                      </a:cubicBezTo>
                      <a:cubicBezTo>
                        <a:pt x="284" y="6257"/>
                        <a:pt x="363" y="6173"/>
                        <a:pt x="363" y="6075"/>
                      </a:cubicBezTo>
                      <a:lnTo>
                        <a:pt x="363" y="185"/>
                      </a:lnTo>
                      <a:cubicBezTo>
                        <a:pt x="363" y="84"/>
                        <a:pt x="284"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6717009" y="1814124"/>
                  <a:ext cx="11715" cy="198676"/>
                </a:xfrm>
                <a:custGeom>
                  <a:avLst/>
                  <a:gdLst/>
                  <a:ahLst/>
                  <a:cxnLst/>
                  <a:rect l="l" t="t" r="r" b="b"/>
                  <a:pathLst>
                    <a:path w="369" h="6258" extrusionOk="0">
                      <a:moveTo>
                        <a:pt x="187" y="0"/>
                      </a:moveTo>
                      <a:cubicBezTo>
                        <a:pt x="85" y="0"/>
                        <a:pt x="1" y="84"/>
                        <a:pt x="1" y="185"/>
                      </a:cubicBezTo>
                      <a:lnTo>
                        <a:pt x="1" y="6075"/>
                      </a:lnTo>
                      <a:cubicBezTo>
                        <a:pt x="1" y="6173"/>
                        <a:pt x="85" y="6257"/>
                        <a:pt x="187" y="6257"/>
                      </a:cubicBezTo>
                      <a:cubicBezTo>
                        <a:pt x="285" y="6257"/>
                        <a:pt x="369" y="6173"/>
                        <a:pt x="369" y="6075"/>
                      </a:cubicBezTo>
                      <a:lnTo>
                        <a:pt x="369" y="185"/>
                      </a:lnTo>
                      <a:cubicBezTo>
                        <a:pt x="369" y="84"/>
                        <a:pt x="28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6657258" y="1814124"/>
                  <a:ext cx="11715" cy="198676"/>
                </a:xfrm>
                <a:custGeom>
                  <a:avLst/>
                  <a:gdLst/>
                  <a:ahLst/>
                  <a:cxnLst/>
                  <a:rect l="l" t="t" r="r" b="b"/>
                  <a:pathLst>
                    <a:path w="369" h="6258" extrusionOk="0">
                      <a:moveTo>
                        <a:pt x="184" y="0"/>
                      </a:moveTo>
                      <a:cubicBezTo>
                        <a:pt x="81" y="0"/>
                        <a:pt x="1" y="84"/>
                        <a:pt x="1" y="185"/>
                      </a:cubicBezTo>
                      <a:lnTo>
                        <a:pt x="1" y="6075"/>
                      </a:lnTo>
                      <a:cubicBezTo>
                        <a:pt x="1" y="6173"/>
                        <a:pt x="81" y="6257"/>
                        <a:pt x="184" y="6257"/>
                      </a:cubicBezTo>
                      <a:cubicBezTo>
                        <a:pt x="285" y="6257"/>
                        <a:pt x="369" y="6173"/>
                        <a:pt x="369" y="6075"/>
                      </a:cubicBezTo>
                      <a:lnTo>
                        <a:pt x="369" y="185"/>
                      </a:lnTo>
                      <a:cubicBezTo>
                        <a:pt x="369" y="84"/>
                        <a:pt x="285" y="0"/>
                        <a:pt x="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6597413" y="1814124"/>
                  <a:ext cx="11715" cy="198676"/>
                </a:xfrm>
                <a:custGeom>
                  <a:avLst/>
                  <a:gdLst/>
                  <a:ahLst/>
                  <a:cxnLst/>
                  <a:rect l="l" t="t" r="r" b="b"/>
                  <a:pathLst>
                    <a:path w="369" h="6258" extrusionOk="0">
                      <a:moveTo>
                        <a:pt x="186" y="0"/>
                      </a:moveTo>
                      <a:cubicBezTo>
                        <a:pt x="85" y="0"/>
                        <a:pt x="1" y="84"/>
                        <a:pt x="1" y="185"/>
                      </a:cubicBezTo>
                      <a:lnTo>
                        <a:pt x="1" y="6075"/>
                      </a:lnTo>
                      <a:cubicBezTo>
                        <a:pt x="1" y="6173"/>
                        <a:pt x="85" y="6257"/>
                        <a:pt x="186" y="6257"/>
                      </a:cubicBezTo>
                      <a:cubicBezTo>
                        <a:pt x="285" y="6257"/>
                        <a:pt x="368" y="6173"/>
                        <a:pt x="368" y="6075"/>
                      </a:cubicBezTo>
                      <a:lnTo>
                        <a:pt x="368" y="185"/>
                      </a:lnTo>
                      <a:cubicBezTo>
                        <a:pt x="368" y="84"/>
                        <a:pt x="285"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a:off x="6537662" y="1814124"/>
                  <a:ext cx="11715" cy="198676"/>
                </a:xfrm>
                <a:custGeom>
                  <a:avLst/>
                  <a:gdLst/>
                  <a:ahLst/>
                  <a:cxnLst/>
                  <a:rect l="l" t="t" r="r" b="b"/>
                  <a:pathLst>
                    <a:path w="369" h="6258" extrusionOk="0">
                      <a:moveTo>
                        <a:pt x="183" y="0"/>
                      </a:moveTo>
                      <a:cubicBezTo>
                        <a:pt x="80" y="0"/>
                        <a:pt x="1" y="84"/>
                        <a:pt x="1" y="185"/>
                      </a:cubicBezTo>
                      <a:lnTo>
                        <a:pt x="1" y="6075"/>
                      </a:lnTo>
                      <a:cubicBezTo>
                        <a:pt x="1" y="6173"/>
                        <a:pt x="80" y="6257"/>
                        <a:pt x="183" y="6257"/>
                      </a:cubicBezTo>
                      <a:cubicBezTo>
                        <a:pt x="285" y="6257"/>
                        <a:pt x="369" y="6173"/>
                        <a:pt x="369" y="6075"/>
                      </a:cubicBezTo>
                      <a:lnTo>
                        <a:pt x="369" y="185"/>
                      </a:lnTo>
                      <a:cubicBezTo>
                        <a:pt x="369" y="84"/>
                        <a:pt x="285"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6"/>
                <p:cNvSpPr/>
                <p:nvPr/>
              </p:nvSpPr>
              <p:spPr>
                <a:xfrm>
                  <a:off x="6956264" y="1814124"/>
                  <a:ext cx="11683" cy="198676"/>
                </a:xfrm>
                <a:custGeom>
                  <a:avLst/>
                  <a:gdLst/>
                  <a:ahLst/>
                  <a:cxnLst/>
                  <a:rect l="l" t="t" r="r" b="b"/>
                  <a:pathLst>
                    <a:path w="368" h="6258" extrusionOk="0">
                      <a:moveTo>
                        <a:pt x="183" y="0"/>
                      </a:moveTo>
                      <a:cubicBezTo>
                        <a:pt x="84" y="0"/>
                        <a:pt x="0" y="84"/>
                        <a:pt x="0" y="185"/>
                      </a:cubicBezTo>
                      <a:lnTo>
                        <a:pt x="0" y="6075"/>
                      </a:lnTo>
                      <a:cubicBezTo>
                        <a:pt x="0" y="6173"/>
                        <a:pt x="84" y="6257"/>
                        <a:pt x="183" y="6257"/>
                      </a:cubicBezTo>
                      <a:cubicBezTo>
                        <a:pt x="284" y="6257"/>
                        <a:pt x="368" y="6173"/>
                        <a:pt x="368" y="6075"/>
                      </a:cubicBezTo>
                      <a:lnTo>
                        <a:pt x="368" y="185"/>
                      </a:lnTo>
                      <a:cubicBezTo>
                        <a:pt x="368" y="84"/>
                        <a:pt x="28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6"/>
                <p:cNvSpPr/>
                <p:nvPr/>
              </p:nvSpPr>
              <p:spPr>
                <a:xfrm>
                  <a:off x="6896514" y="1814124"/>
                  <a:ext cx="11588" cy="198676"/>
                </a:xfrm>
                <a:custGeom>
                  <a:avLst/>
                  <a:gdLst/>
                  <a:ahLst/>
                  <a:cxnLst/>
                  <a:rect l="l" t="t" r="r" b="b"/>
                  <a:pathLst>
                    <a:path w="365" h="6258" extrusionOk="0">
                      <a:moveTo>
                        <a:pt x="183" y="0"/>
                      </a:moveTo>
                      <a:cubicBezTo>
                        <a:pt x="81" y="0"/>
                        <a:pt x="0" y="84"/>
                        <a:pt x="0" y="185"/>
                      </a:cubicBezTo>
                      <a:lnTo>
                        <a:pt x="0" y="6075"/>
                      </a:lnTo>
                      <a:cubicBezTo>
                        <a:pt x="0" y="6173"/>
                        <a:pt x="81" y="6257"/>
                        <a:pt x="183" y="6257"/>
                      </a:cubicBezTo>
                      <a:cubicBezTo>
                        <a:pt x="284" y="6257"/>
                        <a:pt x="365" y="6173"/>
                        <a:pt x="365" y="6075"/>
                      </a:cubicBezTo>
                      <a:lnTo>
                        <a:pt x="365" y="185"/>
                      </a:lnTo>
                      <a:cubicBezTo>
                        <a:pt x="365" y="84"/>
                        <a:pt x="28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6836636" y="1814124"/>
                  <a:ext cx="11715" cy="198676"/>
                </a:xfrm>
                <a:custGeom>
                  <a:avLst/>
                  <a:gdLst/>
                  <a:ahLst/>
                  <a:cxnLst/>
                  <a:rect l="l" t="t" r="r" b="b"/>
                  <a:pathLst>
                    <a:path w="369" h="6258" extrusionOk="0">
                      <a:moveTo>
                        <a:pt x="183" y="0"/>
                      </a:moveTo>
                      <a:cubicBezTo>
                        <a:pt x="85" y="0"/>
                        <a:pt x="1" y="84"/>
                        <a:pt x="1" y="185"/>
                      </a:cubicBezTo>
                      <a:lnTo>
                        <a:pt x="1" y="6075"/>
                      </a:lnTo>
                      <a:cubicBezTo>
                        <a:pt x="1" y="6173"/>
                        <a:pt x="85" y="6257"/>
                        <a:pt x="183" y="6257"/>
                      </a:cubicBezTo>
                      <a:cubicBezTo>
                        <a:pt x="285" y="6257"/>
                        <a:pt x="369" y="6173"/>
                        <a:pt x="369" y="6075"/>
                      </a:cubicBezTo>
                      <a:lnTo>
                        <a:pt x="369" y="185"/>
                      </a:lnTo>
                      <a:cubicBezTo>
                        <a:pt x="369" y="84"/>
                        <a:pt x="285"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7016014" y="1814124"/>
                  <a:ext cx="11683" cy="198676"/>
                </a:xfrm>
                <a:custGeom>
                  <a:avLst/>
                  <a:gdLst/>
                  <a:ahLst/>
                  <a:cxnLst/>
                  <a:rect l="l" t="t" r="r" b="b"/>
                  <a:pathLst>
                    <a:path w="368" h="6258" extrusionOk="0">
                      <a:moveTo>
                        <a:pt x="186" y="0"/>
                      </a:moveTo>
                      <a:cubicBezTo>
                        <a:pt x="84" y="0"/>
                        <a:pt x="1" y="84"/>
                        <a:pt x="1" y="185"/>
                      </a:cubicBezTo>
                      <a:lnTo>
                        <a:pt x="1" y="6075"/>
                      </a:lnTo>
                      <a:cubicBezTo>
                        <a:pt x="1" y="6173"/>
                        <a:pt x="84" y="6257"/>
                        <a:pt x="186" y="6257"/>
                      </a:cubicBezTo>
                      <a:cubicBezTo>
                        <a:pt x="288" y="6257"/>
                        <a:pt x="368" y="6173"/>
                        <a:pt x="368" y="6075"/>
                      </a:cubicBezTo>
                      <a:lnTo>
                        <a:pt x="368" y="185"/>
                      </a:lnTo>
                      <a:cubicBezTo>
                        <a:pt x="368" y="84"/>
                        <a:pt x="288"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7075892" y="1814124"/>
                  <a:ext cx="11683" cy="198676"/>
                </a:xfrm>
                <a:custGeom>
                  <a:avLst/>
                  <a:gdLst/>
                  <a:ahLst/>
                  <a:cxnLst/>
                  <a:rect l="l" t="t" r="r" b="b"/>
                  <a:pathLst>
                    <a:path w="368" h="6258" extrusionOk="0">
                      <a:moveTo>
                        <a:pt x="182" y="0"/>
                      </a:moveTo>
                      <a:cubicBezTo>
                        <a:pt x="80" y="0"/>
                        <a:pt x="0" y="84"/>
                        <a:pt x="0" y="185"/>
                      </a:cubicBezTo>
                      <a:lnTo>
                        <a:pt x="0" y="6075"/>
                      </a:lnTo>
                      <a:cubicBezTo>
                        <a:pt x="0" y="6173"/>
                        <a:pt x="80" y="6257"/>
                        <a:pt x="182" y="6257"/>
                      </a:cubicBezTo>
                      <a:cubicBezTo>
                        <a:pt x="284" y="6257"/>
                        <a:pt x="368" y="6173"/>
                        <a:pt x="368" y="6075"/>
                      </a:cubicBezTo>
                      <a:lnTo>
                        <a:pt x="368" y="185"/>
                      </a:lnTo>
                      <a:cubicBezTo>
                        <a:pt x="368" y="84"/>
                        <a:pt x="284"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7135610" y="1814124"/>
                  <a:ext cx="11715" cy="198676"/>
                </a:xfrm>
                <a:custGeom>
                  <a:avLst/>
                  <a:gdLst/>
                  <a:ahLst/>
                  <a:cxnLst/>
                  <a:rect l="l" t="t" r="r" b="b"/>
                  <a:pathLst>
                    <a:path w="369" h="6258" extrusionOk="0">
                      <a:moveTo>
                        <a:pt x="187" y="0"/>
                      </a:moveTo>
                      <a:cubicBezTo>
                        <a:pt x="85" y="0"/>
                        <a:pt x="1" y="84"/>
                        <a:pt x="1" y="185"/>
                      </a:cubicBezTo>
                      <a:lnTo>
                        <a:pt x="1" y="6075"/>
                      </a:lnTo>
                      <a:cubicBezTo>
                        <a:pt x="1" y="6173"/>
                        <a:pt x="85" y="6257"/>
                        <a:pt x="187" y="6257"/>
                      </a:cubicBezTo>
                      <a:cubicBezTo>
                        <a:pt x="288" y="6257"/>
                        <a:pt x="369" y="6173"/>
                        <a:pt x="369" y="6075"/>
                      </a:cubicBezTo>
                      <a:lnTo>
                        <a:pt x="369" y="185"/>
                      </a:lnTo>
                      <a:cubicBezTo>
                        <a:pt x="369" y="84"/>
                        <a:pt x="288"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6498263" y="1814124"/>
                  <a:ext cx="688476" cy="198676"/>
                </a:xfrm>
                <a:custGeom>
                  <a:avLst/>
                  <a:gdLst/>
                  <a:ahLst/>
                  <a:cxnLst/>
                  <a:rect l="l" t="t" r="r" b="b"/>
                  <a:pathLst>
                    <a:path w="21686" h="6258" extrusionOk="0">
                      <a:moveTo>
                        <a:pt x="20677" y="368"/>
                      </a:moveTo>
                      <a:cubicBezTo>
                        <a:pt x="21030" y="368"/>
                        <a:pt x="21317" y="655"/>
                        <a:pt x="21317" y="1008"/>
                      </a:cubicBezTo>
                      <a:lnTo>
                        <a:pt x="21317" y="5249"/>
                      </a:lnTo>
                      <a:cubicBezTo>
                        <a:pt x="21317" y="5602"/>
                        <a:pt x="21030" y="5889"/>
                        <a:pt x="20677" y="5889"/>
                      </a:cubicBezTo>
                      <a:lnTo>
                        <a:pt x="1009" y="5889"/>
                      </a:lnTo>
                      <a:cubicBezTo>
                        <a:pt x="656" y="5889"/>
                        <a:pt x="368" y="5602"/>
                        <a:pt x="368" y="5249"/>
                      </a:cubicBezTo>
                      <a:lnTo>
                        <a:pt x="368" y="1008"/>
                      </a:lnTo>
                      <a:cubicBezTo>
                        <a:pt x="368" y="655"/>
                        <a:pt x="656" y="368"/>
                        <a:pt x="1009" y="368"/>
                      </a:cubicBezTo>
                      <a:close/>
                      <a:moveTo>
                        <a:pt x="1009" y="0"/>
                      </a:moveTo>
                      <a:cubicBezTo>
                        <a:pt x="452" y="0"/>
                        <a:pt x="0" y="455"/>
                        <a:pt x="0" y="1008"/>
                      </a:cubicBezTo>
                      <a:lnTo>
                        <a:pt x="0" y="5249"/>
                      </a:lnTo>
                      <a:cubicBezTo>
                        <a:pt x="0" y="5806"/>
                        <a:pt x="452" y="6257"/>
                        <a:pt x="1009" y="6257"/>
                      </a:cubicBezTo>
                      <a:lnTo>
                        <a:pt x="20677" y="6257"/>
                      </a:lnTo>
                      <a:cubicBezTo>
                        <a:pt x="21234" y="6257"/>
                        <a:pt x="21685" y="5806"/>
                        <a:pt x="21685" y="5249"/>
                      </a:cubicBezTo>
                      <a:lnTo>
                        <a:pt x="21685" y="1008"/>
                      </a:lnTo>
                      <a:cubicBezTo>
                        <a:pt x="21685" y="455"/>
                        <a:pt x="21234" y="0"/>
                        <a:pt x="206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6650242" y="2332321"/>
                  <a:ext cx="505611" cy="292648"/>
                </a:xfrm>
                <a:custGeom>
                  <a:avLst/>
                  <a:gdLst/>
                  <a:ahLst/>
                  <a:cxnLst/>
                  <a:rect l="l" t="t" r="r" b="b"/>
                  <a:pathLst>
                    <a:path w="15926" h="9218" extrusionOk="0">
                      <a:moveTo>
                        <a:pt x="0" y="1"/>
                      </a:moveTo>
                      <a:lnTo>
                        <a:pt x="0" y="9218"/>
                      </a:lnTo>
                      <a:lnTo>
                        <a:pt x="15926" y="9218"/>
                      </a:lnTo>
                      <a:lnTo>
                        <a:pt x="159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7004680" y="2332321"/>
                  <a:ext cx="151182" cy="292648"/>
                </a:xfrm>
                <a:custGeom>
                  <a:avLst/>
                  <a:gdLst/>
                  <a:ahLst/>
                  <a:cxnLst/>
                  <a:rect l="l" t="t" r="r" b="b"/>
                  <a:pathLst>
                    <a:path w="4762" h="9218" extrusionOk="0">
                      <a:moveTo>
                        <a:pt x="0" y="1"/>
                      </a:moveTo>
                      <a:lnTo>
                        <a:pt x="0" y="9218"/>
                      </a:lnTo>
                      <a:lnTo>
                        <a:pt x="4762" y="9218"/>
                      </a:lnTo>
                      <a:lnTo>
                        <a:pt x="4762" y="1"/>
                      </a:lnTo>
                      <a:close/>
                    </a:path>
                  </a:pathLst>
                </a:custGeom>
                <a:solidFill>
                  <a:schemeClr val="lt1">
                    <a:alpha val="187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6853526" y="2417025"/>
                  <a:ext cx="302331" cy="61654"/>
                </a:xfrm>
                <a:custGeom>
                  <a:avLst/>
                  <a:gdLst/>
                  <a:ahLst/>
                  <a:cxnLst/>
                  <a:rect l="l" t="t" r="r" b="b"/>
                  <a:pathLst>
                    <a:path w="9523" h="1942" extrusionOk="0">
                      <a:moveTo>
                        <a:pt x="0" y="1"/>
                      </a:moveTo>
                      <a:lnTo>
                        <a:pt x="0" y="1941"/>
                      </a:lnTo>
                      <a:lnTo>
                        <a:pt x="9523" y="1941"/>
                      </a:lnTo>
                      <a:lnTo>
                        <a:pt x="9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6847621" y="2411247"/>
                  <a:ext cx="314142" cy="73337"/>
                </a:xfrm>
                <a:custGeom>
                  <a:avLst/>
                  <a:gdLst/>
                  <a:ahLst/>
                  <a:cxnLst/>
                  <a:rect l="l" t="t" r="r" b="b"/>
                  <a:pathLst>
                    <a:path w="9895" h="2310" extrusionOk="0">
                      <a:moveTo>
                        <a:pt x="9527" y="365"/>
                      </a:moveTo>
                      <a:lnTo>
                        <a:pt x="9527" y="1941"/>
                      </a:lnTo>
                      <a:lnTo>
                        <a:pt x="369" y="1941"/>
                      </a:lnTo>
                      <a:lnTo>
                        <a:pt x="369" y="365"/>
                      </a:lnTo>
                      <a:close/>
                      <a:moveTo>
                        <a:pt x="186" y="1"/>
                      </a:moveTo>
                      <a:cubicBezTo>
                        <a:pt x="85" y="1"/>
                        <a:pt x="1" y="81"/>
                        <a:pt x="1" y="183"/>
                      </a:cubicBezTo>
                      <a:lnTo>
                        <a:pt x="1" y="2123"/>
                      </a:lnTo>
                      <a:cubicBezTo>
                        <a:pt x="1" y="2225"/>
                        <a:pt x="85" y="2309"/>
                        <a:pt x="186" y="2309"/>
                      </a:cubicBezTo>
                      <a:lnTo>
                        <a:pt x="9709" y="2309"/>
                      </a:lnTo>
                      <a:cubicBezTo>
                        <a:pt x="9811" y="2309"/>
                        <a:pt x="9895" y="2225"/>
                        <a:pt x="9895" y="2123"/>
                      </a:cubicBezTo>
                      <a:lnTo>
                        <a:pt x="9895" y="183"/>
                      </a:lnTo>
                      <a:cubicBezTo>
                        <a:pt x="9895" y="81"/>
                        <a:pt x="9811" y="1"/>
                        <a:pt x="9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a:off x="6644337" y="2326542"/>
                  <a:ext cx="517421" cy="304332"/>
                </a:xfrm>
                <a:custGeom>
                  <a:avLst/>
                  <a:gdLst/>
                  <a:ahLst/>
                  <a:cxnLst/>
                  <a:rect l="l" t="t" r="r" b="b"/>
                  <a:pathLst>
                    <a:path w="16298" h="9586" extrusionOk="0">
                      <a:moveTo>
                        <a:pt x="15930" y="369"/>
                      </a:moveTo>
                      <a:lnTo>
                        <a:pt x="15930" y="9218"/>
                      </a:lnTo>
                      <a:lnTo>
                        <a:pt x="368" y="9218"/>
                      </a:lnTo>
                      <a:lnTo>
                        <a:pt x="368" y="369"/>
                      </a:lnTo>
                      <a:close/>
                      <a:moveTo>
                        <a:pt x="186" y="1"/>
                      </a:moveTo>
                      <a:cubicBezTo>
                        <a:pt x="84" y="1"/>
                        <a:pt x="1" y="80"/>
                        <a:pt x="1" y="183"/>
                      </a:cubicBezTo>
                      <a:lnTo>
                        <a:pt x="1" y="9400"/>
                      </a:lnTo>
                      <a:cubicBezTo>
                        <a:pt x="1" y="9502"/>
                        <a:pt x="84" y="9586"/>
                        <a:pt x="186" y="9586"/>
                      </a:cubicBezTo>
                      <a:lnTo>
                        <a:pt x="16112" y="9586"/>
                      </a:lnTo>
                      <a:cubicBezTo>
                        <a:pt x="16214" y="9586"/>
                        <a:pt x="16298" y="9502"/>
                        <a:pt x="16298" y="9400"/>
                      </a:cubicBezTo>
                      <a:lnTo>
                        <a:pt x="16298" y="183"/>
                      </a:lnTo>
                      <a:cubicBezTo>
                        <a:pt x="16298" y="80"/>
                        <a:pt x="16214" y="1"/>
                        <a:pt x="16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2" name="Google Shape;502;p26"/>
            <p:cNvGrpSpPr/>
            <p:nvPr/>
          </p:nvGrpSpPr>
          <p:grpSpPr>
            <a:xfrm>
              <a:off x="5257252" y="2296731"/>
              <a:ext cx="543549" cy="1051006"/>
              <a:chOff x="5257252" y="2296731"/>
              <a:chExt cx="543549" cy="1051006"/>
            </a:xfrm>
          </p:grpSpPr>
          <p:sp>
            <p:nvSpPr>
              <p:cNvPr id="503" name="Google Shape;503;p26"/>
              <p:cNvSpPr/>
              <p:nvPr/>
            </p:nvSpPr>
            <p:spPr>
              <a:xfrm>
                <a:off x="5290207" y="2475379"/>
                <a:ext cx="477800" cy="866580"/>
              </a:xfrm>
              <a:custGeom>
                <a:avLst/>
                <a:gdLst/>
                <a:ahLst/>
                <a:cxnLst/>
                <a:rect l="l" t="t" r="r" b="b"/>
                <a:pathLst>
                  <a:path w="15050" h="27296" extrusionOk="0">
                    <a:moveTo>
                      <a:pt x="3808" y="1"/>
                    </a:moveTo>
                    <a:cubicBezTo>
                      <a:pt x="1704" y="1"/>
                      <a:pt x="0" y="1704"/>
                      <a:pt x="0" y="3806"/>
                    </a:cubicBezTo>
                    <a:lnTo>
                      <a:pt x="0" y="23401"/>
                    </a:lnTo>
                    <a:cubicBezTo>
                      <a:pt x="0" y="25548"/>
                      <a:pt x="1744" y="27295"/>
                      <a:pt x="3895" y="27295"/>
                    </a:cubicBezTo>
                    <a:lnTo>
                      <a:pt x="11153" y="27295"/>
                    </a:lnTo>
                    <a:cubicBezTo>
                      <a:pt x="13305" y="27295"/>
                      <a:pt x="15049" y="25548"/>
                      <a:pt x="15049" y="23401"/>
                    </a:cubicBezTo>
                    <a:lnTo>
                      <a:pt x="15049" y="3806"/>
                    </a:lnTo>
                    <a:cubicBezTo>
                      <a:pt x="15049" y="1704"/>
                      <a:pt x="13342" y="1"/>
                      <a:pt x="11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5291663" y="2366625"/>
                <a:ext cx="477900" cy="9729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a:off x="5364720" y="2583799"/>
                <a:ext cx="192930" cy="65559"/>
              </a:xfrm>
              <a:custGeom>
                <a:avLst/>
                <a:gdLst/>
                <a:ahLst/>
                <a:cxnLst/>
                <a:rect l="l" t="t" r="r" b="b"/>
                <a:pathLst>
                  <a:path w="6077" h="2065" extrusionOk="0">
                    <a:moveTo>
                      <a:pt x="1035" y="1"/>
                    </a:moveTo>
                    <a:cubicBezTo>
                      <a:pt x="463" y="1"/>
                      <a:pt x="1" y="463"/>
                      <a:pt x="1" y="1031"/>
                    </a:cubicBezTo>
                    <a:cubicBezTo>
                      <a:pt x="1" y="1602"/>
                      <a:pt x="463" y="2064"/>
                      <a:pt x="1035" y="2064"/>
                    </a:cubicBezTo>
                    <a:lnTo>
                      <a:pt x="5046" y="2064"/>
                    </a:lnTo>
                    <a:cubicBezTo>
                      <a:pt x="5614" y="2064"/>
                      <a:pt x="6076" y="1602"/>
                      <a:pt x="6076" y="1031"/>
                    </a:cubicBezTo>
                    <a:cubicBezTo>
                      <a:pt x="6076" y="463"/>
                      <a:pt x="5614" y="1"/>
                      <a:pt x="50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5358974" y="2577894"/>
                <a:ext cx="204581" cy="77273"/>
              </a:xfrm>
              <a:custGeom>
                <a:avLst/>
                <a:gdLst/>
                <a:ahLst/>
                <a:cxnLst/>
                <a:rect l="l" t="t" r="r" b="b"/>
                <a:pathLst>
                  <a:path w="6444" h="2434" extrusionOk="0">
                    <a:moveTo>
                      <a:pt x="5227" y="369"/>
                    </a:moveTo>
                    <a:cubicBezTo>
                      <a:pt x="5694" y="369"/>
                      <a:pt x="6076" y="751"/>
                      <a:pt x="6076" y="1217"/>
                    </a:cubicBezTo>
                    <a:cubicBezTo>
                      <a:pt x="6076" y="1686"/>
                      <a:pt x="5694" y="2065"/>
                      <a:pt x="5227" y="2065"/>
                    </a:cubicBez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5227" y="2433"/>
                    </a:lnTo>
                    <a:cubicBezTo>
                      <a:pt x="5897" y="2433"/>
                      <a:pt x="6443" y="1887"/>
                      <a:pt x="6443" y="1217"/>
                    </a:cubicBezTo>
                    <a:cubicBezTo>
                      <a:pt x="6443" y="547"/>
                      <a:pt x="5897" y="1"/>
                      <a:pt x="5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a:off x="5364720" y="2583799"/>
                <a:ext cx="97814" cy="65559"/>
              </a:xfrm>
              <a:custGeom>
                <a:avLst/>
                <a:gdLst/>
                <a:ahLst/>
                <a:cxnLst/>
                <a:rect l="l" t="t" r="r" b="b"/>
                <a:pathLst>
                  <a:path w="3081" h="2065" extrusionOk="0">
                    <a:moveTo>
                      <a:pt x="1035" y="1"/>
                    </a:moveTo>
                    <a:cubicBezTo>
                      <a:pt x="463" y="1"/>
                      <a:pt x="1" y="463"/>
                      <a:pt x="1" y="1031"/>
                    </a:cubicBezTo>
                    <a:cubicBezTo>
                      <a:pt x="1" y="1602"/>
                      <a:pt x="463" y="2064"/>
                      <a:pt x="1035" y="2064"/>
                    </a:cubicBezTo>
                    <a:lnTo>
                      <a:pt x="3081" y="2064"/>
                    </a:lnTo>
                    <a:lnTo>
                      <a:pt x="30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a:off x="5358974" y="2577894"/>
                <a:ext cx="109370" cy="77273"/>
              </a:xfrm>
              <a:custGeom>
                <a:avLst/>
                <a:gdLst/>
                <a:ahLst/>
                <a:cxnLst/>
                <a:rect l="l" t="t" r="r" b="b"/>
                <a:pathLst>
                  <a:path w="3445" h="2434" extrusionOk="0">
                    <a:moveTo>
                      <a:pt x="3076" y="369"/>
                    </a:moveTo>
                    <a:lnTo>
                      <a:pt x="3076" y="2065"/>
                    </a:ln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3262" y="2433"/>
                    </a:lnTo>
                    <a:cubicBezTo>
                      <a:pt x="3360" y="2433"/>
                      <a:pt x="3444" y="2353"/>
                      <a:pt x="3444" y="2250"/>
                    </a:cubicBezTo>
                    <a:lnTo>
                      <a:pt x="3444" y="187"/>
                    </a:lnTo>
                    <a:cubicBezTo>
                      <a:pt x="3444" y="85"/>
                      <a:pt x="3360" y="1"/>
                      <a:pt x="3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5448060" y="2955667"/>
                <a:ext cx="162071" cy="155658"/>
              </a:xfrm>
              <a:custGeom>
                <a:avLst/>
                <a:gdLst/>
                <a:ahLst/>
                <a:cxnLst/>
                <a:rect l="l" t="t" r="r" b="b"/>
                <a:pathLst>
                  <a:path w="5105" h="4903" extrusionOk="0">
                    <a:moveTo>
                      <a:pt x="1133" y="1"/>
                    </a:moveTo>
                    <a:cubicBezTo>
                      <a:pt x="868" y="1"/>
                      <a:pt x="603" y="102"/>
                      <a:pt x="401" y="304"/>
                    </a:cubicBezTo>
                    <a:cubicBezTo>
                      <a:pt x="0" y="708"/>
                      <a:pt x="0" y="1360"/>
                      <a:pt x="401" y="1764"/>
                    </a:cubicBezTo>
                    <a:lnTo>
                      <a:pt x="3241" y="4600"/>
                    </a:lnTo>
                    <a:cubicBezTo>
                      <a:pt x="3443" y="4802"/>
                      <a:pt x="3706" y="4903"/>
                      <a:pt x="3970" y="4903"/>
                    </a:cubicBezTo>
                    <a:cubicBezTo>
                      <a:pt x="4234" y="4903"/>
                      <a:pt x="4498" y="4802"/>
                      <a:pt x="4701" y="4600"/>
                    </a:cubicBezTo>
                    <a:cubicBezTo>
                      <a:pt x="5104" y="4199"/>
                      <a:pt x="5104" y="3544"/>
                      <a:pt x="4701" y="3140"/>
                    </a:cubicBezTo>
                    <a:lnTo>
                      <a:pt x="1865" y="304"/>
                    </a:lnTo>
                    <a:cubicBezTo>
                      <a:pt x="1662" y="102"/>
                      <a:pt x="1398"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a:off x="5441710" y="2949857"/>
                <a:ext cx="174770" cy="167341"/>
              </a:xfrm>
              <a:custGeom>
                <a:avLst/>
                <a:gdLst/>
                <a:ahLst/>
                <a:cxnLst/>
                <a:rect l="l" t="t" r="r" b="b"/>
                <a:pathLst>
                  <a:path w="5505" h="5271" extrusionOk="0">
                    <a:moveTo>
                      <a:pt x="1333" y="367"/>
                    </a:moveTo>
                    <a:cubicBezTo>
                      <a:pt x="1551" y="367"/>
                      <a:pt x="1766" y="450"/>
                      <a:pt x="1934" y="618"/>
                    </a:cubicBezTo>
                    <a:lnTo>
                      <a:pt x="4770" y="3454"/>
                    </a:lnTo>
                    <a:cubicBezTo>
                      <a:pt x="5101" y="3785"/>
                      <a:pt x="5101" y="4324"/>
                      <a:pt x="4770" y="4655"/>
                    </a:cubicBezTo>
                    <a:cubicBezTo>
                      <a:pt x="4604" y="4821"/>
                      <a:pt x="4386" y="4904"/>
                      <a:pt x="4169" y="4904"/>
                    </a:cubicBezTo>
                    <a:cubicBezTo>
                      <a:pt x="3952" y="4904"/>
                      <a:pt x="3736" y="4821"/>
                      <a:pt x="3572" y="4655"/>
                    </a:cubicBezTo>
                    <a:lnTo>
                      <a:pt x="732" y="1816"/>
                    </a:lnTo>
                    <a:cubicBezTo>
                      <a:pt x="401" y="1488"/>
                      <a:pt x="401" y="949"/>
                      <a:pt x="732" y="618"/>
                    </a:cubicBezTo>
                    <a:cubicBezTo>
                      <a:pt x="899" y="450"/>
                      <a:pt x="1114" y="367"/>
                      <a:pt x="1333" y="367"/>
                    </a:cubicBezTo>
                    <a:close/>
                    <a:moveTo>
                      <a:pt x="1333" y="1"/>
                    </a:moveTo>
                    <a:cubicBezTo>
                      <a:pt x="1022" y="1"/>
                      <a:pt x="711" y="119"/>
                      <a:pt x="474" y="356"/>
                    </a:cubicBezTo>
                    <a:cubicBezTo>
                      <a:pt x="0" y="833"/>
                      <a:pt x="0" y="1601"/>
                      <a:pt x="474" y="2078"/>
                    </a:cubicBezTo>
                    <a:lnTo>
                      <a:pt x="3310" y="4914"/>
                    </a:lnTo>
                    <a:cubicBezTo>
                      <a:pt x="3546" y="5150"/>
                      <a:pt x="3859" y="5270"/>
                      <a:pt x="4168" y="5270"/>
                    </a:cubicBezTo>
                    <a:cubicBezTo>
                      <a:pt x="4481" y="5270"/>
                      <a:pt x="4791" y="5150"/>
                      <a:pt x="5032" y="4914"/>
                    </a:cubicBezTo>
                    <a:cubicBezTo>
                      <a:pt x="5504" y="4440"/>
                      <a:pt x="5504" y="3669"/>
                      <a:pt x="5032" y="3195"/>
                    </a:cubicBezTo>
                    <a:lnTo>
                      <a:pt x="2192" y="356"/>
                    </a:lnTo>
                    <a:cubicBezTo>
                      <a:pt x="1956" y="119"/>
                      <a:pt x="1644" y="1"/>
                      <a:pt x="1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5505048" y="3009481"/>
                <a:ext cx="105084" cy="101846"/>
              </a:xfrm>
              <a:custGeom>
                <a:avLst/>
                <a:gdLst/>
                <a:ahLst/>
                <a:cxnLst/>
                <a:rect l="l" t="t" r="r" b="b"/>
                <a:pathLst>
                  <a:path w="3310" h="3208" extrusionOk="0">
                    <a:moveTo>
                      <a:pt x="1460" y="0"/>
                    </a:moveTo>
                    <a:lnTo>
                      <a:pt x="1" y="1459"/>
                    </a:lnTo>
                    <a:lnTo>
                      <a:pt x="1446" y="2905"/>
                    </a:lnTo>
                    <a:cubicBezTo>
                      <a:pt x="1648" y="3107"/>
                      <a:pt x="1911" y="3208"/>
                      <a:pt x="2175" y="3208"/>
                    </a:cubicBezTo>
                    <a:cubicBezTo>
                      <a:pt x="2439" y="3208"/>
                      <a:pt x="2703" y="3107"/>
                      <a:pt x="2906" y="2905"/>
                    </a:cubicBezTo>
                    <a:cubicBezTo>
                      <a:pt x="3309" y="2504"/>
                      <a:pt x="3309" y="1849"/>
                      <a:pt x="2906" y="1445"/>
                    </a:cubicBezTo>
                    <a:lnTo>
                      <a:pt x="14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5499143" y="3003671"/>
                <a:ext cx="117339" cy="113529"/>
              </a:xfrm>
              <a:custGeom>
                <a:avLst/>
                <a:gdLst/>
                <a:ahLst/>
                <a:cxnLst/>
                <a:rect l="l" t="t" r="r" b="b"/>
                <a:pathLst>
                  <a:path w="3696" h="3576" extrusionOk="0">
                    <a:moveTo>
                      <a:pt x="1646" y="441"/>
                    </a:moveTo>
                    <a:lnTo>
                      <a:pt x="2961" y="1759"/>
                    </a:lnTo>
                    <a:cubicBezTo>
                      <a:pt x="3292" y="2090"/>
                      <a:pt x="3292" y="2629"/>
                      <a:pt x="2961" y="2960"/>
                    </a:cubicBezTo>
                    <a:cubicBezTo>
                      <a:pt x="2795" y="3126"/>
                      <a:pt x="2577" y="3209"/>
                      <a:pt x="2360" y="3209"/>
                    </a:cubicBezTo>
                    <a:cubicBezTo>
                      <a:pt x="2143" y="3209"/>
                      <a:pt x="1927" y="3126"/>
                      <a:pt x="1763" y="2960"/>
                    </a:cubicBezTo>
                    <a:lnTo>
                      <a:pt x="444" y="1642"/>
                    </a:lnTo>
                    <a:lnTo>
                      <a:pt x="1646" y="441"/>
                    </a:lnTo>
                    <a:close/>
                    <a:moveTo>
                      <a:pt x="1646" y="0"/>
                    </a:moveTo>
                    <a:cubicBezTo>
                      <a:pt x="1595" y="0"/>
                      <a:pt x="1551" y="19"/>
                      <a:pt x="1515" y="52"/>
                    </a:cubicBezTo>
                    <a:lnTo>
                      <a:pt x="56" y="1511"/>
                    </a:lnTo>
                    <a:cubicBezTo>
                      <a:pt x="19" y="1548"/>
                      <a:pt x="1" y="1595"/>
                      <a:pt x="1" y="1642"/>
                    </a:cubicBezTo>
                    <a:cubicBezTo>
                      <a:pt x="1" y="1690"/>
                      <a:pt x="19" y="1737"/>
                      <a:pt x="56" y="1773"/>
                    </a:cubicBezTo>
                    <a:lnTo>
                      <a:pt x="1501" y="3219"/>
                    </a:lnTo>
                    <a:cubicBezTo>
                      <a:pt x="1737" y="3455"/>
                      <a:pt x="2050" y="3575"/>
                      <a:pt x="2359" y="3575"/>
                    </a:cubicBezTo>
                    <a:cubicBezTo>
                      <a:pt x="2672" y="3575"/>
                      <a:pt x="2982" y="3455"/>
                      <a:pt x="3223" y="3219"/>
                    </a:cubicBezTo>
                    <a:cubicBezTo>
                      <a:pt x="3695" y="2745"/>
                      <a:pt x="3695" y="1974"/>
                      <a:pt x="3223" y="1500"/>
                    </a:cubicBezTo>
                    <a:lnTo>
                      <a:pt x="1773" y="52"/>
                    </a:lnTo>
                    <a:cubicBezTo>
                      <a:pt x="1741" y="19"/>
                      <a:pt x="1694" y="0"/>
                      <a:pt x="16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6"/>
              <p:cNvSpPr/>
              <p:nvPr/>
            </p:nvSpPr>
            <p:spPr>
              <a:xfrm>
                <a:off x="5391071" y="3085740"/>
                <a:ext cx="65590" cy="193025"/>
              </a:xfrm>
              <a:custGeom>
                <a:avLst/>
                <a:gdLst/>
                <a:ahLst/>
                <a:cxnLst/>
                <a:rect l="l" t="t" r="r" b="b"/>
                <a:pathLst>
                  <a:path w="2066" h="6080" extrusionOk="0">
                    <a:moveTo>
                      <a:pt x="1031" y="1"/>
                    </a:moveTo>
                    <a:cubicBezTo>
                      <a:pt x="463" y="1"/>
                      <a:pt x="1" y="463"/>
                      <a:pt x="1" y="1034"/>
                    </a:cubicBezTo>
                    <a:lnTo>
                      <a:pt x="1" y="5046"/>
                    </a:lnTo>
                    <a:cubicBezTo>
                      <a:pt x="1" y="5617"/>
                      <a:pt x="463" y="6079"/>
                      <a:pt x="1031" y="6079"/>
                    </a:cubicBezTo>
                    <a:cubicBezTo>
                      <a:pt x="1603" y="6079"/>
                      <a:pt x="2065" y="5617"/>
                      <a:pt x="2065" y="5046"/>
                    </a:cubicBezTo>
                    <a:lnTo>
                      <a:pt x="2065" y="1034"/>
                    </a:lnTo>
                    <a:cubicBezTo>
                      <a:pt x="2065" y="463"/>
                      <a:pt x="1603" y="1"/>
                      <a:pt x="1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6"/>
              <p:cNvSpPr/>
              <p:nvPr/>
            </p:nvSpPr>
            <p:spPr>
              <a:xfrm>
                <a:off x="5385198" y="3079930"/>
                <a:ext cx="77242" cy="204613"/>
              </a:xfrm>
              <a:custGeom>
                <a:avLst/>
                <a:gdLst/>
                <a:ahLst/>
                <a:cxnLst/>
                <a:rect l="l" t="t" r="r" b="b"/>
                <a:pathLst>
                  <a:path w="2433" h="6445" extrusionOk="0">
                    <a:moveTo>
                      <a:pt x="1216" y="369"/>
                    </a:moveTo>
                    <a:cubicBezTo>
                      <a:pt x="1686" y="369"/>
                      <a:pt x="2064" y="747"/>
                      <a:pt x="2064" y="1217"/>
                    </a:cubicBezTo>
                    <a:lnTo>
                      <a:pt x="2064" y="5229"/>
                    </a:lnTo>
                    <a:cubicBezTo>
                      <a:pt x="2064" y="5698"/>
                      <a:pt x="1686" y="6076"/>
                      <a:pt x="1216" y="6076"/>
                    </a:cubicBezTo>
                    <a:cubicBezTo>
                      <a:pt x="750" y="6076"/>
                      <a:pt x="368" y="5698"/>
                      <a:pt x="368" y="5229"/>
                    </a:cubicBezTo>
                    <a:lnTo>
                      <a:pt x="368" y="1217"/>
                    </a:lnTo>
                    <a:cubicBezTo>
                      <a:pt x="368" y="747"/>
                      <a:pt x="750" y="369"/>
                      <a:pt x="1216" y="369"/>
                    </a:cubicBezTo>
                    <a:close/>
                    <a:moveTo>
                      <a:pt x="1216" y="1"/>
                    </a:moveTo>
                    <a:cubicBezTo>
                      <a:pt x="547" y="1"/>
                      <a:pt x="1" y="547"/>
                      <a:pt x="1" y="1217"/>
                    </a:cubicBezTo>
                    <a:lnTo>
                      <a:pt x="1" y="5229"/>
                    </a:lnTo>
                    <a:cubicBezTo>
                      <a:pt x="1" y="5898"/>
                      <a:pt x="547" y="6444"/>
                      <a:pt x="1216" y="6444"/>
                    </a:cubicBezTo>
                    <a:cubicBezTo>
                      <a:pt x="1886" y="6444"/>
                      <a:pt x="2432" y="5898"/>
                      <a:pt x="2432" y="5229"/>
                    </a:cubicBezTo>
                    <a:lnTo>
                      <a:pt x="2432" y="1217"/>
                    </a:lnTo>
                    <a:cubicBezTo>
                      <a:pt x="2432" y="547"/>
                      <a:pt x="1886" y="1"/>
                      <a:pt x="1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a:off x="5391071" y="3085740"/>
                <a:ext cx="65590" cy="97814"/>
              </a:xfrm>
              <a:custGeom>
                <a:avLst/>
                <a:gdLst/>
                <a:ahLst/>
                <a:cxnLst/>
                <a:rect l="l" t="t" r="r" b="b"/>
                <a:pathLst>
                  <a:path w="2066" h="3081" extrusionOk="0">
                    <a:moveTo>
                      <a:pt x="1031" y="1"/>
                    </a:moveTo>
                    <a:cubicBezTo>
                      <a:pt x="463" y="1"/>
                      <a:pt x="1" y="463"/>
                      <a:pt x="1" y="1034"/>
                    </a:cubicBezTo>
                    <a:lnTo>
                      <a:pt x="1" y="3080"/>
                    </a:lnTo>
                    <a:lnTo>
                      <a:pt x="2065" y="3080"/>
                    </a:lnTo>
                    <a:lnTo>
                      <a:pt x="2065" y="1034"/>
                    </a:lnTo>
                    <a:cubicBezTo>
                      <a:pt x="2065" y="463"/>
                      <a:pt x="1603"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5385198" y="3079930"/>
                <a:ext cx="77242" cy="109370"/>
              </a:xfrm>
              <a:custGeom>
                <a:avLst/>
                <a:gdLst/>
                <a:ahLst/>
                <a:cxnLst/>
                <a:rect l="l" t="t" r="r" b="b"/>
                <a:pathLst>
                  <a:path w="2433" h="3445" extrusionOk="0">
                    <a:moveTo>
                      <a:pt x="1216" y="369"/>
                    </a:moveTo>
                    <a:cubicBezTo>
                      <a:pt x="1686" y="369"/>
                      <a:pt x="2064" y="747"/>
                      <a:pt x="2064" y="1217"/>
                    </a:cubicBezTo>
                    <a:lnTo>
                      <a:pt x="2064" y="3077"/>
                    </a:lnTo>
                    <a:lnTo>
                      <a:pt x="368" y="3077"/>
                    </a:lnTo>
                    <a:lnTo>
                      <a:pt x="368" y="1217"/>
                    </a:lnTo>
                    <a:cubicBezTo>
                      <a:pt x="368" y="747"/>
                      <a:pt x="750" y="369"/>
                      <a:pt x="1216" y="369"/>
                    </a:cubicBezTo>
                    <a:close/>
                    <a:moveTo>
                      <a:pt x="1216" y="1"/>
                    </a:moveTo>
                    <a:cubicBezTo>
                      <a:pt x="547" y="1"/>
                      <a:pt x="1" y="547"/>
                      <a:pt x="1" y="1217"/>
                    </a:cubicBezTo>
                    <a:lnTo>
                      <a:pt x="1" y="3263"/>
                    </a:lnTo>
                    <a:cubicBezTo>
                      <a:pt x="1" y="3365"/>
                      <a:pt x="85" y="3445"/>
                      <a:pt x="186" y="3445"/>
                    </a:cubicBezTo>
                    <a:lnTo>
                      <a:pt x="2250" y="3445"/>
                    </a:lnTo>
                    <a:cubicBezTo>
                      <a:pt x="2352" y="3445"/>
                      <a:pt x="2432" y="3365"/>
                      <a:pt x="2432" y="3263"/>
                    </a:cubicBezTo>
                    <a:lnTo>
                      <a:pt x="2432" y="1217"/>
                    </a:lnTo>
                    <a:cubicBezTo>
                      <a:pt x="2432" y="547"/>
                      <a:pt x="1886" y="1"/>
                      <a:pt x="1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6"/>
              <p:cNvSpPr/>
              <p:nvPr/>
            </p:nvSpPr>
            <p:spPr>
              <a:xfrm>
                <a:off x="5657472" y="2918363"/>
                <a:ext cx="65559" cy="193057"/>
              </a:xfrm>
              <a:custGeom>
                <a:avLst/>
                <a:gdLst/>
                <a:ahLst/>
                <a:cxnLst/>
                <a:rect l="l" t="t" r="r" b="b"/>
                <a:pathLst>
                  <a:path w="2065" h="6081" extrusionOk="0">
                    <a:moveTo>
                      <a:pt x="1035" y="1"/>
                    </a:moveTo>
                    <a:cubicBezTo>
                      <a:pt x="463" y="1"/>
                      <a:pt x="0" y="463"/>
                      <a:pt x="0" y="1035"/>
                    </a:cubicBezTo>
                    <a:lnTo>
                      <a:pt x="0" y="5046"/>
                    </a:lnTo>
                    <a:cubicBezTo>
                      <a:pt x="0" y="5618"/>
                      <a:pt x="463" y="6081"/>
                      <a:pt x="1035" y="6081"/>
                    </a:cubicBezTo>
                    <a:cubicBezTo>
                      <a:pt x="1603" y="6081"/>
                      <a:pt x="2065" y="5618"/>
                      <a:pt x="2065" y="5046"/>
                    </a:cubicBezTo>
                    <a:lnTo>
                      <a:pt x="2065" y="1035"/>
                    </a:lnTo>
                    <a:cubicBezTo>
                      <a:pt x="2065" y="463"/>
                      <a:pt x="1603"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a:off x="5651693" y="2912617"/>
                <a:ext cx="77242" cy="204581"/>
              </a:xfrm>
              <a:custGeom>
                <a:avLst/>
                <a:gdLst/>
                <a:ahLst/>
                <a:cxnLst/>
                <a:rect l="l" t="t" r="r" b="b"/>
                <a:pathLst>
                  <a:path w="2433" h="6444" extrusionOk="0">
                    <a:moveTo>
                      <a:pt x="1217" y="365"/>
                    </a:moveTo>
                    <a:cubicBezTo>
                      <a:pt x="1686" y="365"/>
                      <a:pt x="2065" y="746"/>
                      <a:pt x="2065" y="1216"/>
                    </a:cubicBezTo>
                    <a:lnTo>
                      <a:pt x="2065" y="5227"/>
                    </a:lnTo>
                    <a:cubicBezTo>
                      <a:pt x="2065" y="5697"/>
                      <a:pt x="1686" y="6076"/>
                      <a:pt x="1217" y="6076"/>
                    </a:cubicBezTo>
                    <a:cubicBezTo>
                      <a:pt x="747" y="6076"/>
                      <a:pt x="369" y="5697"/>
                      <a:pt x="369" y="5227"/>
                    </a:cubicBezTo>
                    <a:lnTo>
                      <a:pt x="369" y="1216"/>
                    </a:lnTo>
                    <a:cubicBezTo>
                      <a:pt x="369" y="746"/>
                      <a:pt x="747" y="365"/>
                      <a:pt x="1217" y="365"/>
                    </a:cubicBezTo>
                    <a:close/>
                    <a:moveTo>
                      <a:pt x="1217" y="0"/>
                    </a:moveTo>
                    <a:cubicBezTo>
                      <a:pt x="547" y="0"/>
                      <a:pt x="1" y="546"/>
                      <a:pt x="1" y="1216"/>
                    </a:cubicBezTo>
                    <a:lnTo>
                      <a:pt x="1" y="5227"/>
                    </a:lnTo>
                    <a:cubicBezTo>
                      <a:pt x="1" y="5897"/>
                      <a:pt x="547" y="6443"/>
                      <a:pt x="1217" y="6443"/>
                    </a:cubicBezTo>
                    <a:cubicBezTo>
                      <a:pt x="1886" y="6443"/>
                      <a:pt x="2432" y="5897"/>
                      <a:pt x="2432" y="5227"/>
                    </a:cubicBezTo>
                    <a:lnTo>
                      <a:pt x="2432" y="1216"/>
                    </a:lnTo>
                    <a:cubicBezTo>
                      <a:pt x="2432" y="546"/>
                      <a:pt x="1886" y="0"/>
                      <a:pt x="1217"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a:off x="5657472" y="3013640"/>
                <a:ext cx="65559" cy="97782"/>
              </a:xfrm>
              <a:custGeom>
                <a:avLst/>
                <a:gdLst/>
                <a:ahLst/>
                <a:cxnLst/>
                <a:rect l="l" t="t" r="r" b="b"/>
                <a:pathLst>
                  <a:path w="2065" h="3080" extrusionOk="0">
                    <a:moveTo>
                      <a:pt x="0" y="0"/>
                    </a:moveTo>
                    <a:lnTo>
                      <a:pt x="0" y="2045"/>
                    </a:lnTo>
                    <a:cubicBezTo>
                      <a:pt x="0" y="2617"/>
                      <a:pt x="463" y="3080"/>
                      <a:pt x="1035" y="3080"/>
                    </a:cubicBezTo>
                    <a:cubicBezTo>
                      <a:pt x="1603" y="3080"/>
                      <a:pt x="2065" y="2617"/>
                      <a:pt x="2065" y="2045"/>
                    </a:cubicBezTo>
                    <a:lnTo>
                      <a:pt x="2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6"/>
              <p:cNvSpPr/>
              <p:nvPr/>
            </p:nvSpPr>
            <p:spPr>
              <a:xfrm>
                <a:off x="5651693" y="3007830"/>
                <a:ext cx="77242" cy="109370"/>
              </a:xfrm>
              <a:custGeom>
                <a:avLst/>
                <a:gdLst/>
                <a:ahLst/>
                <a:cxnLst/>
                <a:rect l="l" t="t" r="r" b="b"/>
                <a:pathLst>
                  <a:path w="2433" h="3445" extrusionOk="0">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a:off x="5549654" y="2616468"/>
                <a:ext cx="162071" cy="155690"/>
              </a:xfrm>
              <a:custGeom>
                <a:avLst/>
                <a:gdLst/>
                <a:ahLst/>
                <a:cxnLst/>
                <a:rect l="l" t="t" r="r" b="b"/>
                <a:pathLst>
                  <a:path w="5105" h="4904" extrusionOk="0">
                    <a:moveTo>
                      <a:pt x="3970" y="1"/>
                    </a:moveTo>
                    <a:cubicBezTo>
                      <a:pt x="3706" y="1"/>
                      <a:pt x="3442" y="102"/>
                      <a:pt x="3240" y="304"/>
                    </a:cubicBezTo>
                    <a:lnTo>
                      <a:pt x="401" y="3144"/>
                    </a:lnTo>
                    <a:cubicBezTo>
                      <a:pt x="1" y="3544"/>
                      <a:pt x="1" y="4199"/>
                      <a:pt x="401" y="4603"/>
                    </a:cubicBezTo>
                    <a:cubicBezTo>
                      <a:pt x="603" y="4804"/>
                      <a:pt x="868" y="4904"/>
                      <a:pt x="1133" y="4904"/>
                    </a:cubicBezTo>
                    <a:cubicBezTo>
                      <a:pt x="1398" y="4904"/>
                      <a:pt x="1662" y="4804"/>
                      <a:pt x="1864" y="4603"/>
                    </a:cubicBezTo>
                    <a:lnTo>
                      <a:pt x="4700" y="1764"/>
                    </a:lnTo>
                    <a:cubicBezTo>
                      <a:pt x="5104" y="1363"/>
                      <a:pt x="5104" y="708"/>
                      <a:pt x="4700" y="304"/>
                    </a:cubicBezTo>
                    <a:cubicBezTo>
                      <a:pt x="4498" y="102"/>
                      <a:pt x="4234"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a:off x="5546987" y="2610690"/>
                <a:ext cx="171087" cy="167309"/>
              </a:xfrm>
              <a:custGeom>
                <a:avLst/>
                <a:gdLst/>
                <a:ahLst/>
                <a:cxnLst/>
                <a:rect l="l" t="t" r="r" b="b"/>
                <a:pathLst>
                  <a:path w="5389" h="5270" extrusionOk="0">
                    <a:moveTo>
                      <a:pt x="4052" y="377"/>
                    </a:moveTo>
                    <a:cubicBezTo>
                      <a:pt x="4272" y="377"/>
                      <a:pt x="4493" y="457"/>
                      <a:pt x="4653" y="617"/>
                    </a:cubicBezTo>
                    <a:cubicBezTo>
                      <a:pt x="4984" y="948"/>
                      <a:pt x="4984" y="1487"/>
                      <a:pt x="4653" y="1819"/>
                    </a:cubicBezTo>
                    <a:lnTo>
                      <a:pt x="1817" y="4654"/>
                    </a:lnTo>
                    <a:cubicBezTo>
                      <a:pt x="1651" y="4820"/>
                      <a:pt x="1434" y="4903"/>
                      <a:pt x="1216" y="4903"/>
                    </a:cubicBezTo>
                    <a:cubicBezTo>
                      <a:pt x="999" y="4903"/>
                      <a:pt x="781" y="4820"/>
                      <a:pt x="616" y="4654"/>
                    </a:cubicBezTo>
                    <a:cubicBezTo>
                      <a:pt x="456" y="4494"/>
                      <a:pt x="368" y="4283"/>
                      <a:pt x="368" y="4053"/>
                    </a:cubicBezTo>
                    <a:cubicBezTo>
                      <a:pt x="368" y="3828"/>
                      <a:pt x="456" y="3613"/>
                      <a:pt x="616" y="3453"/>
                    </a:cubicBezTo>
                    <a:lnTo>
                      <a:pt x="3452" y="617"/>
                    </a:lnTo>
                    <a:cubicBezTo>
                      <a:pt x="3612" y="457"/>
                      <a:pt x="3832" y="377"/>
                      <a:pt x="4052" y="377"/>
                    </a:cubicBezTo>
                    <a:close/>
                    <a:moveTo>
                      <a:pt x="4053" y="1"/>
                    </a:moveTo>
                    <a:cubicBezTo>
                      <a:pt x="3741" y="1"/>
                      <a:pt x="3430" y="120"/>
                      <a:pt x="3193" y="359"/>
                    </a:cubicBezTo>
                    <a:lnTo>
                      <a:pt x="357" y="3195"/>
                    </a:lnTo>
                    <a:cubicBezTo>
                      <a:pt x="128" y="3423"/>
                      <a:pt x="1" y="3729"/>
                      <a:pt x="1" y="4053"/>
                    </a:cubicBezTo>
                    <a:cubicBezTo>
                      <a:pt x="1" y="4378"/>
                      <a:pt x="128" y="4683"/>
                      <a:pt x="357" y="4912"/>
                    </a:cubicBezTo>
                    <a:cubicBezTo>
                      <a:pt x="594" y="5149"/>
                      <a:pt x="903" y="5270"/>
                      <a:pt x="1217" y="5270"/>
                    </a:cubicBezTo>
                    <a:cubicBezTo>
                      <a:pt x="1530" y="5270"/>
                      <a:pt x="1839" y="5149"/>
                      <a:pt x="2076" y="4912"/>
                    </a:cubicBezTo>
                    <a:lnTo>
                      <a:pt x="4915" y="2077"/>
                    </a:lnTo>
                    <a:cubicBezTo>
                      <a:pt x="5388" y="1604"/>
                      <a:pt x="5388" y="832"/>
                      <a:pt x="4915" y="359"/>
                    </a:cubicBezTo>
                    <a:cubicBezTo>
                      <a:pt x="4676" y="120"/>
                      <a:pt x="4364" y="1"/>
                      <a:pt x="4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6"/>
              <p:cNvSpPr/>
              <p:nvPr/>
            </p:nvSpPr>
            <p:spPr>
              <a:xfrm>
                <a:off x="5606516" y="2616468"/>
                <a:ext cx="105211" cy="102005"/>
              </a:xfrm>
              <a:custGeom>
                <a:avLst/>
                <a:gdLst/>
                <a:ahLst/>
                <a:cxnLst/>
                <a:rect l="l" t="t" r="r" b="b"/>
                <a:pathLst>
                  <a:path w="3314" h="3213" extrusionOk="0">
                    <a:moveTo>
                      <a:pt x="2179" y="1"/>
                    </a:moveTo>
                    <a:cubicBezTo>
                      <a:pt x="1915" y="1"/>
                      <a:pt x="1651" y="102"/>
                      <a:pt x="1449" y="304"/>
                    </a:cubicBezTo>
                    <a:lnTo>
                      <a:pt x="1" y="1753"/>
                    </a:lnTo>
                    <a:lnTo>
                      <a:pt x="1464" y="3213"/>
                    </a:lnTo>
                    <a:lnTo>
                      <a:pt x="2909" y="1764"/>
                    </a:lnTo>
                    <a:cubicBezTo>
                      <a:pt x="3313" y="1363"/>
                      <a:pt x="3313" y="708"/>
                      <a:pt x="2909" y="304"/>
                    </a:cubicBezTo>
                    <a:cubicBezTo>
                      <a:pt x="2707" y="102"/>
                      <a:pt x="2443" y="1"/>
                      <a:pt x="2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6"/>
              <p:cNvSpPr/>
              <p:nvPr/>
            </p:nvSpPr>
            <p:spPr>
              <a:xfrm>
                <a:off x="5600166" y="2610690"/>
                <a:ext cx="117910" cy="113561"/>
              </a:xfrm>
              <a:custGeom>
                <a:avLst/>
                <a:gdLst/>
                <a:ahLst/>
                <a:cxnLst/>
                <a:rect l="l" t="t" r="r" b="b"/>
                <a:pathLst>
                  <a:path w="3714" h="3577" extrusionOk="0">
                    <a:moveTo>
                      <a:pt x="2377" y="369"/>
                    </a:moveTo>
                    <a:cubicBezTo>
                      <a:pt x="2595" y="369"/>
                      <a:pt x="2812" y="452"/>
                      <a:pt x="2978" y="617"/>
                    </a:cubicBezTo>
                    <a:cubicBezTo>
                      <a:pt x="3309" y="948"/>
                      <a:pt x="3309" y="1487"/>
                      <a:pt x="2978" y="1819"/>
                    </a:cubicBezTo>
                    <a:lnTo>
                      <a:pt x="1664" y="3133"/>
                    </a:lnTo>
                    <a:lnTo>
                      <a:pt x="463" y="1935"/>
                    </a:lnTo>
                    <a:lnTo>
                      <a:pt x="1777" y="617"/>
                    </a:lnTo>
                    <a:cubicBezTo>
                      <a:pt x="1942" y="452"/>
                      <a:pt x="2160" y="369"/>
                      <a:pt x="2377" y="369"/>
                    </a:cubicBezTo>
                    <a:close/>
                    <a:moveTo>
                      <a:pt x="2379" y="1"/>
                    </a:moveTo>
                    <a:cubicBezTo>
                      <a:pt x="2068" y="1"/>
                      <a:pt x="1756" y="120"/>
                      <a:pt x="1518" y="359"/>
                    </a:cubicBezTo>
                    <a:lnTo>
                      <a:pt x="73" y="1804"/>
                    </a:lnTo>
                    <a:cubicBezTo>
                      <a:pt x="0" y="1876"/>
                      <a:pt x="0" y="1993"/>
                      <a:pt x="73" y="2062"/>
                    </a:cubicBezTo>
                    <a:lnTo>
                      <a:pt x="1533" y="3522"/>
                    </a:lnTo>
                    <a:cubicBezTo>
                      <a:pt x="1570" y="3558"/>
                      <a:pt x="1617" y="3576"/>
                      <a:pt x="1664" y="3576"/>
                    </a:cubicBezTo>
                    <a:cubicBezTo>
                      <a:pt x="1708" y="3576"/>
                      <a:pt x="1755" y="3558"/>
                      <a:pt x="1791" y="3522"/>
                    </a:cubicBezTo>
                    <a:lnTo>
                      <a:pt x="3240" y="2077"/>
                    </a:lnTo>
                    <a:cubicBezTo>
                      <a:pt x="3713" y="1604"/>
                      <a:pt x="3713" y="832"/>
                      <a:pt x="3240" y="359"/>
                    </a:cubicBezTo>
                    <a:cubicBezTo>
                      <a:pt x="3001" y="120"/>
                      <a:pt x="2690" y="1"/>
                      <a:pt x="2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6"/>
              <p:cNvSpPr/>
              <p:nvPr/>
            </p:nvSpPr>
            <p:spPr>
              <a:xfrm>
                <a:off x="5538669" y="3140379"/>
                <a:ext cx="162071" cy="155626"/>
              </a:xfrm>
              <a:custGeom>
                <a:avLst/>
                <a:gdLst/>
                <a:ahLst/>
                <a:cxnLst/>
                <a:rect l="l" t="t" r="r" b="b"/>
                <a:pathLst>
                  <a:path w="5105" h="4902" extrusionOk="0">
                    <a:moveTo>
                      <a:pt x="3970" y="0"/>
                    </a:moveTo>
                    <a:cubicBezTo>
                      <a:pt x="3706" y="0"/>
                      <a:pt x="3442" y="101"/>
                      <a:pt x="3240" y="303"/>
                    </a:cubicBezTo>
                    <a:lnTo>
                      <a:pt x="401" y="3139"/>
                    </a:lnTo>
                    <a:cubicBezTo>
                      <a:pt x="1" y="3543"/>
                      <a:pt x="1" y="4199"/>
                      <a:pt x="401" y="4599"/>
                    </a:cubicBezTo>
                    <a:cubicBezTo>
                      <a:pt x="603" y="4800"/>
                      <a:pt x="868" y="4901"/>
                      <a:pt x="1133" y="4901"/>
                    </a:cubicBezTo>
                    <a:cubicBezTo>
                      <a:pt x="1398" y="4901"/>
                      <a:pt x="1662" y="4800"/>
                      <a:pt x="1864" y="4599"/>
                    </a:cubicBezTo>
                    <a:lnTo>
                      <a:pt x="4700" y="1763"/>
                    </a:lnTo>
                    <a:cubicBezTo>
                      <a:pt x="5104" y="1359"/>
                      <a:pt x="5104" y="707"/>
                      <a:pt x="4700" y="303"/>
                    </a:cubicBezTo>
                    <a:cubicBezTo>
                      <a:pt x="4498" y="101"/>
                      <a:pt x="4234" y="0"/>
                      <a:pt x="3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6"/>
              <p:cNvSpPr/>
              <p:nvPr/>
            </p:nvSpPr>
            <p:spPr>
              <a:xfrm>
                <a:off x="5532224" y="3134569"/>
                <a:ext cx="174865" cy="167309"/>
              </a:xfrm>
              <a:custGeom>
                <a:avLst/>
                <a:gdLst/>
                <a:ahLst/>
                <a:cxnLst/>
                <a:rect l="l" t="t" r="r" b="b"/>
                <a:pathLst>
                  <a:path w="5508" h="5270" extrusionOk="0">
                    <a:moveTo>
                      <a:pt x="4172" y="366"/>
                    </a:moveTo>
                    <a:cubicBezTo>
                      <a:pt x="4390" y="366"/>
                      <a:pt x="4609" y="450"/>
                      <a:pt x="4772" y="617"/>
                    </a:cubicBezTo>
                    <a:cubicBezTo>
                      <a:pt x="5103" y="945"/>
                      <a:pt x="5103" y="1484"/>
                      <a:pt x="4772" y="1815"/>
                    </a:cubicBezTo>
                    <a:lnTo>
                      <a:pt x="1936" y="4654"/>
                    </a:lnTo>
                    <a:cubicBezTo>
                      <a:pt x="1776" y="4814"/>
                      <a:pt x="1556" y="4895"/>
                      <a:pt x="1336" y="4895"/>
                    </a:cubicBezTo>
                    <a:cubicBezTo>
                      <a:pt x="1115" y="4895"/>
                      <a:pt x="895" y="4814"/>
                      <a:pt x="735" y="4654"/>
                    </a:cubicBezTo>
                    <a:cubicBezTo>
                      <a:pt x="404" y="4323"/>
                      <a:pt x="404" y="3784"/>
                      <a:pt x="735" y="3453"/>
                    </a:cubicBezTo>
                    <a:lnTo>
                      <a:pt x="3571" y="617"/>
                    </a:lnTo>
                    <a:cubicBezTo>
                      <a:pt x="3738" y="450"/>
                      <a:pt x="3957" y="366"/>
                      <a:pt x="4172" y="366"/>
                    </a:cubicBezTo>
                    <a:close/>
                    <a:moveTo>
                      <a:pt x="4172" y="0"/>
                    </a:moveTo>
                    <a:cubicBezTo>
                      <a:pt x="3860" y="0"/>
                      <a:pt x="3549" y="119"/>
                      <a:pt x="3312" y="355"/>
                    </a:cubicBezTo>
                    <a:lnTo>
                      <a:pt x="477" y="3194"/>
                    </a:lnTo>
                    <a:cubicBezTo>
                      <a:pt x="0" y="3668"/>
                      <a:pt x="0" y="4439"/>
                      <a:pt x="477" y="4913"/>
                    </a:cubicBezTo>
                    <a:cubicBezTo>
                      <a:pt x="713" y="5149"/>
                      <a:pt x="1023" y="5269"/>
                      <a:pt x="1336" y="5269"/>
                    </a:cubicBezTo>
                    <a:cubicBezTo>
                      <a:pt x="1645" y="5269"/>
                      <a:pt x="1958" y="5149"/>
                      <a:pt x="2195" y="4913"/>
                    </a:cubicBezTo>
                    <a:lnTo>
                      <a:pt x="5034" y="2077"/>
                    </a:lnTo>
                    <a:cubicBezTo>
                      <a:pt x="5508" y="1600"/>
                      <a:pt x="5508" y="832"/>
                      <a:pt x="5034" y="355"/>
                    </a:cubicBezTo>
                    <a:cubicBezTo>
                      <a:pt x="4795" y="119"/>
                      <a:pt x="4483" y="0"/>
                      <a:pt x="4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6"/>
              <p:cNvSpPr/>
              <p:nvPr/>
            </p:nvSpPr>
            <p:spPr>
              <a:xfrm>
                <a:off x="5595531" y="3140379"/>
                <a:ext cx="105211" cy="101846"/>
              </a:xfrm>
              <a:custGeom>
                <a:avLst/>
                <a:gdLst/>
                <a:ahLst/>
                <a:cxnLst/>
                <a:rect l="l" t="t" r="r" b="b"/>
                <a:pathLst>
                  <a:path w="3314" h="3208" extrusionOk="0">
                    <a:moveTo>
                      <a:pt x="2179" y="0"/>
                    </a:moveTo>
                    <a:cubicBezTo>
                      <a:pt x="1915" y="0"/>
                      <a:pt x="1651" y="101"/>
                      <a:pt x="1449" y="303"/>
                    </a:cubicBezTo>
                    <a:lnTo>
                      <a:pt x="1" y="1748"/>
                    </a:lnTo>
                    <a:lnTo>
                      <a:pt x="1464" y="3208"/>
                    </a:lnTo>
                    <a:lnTo>
                      <a:pt x="2909" y="1763"/>
                    </a:lnTo>
                    <a:cubicBezTo>
                      <a:pt x="3313" y="1359"/>
                      <a:pt x="3313" y="707"/>
                      <a:pt x="2909" y="303"/>
                    </a:cubicBezTo>
                    <a:cubicBezTo>
                      <a:pt x="2707" y="101"/>
                      <a:pt x="2443" y="0"/>
                      <a:pt x="2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6"/>
              <p:cNvSpPr/>
              <p:nvPr/>
            </p:nvSpPr>
            <p:spPr>
              <a:xfrm>
                <a:off x="5589752" y="3134569"/>
                <a:ext cx="117339" cy="113561"/>
              </a:xfrm>
              <a:custGeom>
                <a:avLst/>
                <a:gdLst/>
                <a:ahLst/>
                <a:cxnLst/>
                <a:rect l="l" t="t" r="r" b="b"/>
                <a:pathLst>
                  <a:path w="3696" h="3577" extrusionOk="0">
                    <a:moveTo>
                      <a:pt x="2359" y="369"/>
                    </a:moveTo>
                    <a:cubicBezTo>
                      <a:pt x="2577" y="369"/>
                      <a:pt x="2794" y="451"/>
                      <a:pt x="2960" y="617"/>
                    </a:cubicBezTo>
                    <a:cubicBezTo>
                      <a:pt x="3291" y="945"/>
                      <a:pt x="3291" y="1484"/>
                      <a:pt x="2960" y="1815"/>
                    </a:cubicBezTo>
                    <a:lnTo>
                      <a:pt x="1646" y="3132"/>
                    </a:lnTo>
                    <a:lnTo>
                      <a:pt x="445" y="1931"/>
                    </a:lnTo>
                    <a:lnTo>
                      <a:pt x="1759" y="617"/>
                    </a:lnTo>
                    <a:cubicBezTo>
                      <a:pt x="1924" y="451"/>
                      <a:pt x="2142" y="369"/>
                      <a:pt x="2359" y="369"/>
                    </a:cubicBezTo>
                    <a:close/>
                    <a:moveTo>
                      <a:pt x="2360" y="0"/>
                    </a:moveTo>
                    <a:cubicBezTo>
                      <a:pt x="2048" y="0"/>
                      <a:pt x="1737" y="119"/>
                      <a:pt x="1500" y="355"/>
                    </a:cubicBezTo>
                    <a:lnTo>
                      <a:pt x="55" y="1804"/>
                    </a:lnTo>
                    <a:cubicBezTo>
                      <a:pt x="19" y="1837"/>
                      <a:pt x="1" y="1884"/>
                      <a:pt x="1" y="1931"/>
                    </a:cubicBezTo>
                    <a:cubicBezTo>
                      <a:pt x="1" y="1982"/>
                      <a:pt x="19" y="2030"/>
                      <a:pt x="55" y="2062"/>
                    </a:cubicBezTo>
                    <a:lnTo>
                      <a:pt x="1515" y="3522"/>
                    </a:lnTo>
                    <a:cubicBezTo>
                      <a:pt x="1552" y="3559"/>
                      <a:pt x="1599" y="3577"/>
                      <a:pt x="1646" y="3577"/>
                    </a:cubicBezTo>
                    <a:cubicBezTo>
                      <a:pt x="1690" y="3577"/>
                      <a:pt x="1737" y="3559"/>
                      <a:pt x="1773" y="3522"/>
                    </a:cubicBezTo>
                    <a:lnTo>
                      <a:pt x="3222" y="2077"/>
                    </a:lnTo>
                    <a:cubicBezTo>
                      <a:pt x="3696" y="1600"/>
                      <a:pt x="3696" y="832"/>
                      <a:pt x="3222" y="355"/>
                    </a:cubicBezTo>
                    <a:cubicBezTo>
                      <a:pt x="2983" y="119"/>
                      <a:pt x="2671" y="0"/>
                      <a:pt x="2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6"/>
              <p:cNvSpPr/>
              <p:nvPr/>
            </p:nvSpPr>
            <p:spPr>
              <a:xfrm>
                <a:off x="5684299" y="2481189"/>
                <a:ext cx="77781" cy="77908"/>
              </a:xfrm>
              <a:custGeom>
                <a:avLst/>
                <a:gdLst/>
                <a:ahLst/>
                <a:cxnLst/>
                <a:rect l="l" t="t" r="r" b="b"/>
                <a:pathLst>
                  <a:path w="2450" h="2454" extrusionOk="0">
                    <a:moveTo>
                      <a:pt x="0" y="0"/>
                    </a:moveTo>
                    <a:cubicBezTo>
                      <a:pt x="1158" y="375"/>
                      <a:pt x="2075" y="1293"/>
                      <a:pt x="2450" y="2454"/>
                    </a:cubicBezTo>
                    <a:lnTo>
                      <a:pt x="24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6"/>
              <p:cNvSpPr/>
              <p:nvPr/>
            </p:nvSpPr>
            <p:spPr>
              <a:xfrm>
                <a:off x="5630676" y="2481189"/>
                <a:ext cx="131403" cy="235662"/>
              </a:xfrm>
              <a:custGeom>
                <a:avLst/>
                <a:gdLst/>
                <a:ahLst/>
                <a:cxnLst/>
                <a:rect l="l" t="t" r="r" b="b"/>
                <a:pathLst>
                  <a:path w="4139" h="7423" extrusionOk="0">
                    <a:moveTo>
                      <a:pt x="0" y="0"/>
                    </a:moveTo>
                    <a:lnTo>
                      <a:pt x="0" y="4994"/>
                    </a:lnTo>
                    <a:lnTo>
                      <a:pt x="557" y="4438"/>
                    </a:lnTo>
                    <a:cubicBezTo>
                      <a:pt x="557" y="4434"/>
                      <a:pt x="560" y="4434"/>
                      <a:pt x="560" y="4434"/>
                    </a:cubicBezTo>
                    <a:cubicBezTo>
                      <a:pt x="565" y="4431"/>
                      <a:pt x="565" y="4426"/>
                      <a:pt x="568" y="4426"/>
                    </a:cubicBezTo>
                    <a:lnTo>
                      <a:pt x="568" y="4423"/>
                    </a:lnTo>
                    <a:lnTo>
                      <a:pt x="572" y="4423"/>
                    </a:lnTo>
                    <a:cubicBezTo>
                      <a:pt x="809" y="4194"/>
                      <a:pt x="1114" y="4081"/>
                      <a:pt x="1417" y="4081"/>
                    </a:cubicBezTo>
                    <a:cubicBezTo>
                      <a:pt x="1726" y="4081"/>
                      <a:pt x="2032" y="4197"/>
                      <a:pt x="2268" y="4426"/>
                    </a:cubicBezTo>
                    <a:cubicBezTo>
                      <a:pt x="2272" y="4431"/>
                      <a:pt x="2272" y="4431"/>
                      <a:pt x="2275" y="4434"/>
                    </a:cubicBezTo>
                    <a:lnTo>
                      <a:pt x="2279" y="4438"/>
                    </a:lnTo>
                    <a:cubicBezTo>
                      <a:pt x="2516" y="4674"/>
                      <a:pt x="2632" y="4984"/>
                      <a:pt x="2632" y="5296"/>
                    </a:cubicBezTo>
                    <a:cubicBezTo>
                      <a:pt x="2632" y="5606"/>
                      <a:pt x="2516" y="5919"/>
                      <a:pt x="2279" y="6156"/>
                    </a:cubicBezTo>
                    <a:lnTo>
                      <a:pt x="1009" y="7423"/>
                    </a:lnTo>
                    <a:lnTo>
                      <a:pt x="4139" y="7423"/>
                    </a:lnTo>
                    <a:lnTo>
                      <a:pt x="4139" y="2454"/>
                    </a:lnTo>
                    <a:cubicBezTo>
                      <a:pt x="3764" y="1293"/>
                      <a:pt x="2847" y="375"/>
                      <a:pt x="1689" y="0"/>
                    </a:cubicBezTo>
                    <a:close/>
                  </a:path>
                </a:pathLst>
              </a:custGeom>
              <a:solidFill>
                <a:srgbClr val="52E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6"/>
              <p:cNvSpPr/>
              <p:nvPr/>
            </p:nvSpPr>
            <p:spPr>
              <a:xfrm>
                <a:off x="5630676" y="2704348"/>
                <a:ext cx="12509" cy="12509"/>
              </a:xfrm>
              <a:custGeom>
                <a:avLst/>
                <a:gdLst/>
                <a:ahLst/>
                <a:cxnLst/>
                <a:rect l="l" t="t" r="r" b="b"/>
                <a:pathLst>
                  <a:path w="394" h="394" extrusionOk="0">
                    <a:moveTo>
                      <a:pt x="0" y="1"/>
                    </a:moveTo>
                    <a:lnTo>
                      <a:pt x="0" y="394"/>
                    </a:lnTo>
                    <a:lnTo>
                      <a:pt x="394" y="394"/>
                    </a:lnTo>
                    <a:lnTo>
                      <a:pt x="0" y="1"/>
                    </a:lnTo>
                    <a:close/>
                  </a:path>
                </a:pathLst>
              </a:custGeom>
              <a:solidFill>
                <a:srgbClr val="E0E1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6"/>
              <p:cNvSpPr/>
              <p:nvPr/>
            </p:nvSpPr>
            <p:spPr>
              <a:xfrm>
                <a:off x="5630676" y="2610753"/>
                <a:ext cx="72353" cy="29017"/>
              </a:xfrm>
              <a:custGeom>
                <a:avLst/>
                <a:gdLst/>
                <a:ahLst/>
                <a:cxnLst/>
                <a:rect l="l" t="t" r="r" b="b"/>
                <a:pathLst>
                  <a:path w="2279" h="914" extrusionOk="0">
                    <a:moveTo>
                      <a:pt x="557" y="357"/>
                    </a:moveTo>
                    <a:lnTo>
                      <a:pt x="0" y="913"/>
                    </a:lnTo>
                    <a:lnTo>
                      <a:pt x="0" y="913"/>
                    </a:lnTo>
                    <a:lnTo>
                      <a:pt x="557" y="357"/>
                    </a:lnTo>
                    <a:close/>
                    <a:moveTo>
                      <a:pt x="2275" y="353"/>
                    </a:moveTo>
                    <a:lnTo>
                      <a:pt x="2279" y="357"/>
                    </a:lnTo>
                    <a:lnTo>
                      <a:pt x="2275" y="353"/>
                    </a:lnTo>
                    <a:close/>
                    <a:moveTo>
                      <a:pt x="568" y="345"/>
                    </a:moveTo>
                    <a:cubicBezTo>
                      <a:pt x="565" y="345"/>
                      <a:pt x="565" y="350"/>
                      <a:pt x="560" y="353"/>
                    </a:cubicBezTo>
                    <a:cubicBezTo>
                      <a:pt x="565" y="350"/>
                      <a:pt x="565" y="345"/>
                      <a:pt x="568" y="345"/>
                    </a:cubicBezTo>
                    <a:close/>
                    <a:moveTo>
                      <a:pt x="572" y="342"/>
                    </a:moveTo>
                    <a:lnTo>
                      <a:pt x="568" y="342"/>
                    </a:lnTo>
                    <a:lnTo>
                      <a:pt x="572" y="342"/>
                    </a:lnTo>
                    <a:close/>
                    <a:moveTo>
                      <a:pt x="1417" y="0"/>
                    </a:moveTo>
                    <a:lnTo>
                      <a:pt x="1417" y="0"/>
                    </a:lnTo>
                    <a:cubicBezTo>
                      <a:pt x="1726" y="0"/>
                      <a:pt x="2032" y="116"/>
                      <a:pt x="2268" y="345"/>
                    </a:cubicBezTo>
                    <a:cubicBezTo>
                      <a:pt x="2032" y="116"/>
                      <a:pt x="1726" y="0"/>
                      <a:pt x="1417" y="0"/>
                    </a:cubicBezTo>
                    <a:close/>
                  </a:path>
                </a:pathLst>
              </a:custGeom>
              <a:solidFill>
                <a:srgbClr val="2A4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6"/>
              <p:cNvSpPr/>
              <p:nvPr/>
            </p:nvSpPr>
            <p:spPr>
              <a:xfrm>
                <a:off x="5630676" y="2622405"/>
                <a:ext cx="74543" cy="87750"/>
              </a:xfrm>
              <a:custGeom>
                <a:avLst/>
                <a:gdLst/>
                <a:ahLst/>
                <a:cxnLst/>
                <a:rect l="l" t="t" r="r" b="b"/>
                <a:pathLst>
                  <a:path w="2348" h="2764" extrusionOk="0">
                    <a:moveTo>
                      <a:pt x="1417" y="0"/>
                    </a:moveTo>
                    <a:cubicBezTo>
                      <a:pt x="1202" y="0"/>
                      <a:pt x="983" y="81"/>
                      <a:pt x="816" y="248"/>
                    </a:cubicBezTo>
                    <a:lnTo>
                      <a:pt x="0" y="1067"/>
                    </a:lnTo>
                    <a:lnTo>
                      <a:pt x="0" y="2061"/>
                    </a:lnTo>
                    <a:lnTo>
                      <a:pt x="703" y="2764"/>
                    </a:lnTo>
                    <a:lnTo>
                      <a:pt x="2017" y="1450"/>
                    </a:lnTo>
                    <a:cubicBezTo>
                      <a:pt x="2348" y="1118"/>
                      <a:pt x="2348" y="579"/>
                      <a:pt x="2017" y="248"/>
                    </a:cubicBezTo>
                    <a:cubicBezTo>
                      <a:pt x="1853" y="81"/>
                      <a:pt x="1635" y="0"/>
                      <a:pt x="1417" y="0"/>
                    </a:cubicBezTo>
                    <a:close/>
                  </a:path>
                </a:pathLst>
              </a:custGeom>
              <a:solidFill>
                <a:srgbClr val="2DB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6"/>
              <p:cNvSpPr/>
              <p:nvPr/>
            </p:nvSpPr>
            <p:spPr>
              <a:xfrm>
                <a:off x="5630676" y="2610753"/>
                <a:ext cx="83559" cy="106100"/>
              </a:xfrm>
              <a:custGeom>
                <a:avLst/>
                <a:gdLst/>
                <a:ahLst/>
                <a:cxnLst/>
                <a:rect l="l" t="t" r="r" b="b"/>
                <a:pathLst>
                  <a:path w="2632" h="3342" extrusionOk="0">
                    <a:moveTo>
                      <a:pt x="1417" y="0"/>
                    </a:moveTo>
                    <a:cubicBezTo>
                      <a:pt x="1114" y="0"/>
                      <a:pt x="809" y="113"/>
                      <a:pt x="572" y="342"/>
                    </a:cubicBezTo>
                    <a:lnTo>
                      <a:pt x="568" y="342"/>
                    </a:lnTo>
                    <a:lnTo>
                      <a:pt x="568" y="345"/>
                    </a:lnTo>
                    <a:cubicBezTo>
                      <a:pt x="565" y="345"/>
                      <a:pt x="565" y="350"/>
                      <a:pt x="560" y="353"/>
                    </a:cubicBezTo>
                    <a:cubicBezTo>
                      <a:pt x="560" y="353"/>
                      <a:pt x="557" y="353"/>
                      <a:pt x="557" y="357"/>
                    </a:cubicBezTo>
                    <a:lnTo>
                      <a:pt x="0" y="913"/>
                    </a:lnTo>
                    <a:lnTo>
                      <a:pt x="0" y="1434"/>
                    </a:lnTo>
                    <a:lnTo>
                      <a:pt x="816" y="615"/>
                    </a:lnTo>
                    <a:cubicBezTo>
                      <a:pt x="983" y="448"/>
                      <a:pt x="1202" y="367"/>
                      <a:pt x="1417" y="367"/>
                    </a:cubicBezTo>
                    <a:cubicBezTo>
                      <a:pt x="1635" y="367"/>
                      <a:pt x="1853" y="448"/>
                      <a:pt x="2017" y="615"/>
                    </a:cubicBezTo>
                    <a:cubicBezTo>
                      <a:pt x="2348" y="946"/>
                      <a:pt x="2348" y="1485"/>
                      <a:pt x="2017" y="1817"/>
                    </a:cubicBezTo>
                    <a:lnTo>
                      <a:pt x="703" y="3131"/>
                    </a:lnTo>
                    <a:lnTo>
                      <a:pt x="0" y="2428"/>
                    </a:lnTo>
                    <a:lnTo>
                      <a:pt x="0" y="2949"/>
                    </a:lnTo>
                    <a:lnTo>
                      <a:pt x="394" y="3342"/>
                    </a:lnTo>
                    <a:lnTo>
                      <a:pt x="1009" y="3342"/>
                    </a:lnTo>
                    <a:lnTo>
                      <a:pt x="2279" y="2075"/>
                    </a:lnTo>
                    <a:cubicBezTo>
                      <a:pt x="2516" y="1838"/>
                      <a:pt x="2632" y="1525"/>
                      <a:pt x="2632" y="1215"/>
                    </a:cubicBezTo>
                    <a:cubicBezTo>
                      <a:pt x="2632" y="903"/>
                      <a:pt x="2516" y="593"/>
                      <a:pt x="2279" y="357"/>
                    </a:cubicBezTo>
                    <a:lnTo>
                      <a:pt x="2275" y="353"/>
                    </a:lnTo>
                    <a:cubicBezTo>
                      <a:pt x="2272" y="350"/>
                      <a:pt x="2272" y="350"/>
                      <a:pt x="2268" y="345"/>
                    </a:cubicBezTo>
                    <a:cubicBezTo>
                      <a:pt x="2032" y="116"/>
                      <a:pt x="1726" y="0"/>
                      <a:pt x="14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6"/>
              <p:cNvSpPr/>
              <p:nvPr/>
            </p:nvSpPr>
            <p:spPr>
              <a:xfrm>
                <a:off x="5683474" y="3257467"/>
                <a:ext cx="78162" cy="78162"/>
              </a:xfrm>
              <a:custGeom>
                <a:avLst/>
                <a:gdLst/>
                <a:ahLst/>
                <a:cxnLst/>
                <a:rect l="l" t="t" r="r" b="b"/>
                <a:pathLst>
                  <a:path w="2462" h="2462" extrusionOk="0">
                    <a:moveTo>
                      <a:pt x="2462" y="0"/>
                    </a:moveTo>
                    <a:lnTo>
                      <a:pt x="2462" y="0"/>
                    </a:lnTo>
                    <a:cubicBezTo>
                      <a:pt x="2072" y="1158"/>
                      <a:pt x="1158" y="2072"/>
                      <a:pt x="1" y="2461"/>
                    </a:cubicBezTo>
                    <a:cubicBezTo>
                      <a:pt x="1293" y="2319"/>
                      <a:pt x="2320" y="1289"/>
                      <a:pt x="2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6"/>
              <p:cNvSpPr/>
              <p:nvPr/>
            </p:nvSpPr>
            <p:spPr>
              <a:xfrm>
                <a:off x="5630676" y="2992813"/>
                <a:ext cx="131403" cy="343286"/>
              </a:xfrm>
              <a:custGeom>
                <a:avLst/>
                <a:gdLst/>
                <a:ahLst/>
                <a:cxnLst/>
                <a:rect l="l" t="t" r="r" b="b"/>
                <a:pathLst>
                  <a:path w="4139" h="10813" extrusionOk="0">
                    <a:moveTo>
                      <a:pt x="0" y="1"/>
                    </a:moveTo>
                    <a:lnTo>
                      <a:pt x="0" y="5035"/>
                    </a:lnTo>
                    <a:lnTo>
                      <a:pt x="211" y="4820"/>
                    </a:lnTo>
                    <a:cubicBezTo>
                      <a:pt x="448" y="4583"/>
                      <a:pt x="761" y="4467"/>
                      <a:pt x="1071" y="4467"/>
                    </a:cubicBezTo>
                    <a:cubicBezTo>
                      <a:pt x="1383" y="4467"/>
                      <a:pt x="1693" y="4583"/>
                      <a:pt x="1933" y="4820"/>
                    </a:cubicBezTo>
                    <a:cubicBezTo>
                      <a:pt x="2170" y="5057"/>
                      <a:pt x="2286" y="5369"/>
                      <a:pt x="2286" y="5680"/>
                    </a:cubicBezTo>
                    <a:cubicBezTo>
                      <a:pt x="2286" y="5992"/>
                      <a:pt x="2170" y="6302"/>
                      <a:pt x="1933" y="6542"/>
                    </a:cubicBezTo>
                    <a:lnTo>
                      <a:pt x="0" y="8475"/>
                    </a:lnTo>
                    <a:lnTo>
                      <a:pt x="0" y="10812"/>
                    </a:lnTo>
                    <a:lnTo>
                      <a:pt x="1362" y="10812"/>
                    </a:lnTo>
                    <a:cubicBezTo>
                      <a:pt x="1464" y="10812"/>
                      <a:pt x="1565" y="10808"/>
                      <a:pt x="1664" y="10797"/>
                    </a:cubicBezTo>
                    <a:cubicBezTo>
                      <a:pt x="2821" y="10408"/>
                      <a:pt x="3735" y="9494"/>
                      <a:pt x="4125" y="8336"/>
                    </a:cubicBezTo>
                    <a:cubicBezTo>
                      <a:pt x="4135" y="8238"/>
                      <a:pt x="4139" y="8136"/>
                      <a:pt x="4139" y="8034"/>
                    </a:cubicBezTo>
                    <a:lnTo>
                      <a:pt x="4139" y="1"/>
                    </a:lnTo>
                    <a:lnTo>
                      <a:pt x="3094" y="1"/>
                    </a:lnTo>
                    <a:lnTo>
                      <a:pt x="3094" y="656"/>
                    </a:lnTo>
                    <a:lnTo>
                      <a:pt x="3094" y="2701"/>
                    </a:lnTo>
                    <a:cubicBezTo>
                      <a:pt x="3094" y="3371"/>
                      <a:pt x="2548" y="3917"/>
                      <a:pt x="1879" y="3917"/>
                    </a:cubicBezTo>
                    <a:cubicBezTo>
                      <a:pt x="1209" y="3917"/>
                      <a:pt x="663" y="3371"/>
                      <a:pt x="663" y="2701"/>
                    </a:cubicBezTo>
                    <a:lnTo>
                      <a:pt x="663" y="1"/>
                    </a:lnTo>
                    <a:close/>
                  </a:path>
                </a:pathLst>
              </a:custGeom>
              <a:solidFill>
                <a:srgbClr val="52E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6"/>
              <p:cNvSpPr/>
              <p:nvPr/>
            </p:nvSpPr>
            <p:spPr>
              <a:xfrm>
                <a:off x="5663377" y="2992813"/>
                <a:ext cx="53907" cy="15048"/>
              </a:xfrm>
              <a:custGeom>
                <a:avLst/>
                <a:gdLst/>
                <a:ahLst/>
                <a:cxnLst/>
                <a:rect l="l" t="t" r="r" b="b"/>
                <a:pathLst>
                  <a:path w="1698" h="474" extrusionOk="0">
                    <a:moveTo>
                      <a:pt x="1" y="1"/>
                    </a:moveTo>
                    <a:lnTo>
                      <a:pt x="1" y="473"/>
                    </a:lnTo>
                    <a:lnTo>
                      <a:pt x="1697" y="473"/>
                    </a:lnTo>
                    <a:lnTo>
                      <a:pt x="1697" y="1"/>
                    </a:lnTo>
                    <a:close/>
                  </a:path>
                </a:pathLst>
              </a:custGeom>
              <a:solidFill>
                <a:srgbClr val="E0E1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6"/>
              <p:cNvSpPr/>
              <p:nvPr/>
            </p:nvSpPr>
            <p:spPr>
              <a:xfrm>
                <a:off x="5651693" y="2992813"/>
                <a:ext cx="77242" cy="20858"/>
              </a:xfrm>
              <a:custGeom>
                <a:avLst/>
                <a:gdLst/>
                <a:ahLst/>
                <a:cxnLst/>
                <a:rect l="l" t="t" r="r" b="b"/>
                <a:pathLst>
                  <a:path w="2433" h="657" extrusionOk="0">
                    <a:moveTo>
                      <a:pt x="1" y="1"/>
                    </a:moveTo>
                    <a:lnTo>
                      <a:pt x="1" y="656"/>
                    </a:lnTo>
                    <a:cubicBezTo>
                      <a:pt x="1" y="554"/>
                      <a:pt x="81" y="473"/>
                      <a:pt x="182" y="473"/>
                    </a:cubicBezTo>
                    <a:lnTo>
                      <a:pt x="369" y="473"/>
                    </a:lnTo>
                    <a:lnTo>
                      <a:pt x="369" y="1"/>
                    </a:lnTo>
                    <a:close/>
                    <a:moveTo>
                      <a:pt x="2065" y="1"/>
                    </a:moveTo>
                    <a:lnTo>
                      <a:pt x="2065" y="473"/>
                    </a:lnTo>
                    <a:lnTo>
                      <a:pt x="2247" y="473"/>
                    </a:lnTo>
                    <a:cubicBezTo>
                      <a:pt x="2349" y="473"/>
                      <a:pt x="2432" y="554"/>
                      <a:pt x="2432" y="656"/>
                    </a:cubicBezTo>
                    <a:lnTo>
                      <a:pt x="24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6"/>
              <p:cNvSpPr/>
              <p:nvPr/>
            </p:nvSpPr>
            <p:spPr>
              <a:xfrm>
                <a:off x="5663377" y="3019386"/>
                <a:ext cx="53907" cy="86131"/>
              </a:xfrm>
              <a:custGeom>
                <a:avLst/>
                <a:gdLst/>
                <a:ahLst/>
                <a:cxnLst/>
                <a:rect l="l" t="t" r="r" b="b"/>
                <a:pathLst>
                  <a:path w="1698" h="2713" extrusionOk="0">
                    <a:moveTo>
                      <a:pt x="1" y="1"/>
                    </a:moveTo>
                    <a:lnTo>
                      <a:pt x="1" y="1864"/>
                    </a:lnTo>
                    <a:cubicBezTo>
                      <a:pt x="1" y="2334"/>
                      <a:pt x="379" y="2713"/>
                      <a:pt x="849" y="2713"/>
                    </a:cubicBezTo>
                    <a:cubicBezTo>
                      <a:pt x="1318" y="2713"/>
                      <a:pt x="1697" y="2334"/>
                      <a:pt x="1697" y="1864"/>
                    </a:cubicBezTo>
                    <a:lnTo>
                      <a:pt x="1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6"/>
              <p:cNvSpPr/>
              <p:nvPr/>
            </p:nvSpPr>
            <p:spPr>
              <a:xfrm>
                <a:off x="5651693" y="3007830"/>
                <a:ext cx="77242" cy="109370"/>
              </a:xfrm>
              <a:custGeom>
                <a:avLst/>
                <a:gdLst/>
                <a:ahLst/>
                <a:cxnLst/>
                <a:rect l="l" t="t" r="r" b="b"/>
                <a:pathLst>
                  <a:path w="2433" h="3445" extrusionOk="0">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6"/>
              <p:cNvSpPr/>
              <p:nvPr/>
            </p:nvSpPr>
            <p:spPr>
              <a:xfrm>
                <a:off x="5630676" y="3239212"/>
                <a:ext cx="3016" cy="6159"/>
              </a:xfrm>
              <a:custGeom>
                <a:avLst/>
                <a:gdLst/>
                <a:ahLst/>
                <a:cxnLst/>
                <a:rect l="l" t="t" r="r" b="b"/>
                <a:pathLst>
                  <a:path w="95" h="194" extrusionOk="0">
                    <a:moveTo>
                      <a:pt x="0" y="0"/>
                    </a:moveTo>
                    <a:lnTo>
                      <a:pt x="0" y="194"/>
                    </a:lnTo>
                    <a:lnTo>
                      <a:pt x="95" y="95"/>
                    </a:lnTo>
                    <a:lnTo>
                      <a:pt x="0" y="0"/>
                    </a:lnTo>
                    <a:close/>
                  </a:path>
                </a:pathLst>
              </a:custGeom>
              <a:solidFill>
                <a:srgbClr val="E0E1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6"/>
              <p:cNvSpPr/>
              <p:nvPr/>
            </p:nvSpPr>
            <p:spPr>
              <a:xfrm>
                <a:off x="5630676" y="3200479"/>
                <a:ext cx="61368" cy="61431"/>
              </a:xfrm>
              <a:custGeom>
                <a:avLst/>
                <a:gdLst/>
                <a:ahLst/>
                <a:cxnLst/>
                <a:rect l="l" t="t" r="r" b="b"/>
                <a:pathLst>
                  <a:path w="1933" h="1935" extrusionOk="0">
                    <a:moveTo>
                      <a:pt x="1933" y="1"/>
                    </a:moveTo>
                    <a:lnTo>
                      <a:pt x="484" y="1446"/>
                    </a:lnTo>
                    <a:cubicBezTo>
                      <a:pt x="448" y="1483"/>
                      <a:pt x="401" y="1501"/>
                      <a:pt x="357" y="1501"/>
                    </a:cubicBezTo>
                    <a:cubicBezTo>
                      <a:pt x="310" y="1501"/>
                      <a:pt x="263" y="1483"/>
                      <a:pt x="226" y="1446"/>
                    </a:cubicBezTo>
                    <a:lnTo>
                      <a:pt x="95" y="1315"/>
                    </a:lnTo>
                    <a:lnTo>
                      <a:pt x="0" y="1414"/>
                    </a:lnTo>
                    <a:lnTo>
                      <a:pt x="0" y="1934"/>
                    </a:lnTo>
                    <a:lnTo>
                      <a:pt x="1933" y="1"/>
                    </a:lnTo>
                    <a:close/>
                  </a:path>
                </a:pathLst>
              </a:custGeom>
              <a:solidFill>
                <a:srgbClr val="2A4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6"/>
              <p:cNvSpPr/>
              <p:nvPr/>
            </p:nvSpPr>
            <p:spPr>
              <a:xfrm>
                <a:off x="5630676" y="3146189"/>
                <a:ext cx="63558" cy="87845"/>
              </a:xfrm>
              <a:custGeom>
                <a:avLst/>
                <a:gdLst/>
                <a:ahLst/>
                <a:cxnLst/>
                <a:rect l="l" t="t" r="r" b="b"/>
                <a:pathLst>
                  <a:path w="2002" h="2767" extrusionOk="0">
                    <a:moveTo>
                      <a:pt x="1071" y="0"/>
                    </a:moveTo>
                    <a:cubicBezTo>
                      <a:pt x="852" y="0"/>
                      <a:pt x="637" y="84"/>
                      <a:pt x="470" y="251"/>
                    </a:cubicBezTo>
                    <a:lnTo>
                      <a:pt x="0" y="721"/>
                    </a:lnTo>
                    <a:lnTo>
                      <a:pt x="0" y="2410"/>
                    </a:lnTo>
                    <a:lnTo>
                      <a:pt x="357" y="2766"/>
                    </a:lnTo>
                    <a:lnTo>
                      <a:pt x="1671" y="1449"/>
                    </a:lnTo>
                    <a:cubicBezTo>
                      <a:pt x="2002" y="1118"/>
                      <a:pt x="2002" y="579"/>
                      <a:pt x="1671" y="251"/>
                    </a:cubicBezTo>
                    <a:cubicBezTo>
                      <a:pt x="1508" y="84"/>
                      <a:pt x="1289" y="0"/>
                      <a:pt x="1071" y="0"/>
                    </a:cubicBezTo>
                    <a:close/>
                  </a:path>
                </a:pathLst>
              </a:custGeom>
              <a:solidFill>
                <a:srgbClr val="2DB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6"/>
              <p:cNvSpPr/>
              <p:nvPr/>
            </p:nvSpPr>
            <p:spPr>
              <a:xfrm>
                <a:off x="5630676" y="3134601"/>
                <a:ext cx="72575" cy="113529"/>
              </a:xfrm>
              <a:custGeom>
                <a:avLst/>
                <a:gdLst/>
                <a:ahLst/>
                <a:cxnLst/>
                <a:rect l="l" t="t" r="r" b="b"/>
                <a:pathLst>
                  <a:path w="2286" h="3576" extrusionOk="0">
                    <a:moveTo>
                      <a:pt x="1071" y="1"/>
                    </a:moveTo>
                    <a:cubicBezTo>
                      <a:pt x="761" y="1"/>
                      <a:pt x="448" y="117"/>
                      <a:pt x="211" y="354"/>
                    </a:cubicBezTo>
                    <a:lnTo>
                      <a:pt x="0" y="569"/>
                    </a:lnTo>
                    <a:lnTo>
                      <a:pt x="0" y="1086"/>
                    </a:lnTo>
                    <a:lnTo>
                      <a:pt x="470" y="616"/>
                    </a:lnTo>
                    <a:cubicBezTo>
                      <a:pt x="637" y="449"/>
                      <a:pt x="852" y="365"/>
                      <a:pt x="1071" y="365"/>
                    </a:cubicBezTo>
                    <a:cubicBezTo>
                      <a:pt x="1289" y="365"/>
                      <a:pt x="1508" y="449"/>
                      <a:pt x="1671" y="616"/>
                    </a:cubicBezTo>
                    <a:cubicBezTo>
                      <a:pt x="2002" y="944"/>
                      <a:pt x="2002" y="1483"/>
                      <a:pt x="1671" y="1814"/>
                    </a:cubicBezTo>
                    <a:lnTo>
                      <a:pt x="357" y="3131"/>
                    </a:lnTo>
                    <a:lnTo>
                      <a:pt x="0" y="2775"/>
                    </a:lnTo>
                    <a:lnTo>
                      <a:pt x="0" y="3295"/>
                    </a:lnTo>
                    <a:lnTo>
                      <a:pt x="95" y="3390"/>
                    </a:lnTo>
                    <a:lnTo>
                      <a:pt x="226" y="3521"/>
                    </a:lnTo>
                    <a:cubicBezTo>
                      <a:pt x="263" y="3558"/>
                      <a:pt x="310" y="3576"/>
                      <a:pt x="357" y="3576"/>
                    </a:cubicBezTo>
                    <a:cubicBezTo>
                      <a:pt x="401" y="3576"/>
                      <a:pt x="448" y="3558"/>
                      <a:pt x="484" y="3521"/>
                    </a:cubicBezTo>
                    <a:lnTo>
                      <a:pt x="1933" y="2076"/>
                    </a:lnTo>
                    <a:cubicBezTo>
                      <a:pt x="2170" y="1836"/>
                      <a:pt x="2286" y="1526"/>
                      <a:pt x="2286" y="1214"/>
                    </a:cubicBezTo>
                    <a:cubicBezTo>
                      <a:pt x="2286" y="903"/>
                      <a:pt x="2170" y="591"/>
                      <a:pt x="1933" y="354"/>
                    </a:cubicBezTo>
                    <a:cubicBezTo>
                      <a:pt x="1693" y="117"/>
                      <a:pt x="1383" y="1"/>
                      <a:pt x="10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6"/>
              <p:cNvSpPr/>
              <p:nvPr/>
            </p:nvSpPr>
            <p:spPr>
              <a:xfrm>
                <a:off x="5284302" y="2469505"/>
                <a:ext cx="489451" cy="878231"/>
              </a:xfrm>
              <a:custGeom>
                <a:avLst/>
                <a:gdLst/>
                <a:ahLst/>
                <a:cxnLst/>
                <a:rect l="l" t="t" r="r" b="b"/>
                <a:pathLst>
                  <a:path w="15417" h="27663" extrusionOk="0">
                    <a:moveTo>
                      <a:pt x="15049" y="368"/>
                    </a:moveTo>
                    <a:lnTo>
                      <a:pt x="15049" y="24517"/>
                    </a:lnTo>
                    <a:cubicBezTo>
                      <a:pt x="15049" y="26050"/>
                      <a:pt x="13804" y="27295"/>
                      <a:pt x="12272" y="27295"/>
                    </a:cubicBezTo>
                    <a:lnTo>
                      <a:pt x="3145" y="27295"/>
                    </a:lnTo>
                    <a:cubicBezTo>
                      <a:pt x="1617" y="27295"/>
                      <a:pt x="368" y="26050"/>
                      <a:pt x="368" y="24517"/>
                    </a:cubicBezTo>
                    <a:lnTo>
                      <a:pt x="368" y="368"/>
                    </a:lnTo>
                    <a:close/>
                    <a:moveTo>
                      <a:pt x="186" y="1"/>
                    </a:moveTo>
                    <a:cubicBezTo>
                      <a:pt x="84" y="1"/>
                      <a:pt x="0" y="84"/>
                      <a:pt x="0" y="186"/>
                    </a:cubicBezTo>
                    <a:lnTo>
                      <a:pt x="0" y="24517"/>
                    </a:lnTo>
                    <a:cubicBezTo>
                      <a:pt x="0" y="26250"/>
                      <a:pt x="1413" y="27662"/>
                      <a:pt x="3145" y="27662"/>
                    </a:cubicBezTo>
                    <a:lnTo>
                      <a:pt x="12272" y="27662"/>
                    </a:lnTo>
                    <a:cubicBezTo>
                      <a:pt x="14004" y="27662"/>
                      <a:pt x="15417" y="26250"/>
                      <a:pt x="15417" y="24517"/>
                    </a:cubicBezTo>
                    <a:lnTo>
                      <a:pt x="15417" y="186"/>
                    </a:lnTo>
                    <a:cubicBezTo>
                      <a:pt x="15417" y="84"/>
                      <a:pt x="15333" y="1"/>
                      <a:pt x="15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6"/>
              <p:cNvSpPr/>
              <p:nvPr/>
            </p:nvSpPr>
            <p:spPr>
              <a:xfrm>
                <a:off x="5284080" y="2302604"/>
                <a:ext cx="490054" cy="130863"/>
              </a:xfrm>
              <a:custGeom>
                <a:avLst/>
                <a:gdLst/>
                <a:ahLst/>
                <a:cxnLst/>
                <a:rect l="l" t="t" r="r" b="b"/>
                <a:pathLst>
                  <a:path w="15436" h="4122" extrusionOk="0">
                    <a:moveTo>
                      <a:pt x="1351" y="1"/>
                    </a:moveTo>
                    <a:cubicBezTo>
                      <a:pt x="605" y="1"/>
                      <a:pt x="0" y="605"/>
                      <a:pt x="0" y="1352"/>
                    </a:cubicBezTo>
                    <a:lnTo>
                      <a:pt x="0" y="4122"/>
                    </a:lnTo>
                    <a:lnTo>
                      <a:pt x="15435" y="4122"/>
                    </a:lnTo>
                    <a:lnTo>
                      <a:pt x="15435" y="1352"/>
                    </a:lnTo>
                    <a:cubicBezTo>
                      <a:pt x="15435" y="605"/>
                      <a:pt x="14827" y="1"/>
                      <a:pt x="140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6"/>
              <p:cNvSpPr/>
              <p:nvPr/>
            </p:nvSpPr>
            <p:spPr>
              <a:xfrm>
                <a:off x="5630676" y="2302604"/>
                <a:ext cx="143467" cy="130863"/>
              </a:xfrm>
              <a:custGeom>
                <a:avLst/>
                <a:gdLst/>
                <a:ahLst/>
                <a:cxnLst/>
                <a:rect l="l" t="t" r="r" b="b"/>
                <a:pathLst>
                  <a:path w="4519" h="4122" extrusionOk="0">
                    <a:moveTo>
                      <a:pt x="0" y="1"/>
                    </a:moveTo>
                    <a:lnTo>
                      <a:pt x="0" y="4122"/>
                    </a:lnTo>
                    <a:lnTo>
                      <a:pt x="4518" y="4122"/>
                    </a:lnTo>
                    <a:lnTo>
                      <a:pt x="4518" y="1188"/>
                    </a:lnTo>
                    <a:cubicBezTo>
                      <a:pt x="4518" y="533"/>
                      <a:pt x="3986" y="1"/>
                      <a:pt x="3331" y="1"/>
                    </a:cubicBezTo>
                    <a:close/>
                  </a:path>
                </a:pathLst>
              </a:custGeom>
              <a:solidFill>
                <a:schemeClr val="lt1">
                  <a:alpha val="187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6"/>
              <p:cNvSpPr/>
              <p:nvPr/>
            </p:nvSpPr>
            <p:spPr>
              <a:xfrm>
                <a:off x="5523208" y="2296731"/>
                <a:ext cx="11683" cy="142515"/>
              </a:xfrm>
              <a:custGeom>
                <a:avLst/>
                <a:gdLst/>
                <a:ahLst/>
                <a:cxnLst/>
                <a:rect l="l" t="t" r="r" b="b"/>
                <a:pathLst>
                  <a:path w="368" h="4489" extrusionOk="0">
                    <a:moveTo>
                      <a:pt x="185" y="1"/>
                    </a:moveTo>
                    <a:cubicBezTo>
                      <a:pt x="84" y="1"/>
                      <a:pt x="0" y="84"/>
                      <a:pt x="0" y="186"/>
                    </a:cubicBezTo>
                    <a:lnTo>
                      <a:pt x="0" y="4307"/>
                    </a:lnTo>
                    <a:cubicBezTo>
                      <a:pt x="0" y="4409"/>
                      <a:pt x="84" y="4489"/>
                      <a:pt x="185" y="4489"/>
                    </a:cubicBezTo>
                    <a:cubicBezTo>
                      <a:pt x="288" y="4489"/>
                      <a:pt x="368" y="4409"/>
                      <a:pt x="368" y="4307"/>
                    </a:cubicBezTo>
                    <a:lnTo>
                      <a:pt x="368" y="186"/>
                    </a:lnTo>
                    <a:cubicBezTo>
                      <a:pt x="368" y="84"/>
                      <a:pt x="288" y="1"/>
                      <a:pt x="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6"/>
              <p:cNvSpPr/>
              <p:nvPr/>
            </p:nvSpPr>
            <p:spPr>
              <a:xfrm>
                <a:off x="5479141" y="2296731"/>
                <a:ext cx="11715" cy="142515"/>
              </a:xfrm>
              <a:custGeom>
                <a:avLst/>
                <a:gdLst/>
                <a:ahLst/>
                <a:cxnLst/>
                <a:rect l="l" t="t" r="r" b="b"/>
                <a:pathLst>
                  <a:path w="369" h="4489" extrusionOk="0">
                    <a:moveTo>
                      <a:pt x="187" y="1"/>
                    </a:moveTo>
                    <a:cubicBezTo>
                      <a:pt x="85" y="1"/>
                      <a:pt x="1" y="84"/>
                      <a:pt x="1" y="186"/>
                    </a:cubicBezTo>
                    <a:lnTo>
                      <a:pt x="1" y="4307"/>
                    </a:lnTo>
                    <a:cubicBezTo>
                      <a:pt x="1" y="4409"/>
                      <a:pt x="85" y="4489"/>
                      <a:pt x="187" y="4489"/>
                    </a:cubicBezTo>
                    <a:cubicBezTo>
                      <a:pt x="285" y="4489"/>
                      <a:pt x="369" y="4409"/>
                      <a:pt x="369" y="4307"/>
                    </a:cubicBezTo>
                    <a:lnTo>
                      <a:pt x="369" y="186"/>
                    </a:lnTo>
                    <a:cubicBezTo>
                      <a:pt x="369" y="84"/>
                      <a:pt x="285"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6"/>
              <p:cNvSpPr/>
              <p:nvPr/>
            </p:nvSpPr>
            <p:spPr>
              <a:xfrm>
                <a:off x="5435138" y="2296731"/>
                <a:ext cx="11715" cy="142515"/>
              </a:xfrm>
              <a:custGeom>
                <a:avLst/>
                <a:gdLst/>
                <a:ahLst/>
                <a:cxnLst/>
                <a:rect l="l" t="t" r="r" b="b"/>
                <a:pathLst>
                  <a:path w="369" h="4489" extrusionOk="0">
                    <a:moveTo>
                      <a:pt x="182" y="1"/>
                    </a:moveTo>
                    <a:cubicBezTo>
                      <a:pt x="84" y="1"/>
                      <a:pt x="0" y="84"/>
                      <a:pt x="0" y="186"/>
                    </a:cubicBezTo>
                    <a:lnTo>
                      <a:pt x="0" y="4307"/>
                    </a:lnTo>
                    <a:cubicBezTo>
                      <a:pt x="0" y="4409"/>
                      <a:pt x="84" y="4489"/>
                      <a:pt x="182" y="4489"/>
                    </a:cubicBezTo>
                    <a:cubicBezTo>
                      <a:pt x="284" y="4489"/>
                      <a:pt x="368" y="4409"/>
                      <a:pt x="368" y="4307"/>
                    </a:cubicBezTo>
                    <a:lnTo>
                      <a:pt x="368" y="186"/>
                    </a:lnTo>
                    <a:cubicBezTo>
                      <a:pt x="368" y="84"/>
                      <a:pt x="284"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6"/>
              <p:cNvSpPr/>
              <p:nvPr/>
            </p:nvSpPr>
            <p:spPr>
              <a:xfrm>
                <a:off x="5391071" y="2296731"/>
                <a:ext cx="11715" cy="142515"/>
              </a:xfrm>
              <a:custGeom>
                <a:avLst/>
                <a:gdLst/>
                <a:ahLst/>
                <a:cxnLst/>
                <a:rect l="l" t="t" r="r" b="b"/>
                <a:pathLst>
                  <a:path w="369" h="4489" extrusionOk="0">
                    <a:moveTo>
                      <a:pt x="183" y="1"/>
                    </a:moveTo>
                    <a:cubicBezTo>
                      <a:pt x="85" y="1"/>
                      <a:pt x="1" y="84"/>
                      <a:pt x="1" y="186"/>
                    </a:cubicBezTo>
                    <a:lnTo>
                      <a:pt x="1" y="4307"/>
                    </a:lnTo>
                    <a:cubicBezTo>
                      <a:pt x="1" y="4409"/>
                      <a:pt x="85" y="4489"/>
                      <a:pt x="183" y="4489"/>
                    </a:cubicBezTo>
                    <a:cubicBezTo>
                      <a:pt x="285" y="4489"/>
                      <a:pt x="369" y="4409"/>
                      <a:pt x="369" y="4307"/>
                    </a:cubicBezTo>
                    <a:lnTo>
                      <a:pt x="369" y="186"/>
                    </a:lnTo>
                    <a:cubicBezTo>
                      <a:pt x="369" y="84"/>
                      <a:pt x="28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6"/>
              <p:cNvSpPr/>
              <p:nvPr/>
            </p:nvSpPr>
            <p:spPr>
              <a:xfrm>
                <a:off x="5347068" y="2296731"/>
                <a:ext cx="11715" cy="142515"/>
              </a:xfrm>
              <a:custGeom>
                <a:avLst/>
                <a:gdLst/>
                <a:ahLst/>
                <a:cxnLst/>
                <a:rect l="l" t="t" r="r" b="b"/>
                <a:pathLst>
                  <a:path w="369" h="4489" extrusionOk="0">
                    <a:moveTo>
                      <a:pt x="182" y="1"/>
                    </a:moveTo>
                    <a:cubicBezTo>
                      <a:pt x="80" y="1"/>
                      <a:pt x="0" y="84"/>
                      <a:pt x="0" y="186"/>
                    </a:cubicBezTo>
                    <a:lnTo>
                      <a:pt x="0" y="4307"/>
                    </a:lnTo>
                    <a:cubicBezTo>
                      <a:pt x="0" y="4409"/>
                      <a:pt x="80" y="4489"/>
                      <a:pt x="182" y="4489"/>
                    </a:cubicBezTo>
                    <a:cubicBezTo>
                      <a:pt x="284" y="4489"/>
                      <a:pt x="368" y="4409"/>
                      <a:pt x="368" y="4307"/>
                    </a:cubicBezTo>
                    <a:lnTo>
                      <a:pt x="368" y="186"/>
                    </a:lnTo>
                    <a:cubicBezTo>
                      <a:pt x="368" y="84"/>
                      <a:pt x="284"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6"/>
              <p:cNvSpPr/>
              <p:nvPr/>
            </p:nvSpPr>
            <p:spPr>
              <a:xfrm>
                <a:off x="5303033" y="2299048"/>
                <a:ext cx="11588" cy="140197"/>
              </a:xfrm>
              <a:custGeom>
                <a:avLst/>
                <a:gdLst/>
                <a:ahLst/>
                <a:cxnLst/>
                <a:rect l="l" t="t" r="r" b="b"/>
                <a:pathLst>
                  <a:path w="365" h="4416" extrusionOk="0">
                    <a:moveTo>
                      <a:pt x="183" y="0"/>
                    </a:moveTo>
                    <a:cubicBezTo>
                      <a:pt x="80" y="0"/>
                      <a:pt x="0" y="84"/>
                      <a:pt x="0" y="182"/>
                    </a:cubicBezTo>
                    <a:lnTo>
                      <a:pt x="0" y="4234"/>
                    </a:lnTo>
                    <a:cubicBezTo>
                      <a:pt x="0" y="4336"/>
                      <a:pt x="80" y="4416"/>
                      <a:pt x="183" y="4416"/>
                    </a:cubicBezTo>
                    <a:cubicBezTo>
                      <a:pt x="284" y="4416"/>
                      <a:pt x="364" y="4336"/>
                      <a:pt x="364" y="4234"/>
                    </a:cubicBezTo>
                    <a:lnTo>
                      <a:pt x="364" y="182"/>
                    </a:lnTo>
                    <a:cubicBezTo>
                      <a:pt x="364" y="84"/>
                      <a:pt x="28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6"/>
              <p:cNvSpPr/>
              <p:nvPr/>
            </p:nvSpPr>
            <p:spPr>
              <a:xfrm>
                <a:off x="5655376" y="2296731"/>
                <a:ext cx="11620" cy="142515"/>
              </a:xfrm>
              <a:custGeom>
                <a:avLst/>
                <a:gdLst/>
                <a:ahLst/>
                <a:cxnLst/>
                <a:rect l="l" t="t" r="r" b="b"/>
                <a:pathLst>
                  <a:path w="366" h="4489" extrusionOk="0">
                    <a:moveTo>
                      <a:pt x="183" y="1"/>
                    </a:moveTo>
                    <a:cubicBezTo>
                      <a:pt x="81" y="1"/>
                      <a:pt x="1" y="84"/>
                      <a:pt x="1" y="186"/>
                    </a:cubicBezTo>
                    <a:lnTo>
                      <a:pt x="1" y="4307"/>
                    </a:lnTo>
                    <a:cubicBezTo>
                      <a:pt x="1" y="4409"/>
                      <a:pt x="81" y="4489"/>
                      <a:pt x="183" y="4489"/>
                    </a:cubicBezTo>
                    <a:cubicBezTo>
                      <a:pt x="285" y="4489"/>
                      <a:pt x="365" y="4409"/>
                      <a:pt x="365" y="4307"/>
                    </a:cubicBezTo>
                    <a:lnTo>
                      <a:pt x="365" y="186"/>
                    </a:lnTo>
                    <a:cubicBezTo>
                      <a:pt x="365" y="84"/>
                      <a:pt x="28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6"/>
              <p:cNvSpPr/>
              <p:nvPr/>
            </p:nvSpPr>
            <p:spPr>
              <a:xfrm>
                <a:off x="5611373" y="2296731"/>
                <a:ext cx="11588" cy="142515"/>
              </a:xfrm>
              <a:custGeom>
                <a:avLst/>
                <a:gdLst/>
                <a:ahLst/>
                <a:cxnLst/>
                <a:rect l="l" t="t" r="r" b="b"/>
                <a:pathLst>
                  <a:path w="365" h="4489" extrusionOk="0">
                    <a:moveTo>
                      <a:pt x="182" y="1"/>
                    </a:moveTo>
                    <a:cubicBezTo>
                      <a:pt x="81" y="1"/>
                      <a:pt x="0" y="84"/>
                      <a:pt x="0" y="186"/>
                    </a:cubicBezTo>
                    <a:lnTo>
                      <a:pt x="0" y="4307"/>
                    </a:lnTo>
                    <a:cubicBezTo>
                      <a:pt x="0" y="4409"/>
                      <a:pt x="81" y="4489"/>
                      <a:pt x="182" y="4489"/>
                    </a:cubicBezTo>
                    <a:cubicBezTo>
                      <a:pt x="284" y="4489"/>
                      <a:pt x="365" y="4409"/>
                      <a:pt x="365" y="4307"/>
                    </a:cubicBezTo>
                    <a:lnTo>
                      <a:pt x="365" y="186"/>
                    </a:lnTo>
                    <a:cubicBezTo>
                      <a:pt x="365" y="84"/>
                      <a:pt x="284"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6"/>
              <p:cNvSpPr/>
              <p:nvPr/>
            </p:nvSpPr>
            <p:spPr>
              <a:xfrm>
                <a:off x="5567211" y="2296731"/>
                <a:ext cx="11715" cy="142515"/>
              </a:xfrm>
              <a:custGeom>
                <a:avLst/>
                <a:gdLst/>
                <a:ahLst/>
                <a:cxnLst/>
                <a:rect l="l" t="t" r="r" b="b"/>
                <a:pathLst>
                  <a:path w="369" h="4489" extrusionOk="0">
                    <a:moveTo>
                      <a:pt x="187" y="1"/>
                    </a:moveTo>
                    <a:cubicBezTo>
                      <a:pt x="84" y="1"/>
                      <a:pt x="1" y="84"/>
                      <a:pt x="1" y="186"/>
                    </a:cubicBezTo>
                    <a:lnTo>
                      <a:pt x="1" y="4307"/>
                    </a:lnTo>
                    <a:cubicBezTo>
                      <a:pt x="1" y="4409"/>
                      <a:pt x="84" y="4489"/>
                      <a:pt x="187" y="4489"/>
                    </a:cubicBezTo>
                    <a:cubicBezTo>
                      <a:pt x="288" y="4489"/>
                      <a:pt x="368" y="4409"/>
                      <a:pt x="368" y="4307"/>
                    </a:cubicBezTo>
                    <a:lnTo>
                      <a:pt x="368" y="186"/>
                    </a:lnTo>
                    <a:cubicBezTo>
                      <a:pt x="368" y="84"/>
                      <a:pt x="288"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6"/>
              <p:cNvSpPr/>
              <p:nvPr/>
            </p:nvSpPr>
            <p:spPr>
              <a:xfrm>
                <a:off x="5743446" y="2298699"/>
                <a:ext cx="11715" cy="140546"/>
              </a:xfrm>
              <a:custGeom>
                <a:avLst/>
                <a:gdLst/>
                <a:ahLst/>
                <a:cxnLst/>
                <a:rect l="l" t="t" r="r" b="b"/>
                <a:pathLst>
                  <a:path w="369" h="4427" extrusionOk="0">
                    <a:moveTo>
                      <a:pt x="183" y="1"/>
                    </a:moveTo>
                    <a:cubicBezTo>
                      <a:pt x="81" y="1"/>
                      <a:pt x="1" y="80"/>
                      <a:pt x="1" y="182"/>
                    </a:cubicBezTo>
                    <a:lnTo>
                      <a:pt x="1" y="4245"/>
                    </a:lnTo>
                    <a:cubicBezTo>
                      <a:pt x="1" y="4347"/>
                      <a:pt x="81" y="4427"/>
                      <a:pt x="183" y="4427"/>
                    </a:cubicBezTo>
                    <a:cubicBezTo>
                      <a:pt x="285" y="4427"/>
                      <a:pt x="369" y="4347"/>
                      <a:pt x="369" y="4245"/>
                    </a:cubicBezTo>
                    <a:lnTo>
                      <a:pt x="369" y="182"/>
                    </a:lnTo>
                    <a:cubicBezTo>
                      <a:pt x="369" y="80"/>
                      <a:pt x="28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6"/>
              <p:cNvSpPr/>
              <p:nvPr/>
            </p:nvSpPr>
            <p:spPr>
              <a:xfrm>
                <a:off x="5699443" y="2296731"/>
                <a:ext cx="11715" cy="142515"/>
              </a:xfrm>
              <a:custGeom>
                <a:avLst/>
                <a:gdLst/>
                <a:ahLst/>
                <a:cxnLst/>
                <a:rect l="l" t="t" r="r" b="b"/>
                <a:pathLst>
                  <a:path w="369" h="4489" extrusionOk="0">
                    <a:moveTo>
                      <a:pt x="182" y="1"/>
                    </a:moveTo>
                    <a:cubicBezTo>
                      <a:pt x="81" y="1"/>
                      <a:pt x="0" y="84"/>
                      <a:pt x="0" y="186"/>
                    </a:cubicBezTo>
                    <a:lnTo>
                      <a:pt x="0" y="4307"/>
                    </a:lnTo>
                    <a:cubicBezTo>
                      <a:pt x="0" y="4409"/>
                      <a:pt x="81" y="4489"/>
                      <a:pt x="182" y="4489"/>
                    </a:cubicBezTo>
                    <a:cubicBezTo>
                      <a:pt x="284" y="4489"/>
                      <a:pt x="368" y="4409"/>
                      <a:pt x="368" y="4307"/>
                    </a:cubicBezTo>
                    <a:lnTo>
                      <a:pt x="368" y="186"/>
                    </a:lnTo>
                    <a:cubicBezTo>
                      <a:pt x="368" y="84"/>
                      <a:pt x="284"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6"/>
              <p:cNvSpPr/>
              <p:nvPr/>
            </p:nvSpPr>
            <p:spPr>
              <a:xfrm>
                <a:off x="5263062" y="2433439"/>
                <a:ext cx="531961" cy="41970"/>
              </a:xfrm>
              <a:custGeom>
                <a:avLst/>
                <a:gdLst/>
                <a:ahLst/>
                <a:cxnLst/>
                <a:rect l="l" t="t" r="r" b="b"/>
                <a:pathLst>
                  <a:path w="16756" h="1322" extrusionOk="0">
                    <a:moveTo>
                      <a:pt x="662" y="1"/>
                    </a:moveTo>
                    <a:cubicBezTo>
                      <a:pt x="298" y="1"/>
                      <a:pt x="0" y="295"/>
                      <a:pt x="0" y="660"/>
                    </a:cubicBezTo>
                    <a:cubicBezTo>
                      <a:pt x="0" y="1027"/>
                      <a:pt x="298" y="1322"/>
                      <a:pt x="662" y="1322"/>
                    </a:cubicBezTo>
                    <a:lnTo>
                      <a:pt x="16097" y="1322"/>
                    </a:lnTo>
                    <a:cubicBezTo>
                      <a:pt x="16461" y="1322"/>
                      <a:pt x="16756" y="1027"/>
                      <a:pt x="16756" y="660"/>
                    </a:cubicBezTo>
                    <a:cubicBezTo>
                      <a:pt x="16756" y="295"/>
                      <a:pt x="16461" y="1"/>
                      <a:pt x="160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6"/>
              <p:cNvSpPr/>
              <p:nvPr/>
            </p:nvSpPr>
            <p:spPr>
              <a:xfrm>
                <a:off x="5630676" y="2433439"/>
                <a:ext cx="164357" cy="41970"/>
              </a:xfrm>
              <a:custGeom>
                <a:avLst/>
                <a:gdLst/>
                <a:ahLst/>
                <a:cxnLst/>
                <a:rect l="l" t="t" r="r" b="b"/>
                <a:pathLst>
                  <a:path w="5177" h="1322" extrusionOk="0">
                    <a:moveTo>
                      <a:pt x="0" y="1"/>
                    </a:moveTo>
                    <a:lnTo>
                      <a:pt x="0" y="1322"/>
                    </a:lnTo>
                    <a:lnTo>
                      <a:pt x="4518" y="1322"/>
                    </a:lnTo>
                    <a:cubicBezTo>
                      <a:pt x="4882" y="1322"/>
                      <a:pt x="5177" y="1027"/>
                      <a:pt x="5177" y="660"/>
                    </a:cubicBezTo>
                    <a:cubicBezTo>
                      <a:pt x="5177" y="295"/>
                      <a:pt x="4882" y="1"/>
                      <a:pt x="4518" y="1"/>
                    </a:cubicBezTo>
                    <a:close/>
                  </a:path>
                </a:pathLst>
              </a:custGeom>
              <a:solidFill>
                <a:schemeClr val="lt1">
                  <a:alpha val="187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6"/>
              <p:cNvSpPr/>
              <p:nvPr/>
            </p:nvSpPr>
            <p:spPr>
              <a:xfrm>
                <a:off x="5257252" y="2427693"/>
                <a:ext cx="543549" cy="53526"/>
              </a:xfrm>
              <a:custGeom>
                <a:avLst/>
                <a:gdLst/>
                <a:ahLst/>
                <a:cxnLst/>
                <a:rect l="l" t="t" r="r" b="b"/>
                <a:pathLst>
                  <a:path w="17121" h="1686" extrusionOk="0">
                    <a:moveTo>
                      <a:pt x="16280" y="364"/>
                    </a:moveTo>
                    <a:cubicBezTo>
                      <a:pt x="16542" y="364"/>
                      <a:pt x="16756" y="578"/>
                      <a:pt x="16756" y="841"/>
                    </a:cubicBezTo>
                    <a:cubicBezTo>
                      <a:pt x="16756" y="1106"/>
                      <a:pt x="16542" y="1318"/>
                      <a:pt x="16280" y="1318"/>
                    </a:cubicBezTo>
                    <a:lnTo>
                      <a:pt x="845" y="1318"/>
                    </a:lnTo>
                    <a:cubicBezTo>
                      <a:pt x="580" y="1318"/>
                      <a:pt x="368" y="1106"/>
                      <a:pt x="368" y="841"/>
                    </a:cubicBezTo>
                    <a:cubicBezTo>
                      <a:pt x="368" y="578"/>
                      <a:pt x="580" y="364"/>
                      <a:pt x="845" y="364"/>
                    </a:cubicBezTo>
                    <a:close/>
                    <a:moveTo>
                      <a:pt x="845" y="0"/>
                    </a:moveTo>
                    <a:cubicBezTo>
                      <a:pt x="380" y="0"/>
                      <a:pt x="1" y="378"/>
                      <a:pt x="1" y="841"/>
                    </a:cubicBezTo>
                    <a:cubicBezTo>
                      <a:pt x="1" y="1306"/>
                      <a:pt x="380" y="1685"/>
                      <a:pt x="845" y="1685"/>
                    </a:cubicBezTo>
                    <a:lnTo>
                      <a:pt x="16280" y="1685"/>
                    </a:lnTo>
                    <a:cubicBezTo>
                      <a:pt x="16746" y="1685"/>
                      <a:pt x="17121" y="1306"/>
                      <a:pt x="17121" y="841"/>
                    </a:cubicBezTo>
                    <a:cubicBezTo>
                      <a:pt x="17121" y="378"/>
                      <a:pt x="16746" y="0"/>
                      <a:pt x="16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6"/>
              <p:cNvSpPr/>
              <p:nvPr/>
            </p:nvSpPr>
            <p:spPr>
              <a:xfrm>
                <a:off x="5278174" y="2296731"/>
                <a:ext cx="501706" cy="142515"/>
              </a:xfrm>
              <a:custGeom>
                <a:avLst/>
                <a:gdLst/>
                <a:ahLst/>
                <a:cxnLst/>
                <a:rect l="l" t="t" r="r" b="b"/>
                <a:pathLst>
                  <a:path w="15803" h="4489" extrusionOk="0">
                    <a:moveTo>
                      <a:pt x="14434" y="368"/>
                    </a:moveTo>
                    <a:cubicBezTo>
                      <a:pt x="14988" y="368"/>
                      <a:pt x="15435" y="819"/>
                      <a:pt x="15435" y="1373"/>
                    </a:cubicBezTo>
                    <a:lnTo>
                      <a:pt x="15435" y="4125"/>
                    </a:lnTo>
                    <a:lnTo>
                      <a:pt x="368" y="4125"/>
                    </a:lnTo>
                    <a:lnTo>
                      <a:pt x="368" y="1373"/>
                    </a:lnTo>
                    <a:cubicBezTo>
                      <a:pt x="368" y="819"/>
                      <a:pt x="820" y="368"/>
                      <a:pt x="1373" y="368"/>
                    </a:cubicBezTo>
                    <a:close/>
                    <a:moveTo>
                      <a:pt x="1373" y="1"/>
                    </a:moveTo>
                    <a:cubicBezTo>
                      <a:pt x="616" y="1"/>
                      <a:pt x="0" y="616"/>
                      <a:pt x="0" y="1373"/>
                    </a:cubicBezTo>
                    <a:lnTo>
                      <a:pt x="0" y="4307"/>
                    </a:lnTo>
                    <a:cubicBezTo>
                      <a:pt x="0" y="4409"/>
                      <a:pt x="84" y="4489"/>
                      <a:pt x="186" y="4489"/>
                    </a:cubicBezTo>
                    <a:lnTo>
                      <a:pt x="15621" y="4489"/>
                    </a:lnTo>
                    <a:cubicBezTo>
                      <a:pt x="15722" y="4489"/>
                      <a:pt x="15803" y="4409"/>
                      <a:pt x="15803" y="4307"/>
                    </a:cubicBezTo>
                    <a:lnTo>
                      <a:pt x="15803" y="1373"/>
                    </a:lnTo>
                    <a:cubicBezTo>
                      <a:pt x="15803" y="616"/>
                      <a:pt x="15188" y="1"/>
                      <a:pt x="14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6"/>
              <p:cNvSpPr/>
              <p:nvPr/>
            </p:nvSpPr>
            <p:spPr>
              <a:xfrm>
                <a:off x="5290207" y="2722730"/>
                <a:ext cx="477800" cy="264330"/>
              </a:xfrm>
              <a:custGeom>
                <a:avLst/>
                <a:gdLst/>
                <a:ahLst/>
                <a:cxnLst/>
                <a:rect l="l" t="t" r="r" b="b"/>
                <a:pathLst>
                  <a:path w="15050" h="8326" extrusionOk="0">
                    <a:moveTo>
                      <a:pt x="0" y="0"/>
                    </a:moveTo>
                    <a:lnTo>
                      <a:pt x="0" y="8325"/>
                    </a:lnTo>
                    <a:lnTo>
                      <a:pt x="15049" y="8325"/>
                    </a:lnTo>
                    <a:lnTo>
                      <a:pt x="150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6"/>
              <p:cNvSpPr/>
              <p:nvPr/>
            </p:nvSpPr>
            <p:spPr>
              <a:xfrm>
                <a:off x="5284302" y="2716825"/>
                <a:ext cx="489451" cy="276013"/>
              </a:xfrm>
              <a:custGeom>
                <a:avLst/>
                <a:gdLst/>
                <a:ahLst/>
                <a:cxnLst/>
                <a:rect l="l" t="t" r="r" b="b"/>
                <a:pathLst>
                  <a:path w="15417" h="8694" extrusionOk="0">
                    <a:moveTo>
                      <a:pt x="15049" y="368"/>
                    </a:moveTo>
                    <a:lnTo>
                      <a:pt x="15049" y="8326"/>
                    </a:lnTo>
                    <a:lnTo>
                      <a:pt x="368" y="8326"/>
                    </a:lnTo>
                    <a:lnTo>
                      <a:pt x="368" y="368"/>
                    </a:lnTo>
                    <a:close/>
                    <a:moveTo>
                      <a:pt x="186" y="1"/>
                    </a:moveTo>
                    <a:cubicBezTo>
                      <a:pt x="84" y="1"/>
                      <a:pt x="0" y="84"/>
                      <a:pt x="0" y="186"/>
                    </a:cubicBezTo>
                    <a:lnTo>
                      <a:pt x="0" y="8511"/>
                    </a:lnTo>
                    <a:cubicBezTo>
                      <a:pt x="0" y="8610"/>
                      <a:pt x="84" y="8694"/>
                      <a:pt x="186" y="8694"/>
                    </a:cubicBezTo>
                    <a:lnTo>
                      <a:pt x="15235" y="8694"/>
                    </a:lnTo>
                    <a:cubicBezTo>
                      <a:pt x="15333" y="8694"/>
                      <a:pt x="15417" y="8610"/>
                      <a:pt x="15417" y="8511"/>
                    </a:cubicBezTo>
                    <a:lnTo>
                      <a:pt x="15417" y="186"/>
                    </a:lnTo>
                    <a:cubicBezTo>
                      <a:pt x="15417" y="84"/>
                      <a:pt x="15333" y="1"/>
                      <a:pt x="15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6"/>
              <p:cNvSpPr/>
              <p:nvPr/>
            </p:nvSpPr>
            <p:spPr>
              <a:xfrm>
                <a:off x="5625225" y="2729025"/>
                <a:ext cx="137350" cy="251882"/>
              </a:xfrm>
              <a:custGeom>
                <a:avLst/>
                <a:gdLst/>
                <a:ahLst/>
                <a:cxnLst/>
                <a:rect l="l" t="t" r="r" b="b"/>
                <a:pathLst>
                  <a:path w="4326" h="8326" extrusionOk="0">
                    <a:moveTo>
                      <a:pt x="0" y="0"/>
                    </a:moveTo>
                    <a:lnTo>
                      <a:pt x="0" y="8325"/>
                    </a:lnTo>
                    <a:lnTo>
                      <a:pt x="4325" y="8325"/>
                    </a:lnTo>
                    <a:lnTo>
                      <a:pt x="43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6"/>
              <p:cNvSpPr/>
              <p:nvPr/>
            </p:nvSpPr>
            <p:spPr>
              <a:xfrm>
                <a:off x="5377801" y="2778988"/>
                <a:ext cx="302458" cy="60035"/>
              </a:xfrm>
              <a:custGeom>
                <a:avLst/>
                <a:gdLst/>
                <a:ahLst/>
                <a:cxnLst/>
                <a:rect l="l" t="t" r="r" b="b"/>
                <a:pathLst>
                  <a:path w="9527" h="1891" extrusionOk="0">
                    <a:moveTo>
                      <a:pt x="0" y="1"/>
                    </a:moveTo>
                    <a:lnTo>
                      <a:pt x="0" y="1891"/>
                    </a:lnTo>
                    <a:lnTo>
                      <a:pt x="9527" y="1891"/>
                    </a:lnTo>
                    <a:lnTo>
                      <a:pt x="9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6"/>
              <p:cNvSpPr/>
              <p:nvPr/>
            </p:nvSpPr>
            <p:spPr>
              <a:xfrm>
                <a:off x="5372022" y="2773241"/>
                <a:ext cx="314046" cy="71559"/>
              </a:xfrm>
              <a:custGeom>
                <a:avLst/>
                <a:gdLst/>
                <a:ahLst/>
                <a:cxnLst/>
                <a:rect l="l" t="t" r="r" b="b"/>
                <a:pathLst>
                  <a:path w="9892" h="2254" extrusionOk="0">
                    <a:moveTo>
                      <a:pt x="9527" y="368"/>
                    </a:moveTo>
                    <a:lnTo>
                      <a:pt x="9527" y="1889"/>
                    </a:lnTo>
                    <a:lnTo>
                      <a:pt x="369" y="1889"/>
                    </a:lnTo>
                    <a:lnTo>
                      <a:pt x="369" y="368"/>
                    </a:lnTo>
                    <a:close/>
                    <a:moveTo>
                      <a:pt x="182" y="0"/>
                    </a:moveTo>
                    <a:cubicBezTo>
                      <a:pt x="85" y="0"/>
                      <a:pt x="1" y="80"/>
                      <a:pt x="1" y="182"/>
                    </a:cubicBezTo>
                    <a:lnTo>
                      <a:pt x="1" y="2072"/>
                    </a:lnTo>
                    <a:cubicBezTo>
                      <a:pt x="1" y="2173"/>
                      <a:pt x="85" y="2253"/>
                      <a:pt x="182" y="2253"/>
                    </a:cubicBezTo>
                    <a:lnTo>
                      <a:pt x="9709" y="2253"/>
                    </a:lnTo>
                    <a:cubicBezTo>
                      <a:pt x="9811" y="2253"/>
                      <a:pt x="9891" y="2173"/>
                      <a:pt x="9891" y="2072"/>
                    </a:cubicBezTo>
                    <a:lnTo>
                      <a:pt x="9891" y="182"/>
                    </a:lnTo>
                    <a:cubicBezTo>
                      <a:pt x="9891" y="80"/>
                      <a:pt x="9811" y="0"/>
                      <a:pt x="97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6"/>
              <p:cNvSpPr/>
              <p:nvPr/>
            </p:nvSpPr>
            <p:spPr>
              <a:xfrm>
                <a:off x="5358974" y="2577894"/>
                <a:ext cx="46828" cy="77273"/>
              </a:xfrm>
              <a:custGeom>
                <a:avLst/>
                <a:gdLst/>
                <a:ahLst/>
                <a:cxnLst/>
                <a:rect l="l" t="t" r="r" b="b"/>
                <a:pathLst>
                  <a:path w="1475" h="2434" extrusionOk="0">
                    <a:moveTo>
                      <a:pt x="1216" y="1"/>
                    </a:moveTo>
                    <a:cubicBezTo>
                      <a:pt x="543" y="1"/>
                      <a:pt x="0" y="547"/>
                      <a:pt x="0" y="1217"/>
                    </a:cubicBezTo>
                    <a:cubicBezTo>
                      <a:pt x="0" y="1887"/>
                      <a:pt x="543" y="2433"/>
                      <a:pt x="1216" y="2433"/>
                    </a:cubicBezTo>
                    <a:lnTo>
                      <a:pt x="1474" y="2433"/>
                    </a:lnTo>
                    <a:lnTo>
                      <a:pt x="1474" y="2065"/>
                    </a:lnTo>
                    <a:lnTo>
                      <a:pt x="1216" y="2065"/>
                    </a:lnTo>
                    <a:cubicBezTo>
                      <a:pt x="746" y="2065"/>
                      <a:pt x="365" y="1686"/>
                      <a:pt x="365" y="1217"/>
                    </a:cubicBezTo>
                    <a:cubicBezTo>
                      <a:pt x="365" y="751"/>
                      <a:pt x="746" y="369"/>
                      <a:pt x="1216" y="369"/>
                    </a:cubicBezTo>
                    <a:lnTo>
                      <a:pt x="1474" y="369"/>
                    </a:lnTo>
                    <a:lnTo>
                      <a:pt x="14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6"/>
              <p:cNvSpPr/>
              <p:nvPr/>
            </p:nvSpPr>
            <p:spPr>
              <a:xfrm>
                <a:off x="5396881" y="3189272"/>
                <a:ext cx="8921" cy="73559"/>
              </a:xfrm>
              <a:custGeom>
                <a:avLst/>
                <a:gdLst/>
                <a:ahLst/>
                <a:cxnLst/>
                <a:rect l="l" t="t" r="r" b="b"/>
                <a:pathLst>
                  <a:path w="281" h="2317" extrusionOk="0">
                    <a:moveTo>
                      <a:pt x="0" y="1"/>
                    </a:moveTo>
                    <a:lnTo>
                      <a:pt x="0" y="1785"/>
                    </a:lnTo>
                    <a:cubicBezTo>
                      <a:pt x="0" y="1985"/>
                      <a:pt x="70" y="2170"/>
                      <a:pt x="186" y="2316"/>
                    </a:cubicBezTo>
                    <a:cubicBezTo>
                      <a:pt x="248" y="2170"/>
                      <a:pt x="280" y="2014"/>
                      <a:pt x="280" y="1846"/>
                    </a:cubicBezTo>
                    <a:lnTo>
                      <a:pt x="2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6"/>
              <p:cNvSpPr/>
              <p:nvPr/>
            </p:nvSpPr>
            <p:spPr>
              <a:xfrm>
                <a:off x="5383706" y="2784893"/>
                <a:ext cx="22096" cy="48320"/>
              </a:xfrm>
              <a:custGeom>
                <a:avLst/>
                <a:gdLst/>
                <a:ahLst/>
                <a:cxnLst/>
                <a:rect l="l" t="t" r="r" b="b"/>
                <a:pathLst>
                  <a:path w="696" h="1522" extrusionOk="0">
                    <a:moveTo>
                      <a:pt x="1" y="1"/>
                    </a:moveTo>
                    <a:lnTo>
                      <a:pt x="1" y="1522"/>
                    </a:lnTo>
                    <a:lnTo>
                      <a:pt x="695" y="1522"/>
                    </a:lnTo>
                    <a:lnTo>
                      <a:pt x="695" y="1"/>
                    </a:lnTo>
                    <a:close/>
                  </a:path>
                </a:pathLst>
              </a:custGeom>
              <a:solidFill>
                <a:schemeClr val="lt1">
                  <a:alpha val="187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6"/>
              <p:cNvSpPr/>
              <p:nvPr/>
            </p:nvSpPr>
            <p:spPr>
              <a:xfrm>
                <a:off x="5372022" y="2773241"/>
                <a:ext cx="33779" cy="71559"/>
              </a:xfrm>
              <a:custGeom>
                <a:avLst/>
                <a:gdLst/>
                <a:ahLst/>
                <a:cxnLst/>
                <a:rect l="l" t="t" r="r" b="b"/>
                <a:pathLst>
                  <a:path w="1064" h="2254" extrusionOk="0">
                    <a:moveTo>
                      <a:pt x="182" y="0"/>
                    </a:moveTo>
                    <a:cubicBezTo>
                      <a:pt x="85" y="0"/>
                      <a:pt x="1" y="80"/>
                      <a:pt x="1" y="182"/>
                    </a:cubicBezTo>
                    <a:lnTo>
                      <a:pt x="1" y="2072"/>
                    </a:lnTo>
                    <a:cubicBezTo>
                      <a:pt x="1" y="2173"/>
                      <a:pt x="85" y="2253"/>
                      <a:pt x="182" y="2253"/>
                    </a:cubicBezTo>
                    <a:lnTo>
                      <a:pt x="1063" y="2253"/>
                    </a:lnTo>
                    <a:lnTo>
                      <a:pt x="1063" y="1889"/>
                    </a:lnTo>
                    <a:lnTo>
                      <a:pt x="369" y="1889"/>
                    </a:lnTo>
                    <a:lnTo>
                      <a:pt x="369" y="368"/>
                    </a:lnTo>
                    <a:lnTo>
                      <a:pt x="1063" y="368"/>
                    </a:lnTo>
                    <a:lnTo>
                      <a:pt x="1063" y="0"/>
                    </a:lnTo>
                    <a:close/>
                  </a:path>
                </a:pathLst>
              </a:custGeom>
              <a:solidFill>
                <a:schemeClr val="lt1">
                  <a:alpha val="187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26"/>
            <p:cNvGrpSpPr/>
            <p:nvPr/>
          </p:nvGrpSpPr>
          <p:grpSpPr>
            <a:xfrm>
              <a:off x="6094678" y="3600952"/>
              <a:ext cx="431131" cy="998652"/>
              <a:chOff x="6094678" y="3600952"/>
              <a:chExt cx="431131" cy="998652"/>
            </a:xfrm>
          </p:grpSpPr>
          <p:sp>
            <p:nvSpPr>
              <p:cNvPr id="573" name="Google Shape;573;p26"/>
              <p:cNvSpPr/>
              <p:nvPr/>
            </p:nvSpPr>
            <p:spPr>
              <a:xfrm>
                <a:off x="6100456" y="3716294"/>
                <a:ext cx="419543" cy="877533"/>
              </a:xfrm>
              <a:custGeom>
                <a:avLst/>
                <a:gdLst/>
                <a:ahLst/>
                <a:cxnLst/>
                <a:rect l="l" t="t" r="r" b="b"/>
                <a:pathLst>
                  <a:path w="13215" h="27641" extrusionOk="0">
                    <a:moveTo>
                      <a:pt x="4481" y="0"/>
                    </a:moveTo>
                    <a:cubicBezTo>
                      <a:pt x="2006" y="0"/>
                      <a:pt x="0" y="5268"/>
                      <a:pt x="0" y="7739"/>
                    </a:cubicBezTo>
                    <a:lnTo>
                      <a:pt x="0" y="23545"/>
                    </a:lnTo>
                    <a:cubicBezTo>
                      <a:pt x="0" y="25805"/>
                      <a:pt x="1835" y="27640"/>
                      <a:pt x="4096" y="27640"/>
                    </a:cubicBezTo>
                    <a:lnTo>
                      <a:pt x="9120" y="27640"/>
                    </a:lnTo>
                    <a:cubicBezTo>
                      <a:pt x="11380" y="27640"/>
                      <a:pt x="13214" y="25805"/>
                      <a:pt x="13214" y="23545"/>
                    </a:cubicBezTo>
                    <a:lnTo>
                      <a:pt x="13214" y="7739"/>
                    </a:lnTo>
                    <a:cubicBezTo>
                      <a:pt x="13214" y="5268"/>
                      <a:pt x="11209" y="0"/>
                      <a:pt x="8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6"/>
              <p:cNvSpPr/>
              <p:nvPr/>
            </p:nvSpPr>
            <p:spPr>
              <a:xfrm>
                <a:off x="6111790" y="3719754"/>
                <a:ext cx="408209" cy="874072"/>
              </a:xfrm>
              <a:custGeom>
                <a:avLst/>
                <a:gdLst/>
                <a:ahLst/>
                <a:cxnLst/>
                <a:rect l="l" t="t" r="r" b="b"/>
                <a:pathLst>
                  <a:path w="12858" h="27532" extrusionOk="0">
                    <a:moveTo>
                      <a:pt x="8992" y="1"/>
                    </a:moveTo>
                    <a:lnTo>
                      <a:pt x="8992" y="22981"/>
                    </a:lnTo>
                    <a:cubicBezTo>
                      <a:pt x="8992" y="24154"/>
                      <a:pt x="8042" y="25100"/>
                      <a:pt x="6873" y="25100"/>
                    </a:cubicBezTo>
                    <a:lnTo>
                      <a:pt x="1" y="25100"/>
                    </a:lnTo>
                    <a:cubicBezTo>
                      <a:pt x="641" y="26531"/>
                      <a:pt x="2071" y="27531"/>
                      <a:pt x="3739" y="27531"/>
                    </a:cubicBezTo>
                    <a:lnTo>
                      <a:pt x="8763" y="27531"/>
                    </a:lnTo>
                    <a:cubicBezTo>
                      <a:pt x="8842" y="27531"/>
                      <a:pt x="8916" y="27517"/>
                      <a:pt x="8992" y="27514"/>
                    </a:cubicBezTo>
                    <a:lnTo>
                      <a:pt x="8992" y="27517"/>
                    </a:lnTo>
                    <a:cubicBezTo>
                      <a:pt x="9054" y="27514"/>
                      <a:pt x="9116" y="27506"/>
                      <a:pt x="9178" y="27499"/>
                    </a:cubicBezTo>
                    <a:cubicBezTo>
                      <a:pt x="9312" y="27484"/>
                      <a:pt x="9443" y="27466"/>
                      <a:pt x="9571" y="27440"/>
                    </a:cubicBezTo>
                    <a:cubicBezTo>
                      <a:pt x="9662" y="27422"/>
                      <a:pt x="9749" y="27404"/>
                      <a:pt x="9836" y="27378"/>
                    </a:cubicBezTo>
                    <a:cubicBezTo>
                      <a:pt x="9920" y="27356"/>
                      <a:pt x="10000" y="27331"/>
                      <a:pt x="10080" y="27306"/>
                    </a:cubicBezTo>
                    <a:cubicBezTo>
                      <a:pt x="10179" y="27273"/>
                      <a:pt x="10273" y="27233"/>
                      <a:pt x="10368" y="27193"/>
                    </a:cubicBezTo>
                    <a:cubicBezTo>
                      <a:pt x="10455" y="27156"/>
                      <a:pt x="10546" y="27116"/>
                      <a:pt x="10630" y="27069"/>
                    </a:cubicBezTo>
                    <a:cubicBezTo>
                      <a:pt x="10732" y="27018"/>
                      <a:pt x="10834" y="26963"/>
                      <a:pt x="10928" y="26902"/>
                    </a:cubicBezTo>
                    <a:cubicBezTo>
                      <a:pt x="10983" y="26869"/>
                      <a:pt x="11034" y="26837"/>
                      <a:pt x="11088" y="26800"/>
                    </a:cubicBezTo>
                    <a:cubicBezTo>
                      <a:pt x="11219" y="26709"/>
                      <a:pt x="11343" y="26614"/>
                      <a:pt x="11463" y="26509"/>
                    </a:cubicBezTo>
                    <a:cubicBezTo>
                      <a:pt x="11481" y="26494"/>
                      <a:pt x="11500" y="26472"/>
                      <a:pt x="11518" y="26457"/>
                    </a:cubicBezTo>
                    <a:cubicBezTo>
                      <a:pt x="11631" y="26352"/>
                      <a:pt x="11737" y="26242"/>
                      <a:pt x="11839" y="26126"/>
                    </a:cubicBezTo>
                    <a:cubicBezTo>
                      <a:pt x="11864" y="26101"/>
                      <a:pt x="11886" y="26076"/>
                      <a:pt x="11908" y="26050"/>
                    </a:cubicBezTo>
                    <a:cubicBezTo>
                      <a:pt x="12024" y="25911"/>
                      <a:pt x="12130" y="25770"/>
                      <a:pt x="12224" y="25617"/>
                    </a:cubicBezTo>
                    <a:lnTo>
                      <a:pt x="12228" y="25613"/>
                    </a:lnTo>
                    <a:cubicBezTo>
                      <a:pt x="12326" y="25456"/>
                      <a:pt x="12410" y="25296"/>
                      <a:pt x="12486" y="25129"/>
                    </a:cubicBezTo>
                    <a:cubicBezTo>
                      <a:pt x="12490" y="25118"/>
                      <a:pt x="12497" y="25111"/>
                      <a:pt x="12501" y="25100"/>
                    </a:cubicBezTo>
                    <a:lnTo>
                      <a:pt x="12497" y="25100"/>
                    </a:lnTo>
                    <a:cubicBezTo>
                      <a:pt x="12726" y="24594"/>
                      <a:pt x="12857" y="24029"/>
                      <a:pt x="12857" y="23436"/>
                    </a:cubicBezTo>
                    <a:lnTo>
                      <a:pt x="12857" y="7630"/>
                    </a:lnTo>
                    <a:cubicBezTo>
                      <a:pt x="12857" y="5366"/>
                      <a:pt x="11176" y="758"/>
                      <a:pt x="8992" y="1"/>
                    </a:cubicBezTo>
                    <a:close/>
                  </a:path>
                </a:pathLst>
              </a:custGeom>
              <a:solidFill>
                <a:schemeClr val="lt1">
                  <a:alpha val="187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6"/>
              <p:cNvSpPr/>
              <p:nvPr/>
            </p:nvSpPr>
            <p:spPr>
              <a:xfrm>
                <a:off x="6094678" y="3710389"/>
                <a:ext cx="431131" cy="889216"/>
              </a:xfrm>
              <a:custGeom>
                <a:avLst/>
                <a:gdLst/>
                <a:ahLst/>
                <a:cxnLst/>
                <a:rect l="l" t="t" r="r" b="b"/>
                <a:pathLst>
                  <a:path w="13580" h="28009" extrusionOk="0">
                    <a:moveTo>
                      <a:pt x="8919" y="368"/>
                    </a:moveTo>
                    <a:cubicBezTo>
                      <a:pt x="11224" y="368"/>
                      <a:pt x="13211" y="5439"/>
                      <a:pt x="13211" y="7925"/>
                    </a:cubicBezTo>
                    <a:lnTo>
                      <a:pt x="13211" y="23731"/>
                    </a:lnTo>
                    <a:cubicBezTo>
                      <a:pt x="13211" y="25887"/>
                      <a:pt x="11460" y="27641"/>
                      <a:pt x="9302" y="27641"/>
                    </a:cubicBezTo>
                    <a:lnTo>
                      <a:pt x="4278" y="27641"/>
                    </a:lnTo>
                    <a:cubicBezTo>
                      <a:pt x="2123" y="27641"/>
                      <a:pt x="369" y="25887"/>
                      <a:pt x="369" y="23731"/>
                    </a:cubicBezTo>
                    <a:lnTo>
                      <a:pt x="369" y="7925"/>
                    </a:lnTo>
                    <a:cubicBezTo>
                      <a:pt x="369" y="5439"/>
                      <a:pt x="2356" y="368"/>
                      <a:pt x="4663" y="368"/>
                    </a:cubicBezTo>
                    <a:close/>
                    <a:moveTo>
                      <a:pt x="4663" y="0"/>
                    </a:moveTo>
                    <a:cubicBezTo>
                      <a:pt x="1970" y="0"/>
                      <a:pt x="1" y="5563"/>
                      <a:pt x="1" y="7925"/>
                    </a:cubicBezTo>
                    <a:lnTo>
                      <a:pt x="1" y="23731"/>
                    </a:lnTo>
                    <a:cubicBezTo>
                      <a:pt x="1" y="26090"/>
                      <a:pt x="1919" y="28009"/>
                      <a:pt x="4278" y="28009"/>
                    </a:cubicBezTo>
                    <a:lnTo>
                      <a:pt x="9302" y="28009"/>
                    </a:lnTo>
                    <a:cubicBezTo>
                      <a:pt x="11660" y="28009"/>
                      <a:pt x="13579" y="26090"/>
                      <a:pt x="13579" y="23731"/>
                    </a:cubicBezTo>
                    <a:lnTo>
                      <a:pt x="13579" y="7925"/>
                    </a:lnTo>
                    <a:cubicBezTo>
                      <a:pt x="13579" y="5563"/>
                      <a:pt x="11609" y="0"/>
                      <a:pt x="89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6"/>
              <p:cNvSpPr/>
              <p:nvPr/>
            </p:nvSpPr>
            <p:spPr>
              <a:xfrm>
                <a:off x="6141253" y="3606730"/>
                <a:ext cx="337952" cy="157309"/>
              </a:xfrm>
              <a:custGeom>
                <a:avLst/>
                <a:gdLst/>
                <a:ahLst/>
                <a:cxnLst/>
                <a:rect l="l" t="t" r="r" b="b"/>
                <a:pathLst>
                  <a:path w="10645" h="4955" extrusionOk="0">
                    <a:moveTo>
                      <a:pt x="1795" y="0"/>
                    </a:moveTo>
                    <a:cubicBezTo>
                      <a:pt x="805" y="0"/>
                      <a:pt x="1" y="805"/>
                      <a:pt x="1" y="1795"/>
                    </a:cubicBezTo>
                    <a:lnTo>
                      <a:pt x="1" y="3171"/>
                    </a:lnTo>
                    <a:cubicBezTo>
                      <a:pt x="1" y="4157"/>
                      <a:pt x="798" y="4955"/>
                      <a:pt x="1785" y="4955"/>
                    </a:cubicBezTo>
                    <a:lnTo>
                      <a:pt x="8865" y="4955"/>
                    </a:lnTo>
                    <a:cubicBezTo>
                      <a:pt x="9848" y="4955"/>
                      <a:pt x="10644" y="4157"/>
                      <a:pt x="10644" y="3171"/>
                    </a:cubicBezTo>
                    <a:lnTo>
                      <a:pt x="10644" y="1795"/>
                    </a:lnTo>
                    <a:cubicBezTo>
                      <a:pt x="10644" y="805"/>
                      <a:pt x="9844" y="0"/>
                      <a:pt x="88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a:off x="6397239" y="3606730"/>
                <a:ext cx="81972" cy="157309"/>
              </a:xfrm>
              <a:custGeom>
                <a:avLst/>
                <a:gdLst/>
                <a:ahLst/>
                <a:cxnLst/>
                <a:rect l="l" t="t" r="r" b="b"/>
                <a:pathLst>
                  <a:path w="2582" h="4955" extrusionOk="0">
                    <a:moveTo>
                      <a:pt x="1" y="0"/>
                    </a:moveTo>
                    <a:lnTo>
                      <a:pt x="1" y="4955"/>
                    </a:lnTo>
                    <a:lnTo>
                      <a:pt x="1632" y="4955"/>
                    </a:lnTo>
                    <a:cubicBezTo>
                      <a:pt x="2156" y="4955"/>
                      <a:pt x="2581" y="4529"/>
                      <a:pt x="2581" y="4004"/>
                    </a:cubicBezTo>
                    <a:lnTo>
                      <a:pt x="2581" y="1358"/>
                    </a:lnTo>
                    <a:cubicBezTo>
                      <a:pt x="2581" y="608"/>
                      <a:pt x="1978" y="0"/>
                      <a:pt x="1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a:off x="6304439" y="3600952"/>
                <a:ext cx="11715" cy="168992"/>
              </a:xfrm>
              <a:custGeom>
                <a:avLst/>
                <a:gdLst/>
                <a:ahLst/>
                <a:cxnLst/>
                <a:rect l="l" t="t" r="r" b="b"/>
                <a:pathLst>
                  <a:path w="369" h="5323" extrusionOk="0">
                    <a:moveTo>
                      <a:pt x="183" y="1"/>
                    </a:moveTo>
                    <a:cubicBezTo>
                      <a:pt x="81" y="1"/>
                      <a:pt x="0" y="80"/>
                      <a:pt x="0" y="182"/>
                    </a:cubicBezTo>
                    <a:lnTo>
                      <a:pt x="0" y="5137"/>
                    </a:lnTo>
                    <a:cubicBezTo>
                      <a:pt x="0" y="5238"/>
                      <a:pt x="81" y="5322"/>
                      <a:pt x="183" y="5322"/>
                    </a:cubicBezTo>
                    <a:cubicBezTo>
                      <a:pt x="284" y="5322"/>
                      <a:pt x="368" y="5238"/>
                      <a:pt x="368" y="5137"/>
                    </a:cubicBezTo>
                    <a:lnTo>
                      <a:pt x="368" y="182"/>
                    </a:lnTo>
                    <a:cubicBezTo>
                      <a:pt x="368" y="80"/>
                      <a:pt x="284"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a:off x="6260880" y="3600952"/>
                <a:ext cx="11683" cy="168992"/>
              </a:xfrm>
              <a:custGeom>
                <a:avLst/>
                <a:gdLst/>
                <a:ahLst/>
                <a:cxnLst/>
                <a:rect l="l" t="t" r="r" b="b"/>
                <a:pathLst>
                  <a:path w="368" h="5323" extrusionOk="0">
                    <a:moveTo>
                      <a:pt x="186" y="1"/>
                    </a:moveTo>
                    <a:cubicBezTo>
                      <a:pt x="84" y="1"/>
                      <a:pt x="1" y="80"/>
                      <a:pt x="1" y="182"/>
                    </a:cubicBezTo>
                    <a:lnTo>
                      <a:pt x="1" y="5137"/>
                    </a:lnTo>
                    <a:cubicBezTo>
                      <a:pt x="1" y="5238"/>
                      <a:pt x="84" y="5322"/>
                      <a:pt x="186" y="5322"/>
                    </a:cubicBezTo>
                    <a:cubicBezTo>
                      <a:pt x="285" y="5322"/>
                      <a:pt x="368" y="5238"/>
                      <a:pt x="368" y="5137"/>
                    </a:cubicBezTo>
                    <a:lnTo>
                      <a:pt x="368" y="182"/>
                    </a:lnTo>
                    <a:cubicBezTo>
                      <a:pt x="368" y="80"/>
                      <a:pt x="285" y="1"/>
                      <a:pt x="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a:off x="6217417" y="3600952"/>
                <a:ext cx="11715" cy="168992"/>
              </a:xfrm>
              <a:custGeom>
                <a:avLst/>
                <a:gdLst/>
                <a:ahLst/>
                <a:cxnLst/>
                <a:rect l="l" t="t" r="r" b="b"/>
                <a:pathLst>
                  <a:path w="369" h="5323" extrusionOk="0">
                    <a:moveTo>
                      <a:pt x="182" y="1"/>
                    </a:moveTo>
                    <a:cubicBezTo>
                      <a:pt x="81" y="1"/>
                      <a:pt x="1" y="80"/>
                      <a:pt x="1" y="182"/>
                    </a:cubicBezTo>
                    <a:lnTo>
                      <a:pt x="1" y="5137"/>
                    </a:lnTo>
                    <a:cubicBezTo>
                      <a:pt x="1" y="5238"/>
                      <a:pt x="81" y="5322"/>
                      <a:pt x="182" y="5322"/>
                    </a:cubicBezTo>
                    <a:cubicBezTo>
                      <a:pt x="285" y="5322"/>
                      <a:pt x="368" y="5238"/>
                      <a:pt x="368" y="5137"/>
                    </a:cubicBezTo>
                    <a:lnTo>
                      <a:pt x="368" y="182"/>
                    </a:lnTo>
                    <a:cubicBezTo>
                      <a:pt x="368" y="80"/>
                      <a:pt x="285"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a:off x="6173858" y="3600952"/>
                <a:ext cx="11683" cy="168992"/>
              </a:xfrm>
              <a:custGeom>
                <a:avLst/>
                <a:gdLst/>
                <a:ahLst/>
                <a:cxnLst/>
                <a:rect l="l" t="t" r="r" b="b"/>
                <a:pathLst>
                  <a:path w="368" h="5323" extrusionOk="0">
                    <a:moveTo>
                      <a:pt x="186" y="1"/>
                    </a:moveTo>
                    <a:cubicBezTo>
                      <a:pt x="84" y="1"/>
                      <a:pt x="0" y="80"/>
                      <a:pt x="0" y="182"/>
                    </a:cubicBezTo>
                    <a:lnTo>
                      <a:pt x="0" y="5137"/>
                    </a:lnTo>
                    <a:cubicBezTo>
                      <a:pt x="0" y="5238"/>
                      <a:pt x="84" y="5322"/>
                      <a:pt x="186" y="5322"/>
                    </a:cubicBezTo>
                    <a:cubicBezTo>
                      <a:pt x="288" y="5322"/>
                      <a:pt x="368" y="5238"/>
                      <a:pt x="368" y="5137"/>
                    </a:cubicBezTo>
                    <a:lnTo>
                      <a:pt x="368" y="182"/>
                    </a:lnTo>
                    <a:cubicBezTo>
                      <a:pt x="368" y="80"/>
                      <a:pt x="288" y="1"/>
                      <a:pt x="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a:off x="6434925" y="3600952"/>
                <a:ext cx="11683" cy="168992"/>
              </a:xfrm>
              <a:custGeom>
                <a:avLst/>
                <a:gdLst/>
                <a:ahLst/>
                <a:cxnLst/>
                <a:rect l="l" t="t" r="r" b="b"/>
                <a:pathLst>
                  <a:path w="368" h="5323" extrusionOk="0">
                    <a:moveTo>
                      <a:pt x="183" y="1"/>
                    </a:moveTo>
                    <a:cubicBezTo>
                      <a:pt x="84" y="1"/>
                      <a:pt x="1" y="80"/>
                      <a:pt x="1" y="182"/>
                    </a:cubicBezTo>
                    <a:lnTo>
                      <a:pt x="1" y="5137"/>
                    </a:lnTo>
                    <a:cubicBezTo>
                      <a:pt x="1" y="5238"/>
                      <a:pt x="84" y="5322"/>
                      <a:pt x="183" y="5322"/>
                    </a:cubicBezTo>
                    <a:cubicBezTo>
                      <a:pt x="285" y="5322"/>
                      <a:pt x="368" y="5238"/>
                      <a:pt x="368" y="5137"/>
                    </a:cubicBezTo>
                    <a:lnTo>
                      <a:pt x="368" y="182"/>
                    </a:lnTo>
                    <a:cubicBezTo>
                      <a:pt x="368" y="80"/>
                      <a:pt x="28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a:off x="6391461" y="3600952"/>
                <a:ext cx="11620" cy="168992"/>
              </a:xfrm>
              <a:custGeom>
                <a:avLst/>
                <a:gdLst/>
                <a:ahLst/>
                <a:cxnLst/>
                <a:rect l="l" t="t" r="r" b="b"/>
                <a:pathLst>
                  <a:path w="366" h="5323" extrusionOk="0">
                    <a:moveTo>
                      <a:pt x="183" y="1"/>
                    </a:moveTo>
                    <a:cubicBezTo>
                      <a:pt x="81" y="1"/>
                      <a:pt x="1" y="80"/>
                      <a:pt x="1" y="182"/>
                    </a:cubicBezTo>
                    <a:lnTo>
                      <a:pt x="1" y="5137"/>
                    </a:lnTo>
                    <a:cubicBezTo>
                      <a:pt x="1" y="5238"/>
                      <a:pt x="81" y="5322"/>
                      <a:pt x="183" y="5322"/>
                    </a:cubicBezTo>
                    <a:cubicBezTo>
                      <a:pt x="285" y="5322"/>
                      <a:pt x="365" y="5238"/>
                      <a:pt x="365" y="5137"/>
                    </a:cubicBezTo>
                    <a:lnTo>
                      <a:pt x="365" y="182"/>
                    </a:lnTo>
                    <a:cubicBezTo>
                      <a:pt x="365" y="80"/>
                      <a:pt x="28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a:off x="6347903" y="3600952"/>
                <a:ext cx="11715" cy="168992"/>
              </a:xfrm>
              <a:custGeom>
                <a:avLst/>
                <a:gdLst/>
                <a:ahLst/>
                <a:cxnLst/>
                <a:rect l="l" t="t" r="r" b="b"/>
                <a:pathLst>
                  <a:path w="369" h="5323" extrusionOk="0">
                    <a:moveTo>
                      <a:pt x="186" y="1"/>
                    </a:moveTo>
                    <a:cubicBezTo>
                      <a:pt x="84" y="1"/>
                      <a:pt x="0" y="80"/>
                      <a:pt x="0" y="182"/>
                    </a:cubicBezTo>
                    <a:lnTo>
                      <a:pt x="0" y="5137"/>
                    </a:lnTo>
                    <a:cubicBezTo>
                      <a:pt x="0" y="5238"/>
                      <a:pt x="84" y="5322"/>
                      <a:pt x="186" y="5322"/>
                    </a:cubicBezTo>
                    <a:cubicBezTo>
                      <a:pt x="284" y="5322"/>
                      <a:pt x="368" y="5238"/>
                      <a:pt x="368" y="5137"/>
                    </a:cubicBezTo>
                    <a:lnTo>
                      <a:pt x="368" y="182"/>
                    </a:lnTo>
                    <a:cubicBezTo>
                      <a:pt x="368" y="80"/>
                      <a:pt x="284" y="1"/>
                      <a:pt x="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a:off x="6135379" y="3600952"/>
                <a:ext cx="349730" cy="168992"/>
              </a:xfrm>
              <a:custGeom>
                <a:avLst/>
                <a:gdLst/>
                <a:ahLst/>
                <a:cxnLst/>
                <a:rect l="l" t="t" r="r" b="b"/>
                <a:pathLst>
                  <a:path w="11016" h="5323" extrusionOk="0">
                    <a:moveTo>
                      <a:pt x="9475" y="368"/>
                    </a:moveTo>
                    <a:cubicBezTo>
                      <a:pt x="10120" y="368"/>
                      <a:pt x="10648" y="892"/>
                      <a:pt x="10648" y="1540"/>
                    </a:cubicBezTo>
                    <a:lnTo>
                      <a:pt x="10648" y="4186"/>
                    </a:lnTo>
                    <a:cubicBezTo>
                      <a:pt x="10648" y="4609"/>
                      <a:pt x="10302" y="4954"/>
                      <a:pt x="9880" y="4954"/>
                    </a:cubicBezTo>
                    <a:lnTo>
                      <a:pt x="1136" y="4954"/>
                    </a:lnTo>
                    <a:cubicBezTo>
                      <a:pt x="713" y="4954"/>
                      <a:pt x="367" y="4609"/>
                      <a:pt x="367" y="4186"/>
                    </a:cubicBezTo>
                    <a:lnTo>
                      <a:pt x="367" y="1540"/>
                    </a:lnTo>
                    <a:cubicBezTo>
                      <a:pt x="367" y="892"/>
                      <a:pt x="896" y="368"/>
                      <a:pt x="1543" y="368"/>
                    </a:cubicBezTo>
                    <a:close/>
                    <a:moveTo>
                      <a:pt x="1543" y="1"/>
                    </a:moveTo>
                    <a:cubicBezTo>
                      <a:pt x="691" y="1"/>
                      <a:pt x="0" y="692"/>
                      <a:pt x="0" y="1540"/>
                    </a:cubicBezTo>
                    <a:lnTo>
                      <a:pt x="0" y="4186"/>
                    </a:lnTo>
                    <a:cubicBezTo>
                      <a:pt x="0" y="4813"/>
                      <a:pt x="510" y="5322"/>
                      <a:pt x="1136" y="5322"/>
                    </a:cubicBezTo>
                    <a:lnTo>
                      <a:pt x="9880" y="5322"/>
                    </a:lnTo>
                    <a:cubicBezTo>
                      <a:pt x="10506" y="5322"/>
                      <a:pt x="11015" y="4813"/>
                      <a:pt x="11015" y="4186"/>
                    </a:cubicBezTo>
                    <a:lnTo>
                      <a:pt x="11015" y="1540"/>
                    </a:lnTo>
                    <a:cubicBezTo>
                      <a:pt x="11015" y="692"/>
                      <a:pt x="10323" y="1"/>
                      <a:pt x="9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6100456" y="3979329"/>
                <a:ext cx="149912" cy="470847"/>
              </a:xfrm>
              <a:custGeom>
                <a:avLst/>
                <a:gdLst/>
                <a:ahLst/>
                <a:cxnLst/>
                <a:rect l="l" t="t" r="r" b="b"/>
                <a:pathLst>
                  <a:path w="4722" h="14831" extrusionOk="0">
                    <a:moveTo>
                      <a:pt x="0" y="0"/>
                    </a:moveTo>
                    <a:lnTo>
                      <a:pt x="0" y="14830"/>
                    </a:lnTo>
                    <a:lnTo>
                      <a:pt x="4722" y="14830"/>
                    </a:lnTo>
                    <a:lnTo>
                      <a:pt x="47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a:off x="6094678" y="3973424"/>
                <a:ext cx="161595" cy="482657"/>
              </a:xfrm>
              <a:custGeom>
                <a:avLst/>
                <a:gdLst/>
                <a:ahLst/>
                <a:cxnLst/>
                <a:rect l="l" t="t" r="r" b="b"/>
                <a:pathLst>
                  <a:path w="5090" h="15203" extrusionOk="0">
                    <a:moveTo>
                      <a:pt x="4722" y="369"/>
                    </a:moveTo>
                    <a:lnTo>
                      <a:pt x="4722" y="14835"/>
                    </a:lnTo>
                    <a:lnTo>
                      <a:pt x="369" y="14835"/>
                    </a:lnTo>
                    <a:lnTo>
                      <a:pt x="369" y="369"/>
                    </a:lnTo>
                    <a:close/>
                    <a:moveTo>
                      <a:pt x="182" y="1"/>
                    </a:moveTo>
                    <a:cubicBezTo>
                      <a:pt x="85" y="1"/>
                      <a:pt x="1" y="85"/>
                      <a:pt x="1" y="186"/>
                    </a:cubicBezTo>
                    <a:lnTo>
                      <a:pt x="1" y="15016"/>
                    </a:lnTo>
                    <a:cubicBezTo>
                      <a:pt x="1" y="15119"/>
                      <a:pt x="85" y="15202"/>
                      <a:pt x="182" y="15202"/>
                    </a:cubicBezTo>
                    <a:lnTo>
                      <a:pt x="4904" y="15202"/>
                    </a:lnTo>
                    <a:cubicBezTo>
                      <a:pt x="5006" y="15202"/>
                      <a:pt x="5090" y="15119"/>
                      <a:pt x="5090" y="15016"/>
                    </a:cubicBezTo>
                    <a:lnTo>
                      <a:pt x="5090" y="186"/>
                    </a:lnTo>
                    <a:cubicBezTo>
                      <a:pt x="5090" y="85"/>
                      <a:pt x="5006" y="1"/>
                      <a:pt x="4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a:off x="6100456" y="3979329"/>
                <a:ext cx="149912" cy="121625"/>
              </a:xfrm>
              <a:custGeom>
                <a:avLst/>
                <a:gdLst/>
                <a:ahLst/>
                <a:cxnLst/>
                <a:rect l="l" t="t" r="r" b="b"/>
                <a:pathLst>
                  <a:path w="4722" h="3831" extrusionOk="0">
                    <a:moveTo>
                      <a:pt x="0" y="0"/>
                    </a:moveTo>
                    <a:lnTo>
                      <a:pt x="0" y="3830"/>
                    </a:lnTo>
                    <a:lnTo>
                      <a:pt x="4722" y="3830"/>
                    </a:lnTo>
                    <a:lnTo>
                      <a:pt x="47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a:off x="6094678" y="3973424"/>
                <a:ext cx="161595" cy="133403"/>
              </a:xfrm>
              <a:custGeom>
                <a:avLst/>
                <a:gdLst/>
                <a:ahLst/>
                <a:cxnLst/>
                <a:rect l="l" t="t" r="r" b="b"/>
                <a:pathLst>
                  <a:path w="5090" h="4202" extrusionOk="0">
                    <a:moveTo>
                      <a:pt x="4722" y="369"/>
                    </a:moveTo>
                    <a:lnTo>
                      <a:pt x="4722" y="3834"/>
                    </a:lnTo>
                    <a:lnTo>
                      <a:pt x="369" y="3834"/>
                    </a:lnTo>
                    <a:lnTo>
                      <a:pt x="369" y="369"/>
                    </a:lnTo>
                    <a:close/>
                    <a:moveTo>
                      <a:pt x="182" y="1"/>
                    </a:moveTo>
                    <a:cubicBezTo>
                      <a:pt x="85" y="1"/>
                      <a:pt x="1" y="85"/>
                      <a:pt x="1" y="186"/>
                    </a:cubicBezTo>
                    <a:lnTo>
                      <a:pt x="1" y="4016"/>
                    </a:lnTo>
                    <a:cubicBezTo>
                      <a:pt x="1" y="4118"/>
                      <a:pt x="85" y="4201"/>
                      <a:pt x="182" y="4201"/>
                    </a:cubicBezTo>
                    <a:lnTo>
                      <a:pt x="4904" y="4201"/>
                    </a:lnTo>
                    <a:cubicBezTo>
                      <a:pt x="5006" y="4201"/>
                      <a:pt x="5090" y="4118"/>
                      <a:pt x="5090" y="4016"/>
                    </a:cubicBezTo>
                    <a:lnTo>
                      <a:pt x="5090" y="186"/>
                    </a:lnTo>
                    <a:cubicBezTo>
                      <a:pt x="5090" y="85"/>
                      <a:pt x="5006" y="1"/>
                      <a:pt x="4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26"/>
            <p:cNvGrpSpPr/>
            <p:nvPr/>
          </p:nvGrpSpPr>
          <p:grpSpPr>
            <a:xfrm>
              <a:off x="7016014" y="3808523"/>
              <a:ext cx="933223" cy="643495"/>
              <a:chOff x="7016014" y="3808523"/>
              <a:chExt cx="933223" cy="643495"/>
            </a:xfrm>
          </p:grpSpPr>
          <p:sp>
            <p:nvSpPr>
              <p:cNvPr id="591" name="Google Shape;591;p26"/>
              <p:cNvSpPr/>
              <p:nvPr/>
            </p:nvSpPr>
            <p:spPr>
              <a:xfrm>
                <a:off x="7021888" y="3988218"/>
                <a:ext cx="921566" cy="458053"/>
              </a:xfrm>
              <a:custGeom>
                <a:avLst/>
                <a:gdLst/>
                <a:ahLst/>
                <a:cxnLst/>
                <a:rect l="l" t="t" r="r" b="b"/>
                <a:pathLst>
                  <a:path w="29028" h="14428" extrusionOk="0">
                    <a:moveTo>
                      <a:pt x="1" y="1"/>
                    </a:moveTo>
                    <a:lnTo>
                      <a:pt x="1" y="7911"/>
                    </a:lnTo>
                    <a:cubicBezTo>
                      <a:pt x="1" y="11507"/>
                      <a:pt x="2917" y="14427"/>
                      <a:pt x="6517" y="14427"/>
                    </a:cubicBezTo>
                    <a:lnTo>
                      <a:pt x="22512" y="14427"/>
                    </a:lnTo>
                    <a:cubicBezTo>
                      <a:pt x="26113" y="14427"/>
                      <a:pt x="29028" y="11507"/>
                      <a:pt x="29028" y="7911"/>
                    </a:cubicBezTo>
                    <a:lnTo>
                      <a:pt x="29028" y="6378"/>
                    </a:lnTo>
                    <a:cubicBezTo>
                      <a:pt x="29028" y="2855"/>
                      <a:pt x="26174" y="1"/>
                      <a:pt x="226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6"/>
              <p:cNvSpPr/>
              <p:nvPr/>
            </p:nvSpPr>
            <p:spPr>
              <a:xfrm>
                <a:off x="7028047" y="3988218"/>
                <a:ext cx="915407" cy="458053"/>
              </a:xfrm>
              <a:custGeom>
                <a:avLst/>
                <a:gdLst/>
                <a:ahLst/>
                <a:cxnLst/>
                <a:rect l="l" t="t" r="r" b="b"/>
                <a:pathLst>
                  <a:path w="28834" h="14428" extrusionOk="0">
                    <a:moveTo>
                      <a:pt x="24528" y="1"/>
                    </a:moveTo>
                    <a:lnTo>
                      <a:pt x="24528" y="11125"/>
                    </a:lnTo>
                    <a:lnTo>
                      <a:pt x="0" y="11125"/>
                    </a:lnTo>
                    <a:cubicBezTo>
                      <a:pt x="564" y="13033"/>
                      <a:pt x="2330" y="14427"/>
                      <a:pt x="4422" y="14427"/>
                    </a:cubicBezTo>
                    <a:lnTo>
                      <a:pt x="24218" y="14427"/>
                    </a:lnTo>
                    <a:cubicBezTo>
                      <a:pt x="26766" y="14427"/>
                      <a:pt x="28834" y="12359"/>
                      <a:pt x="28834" y="9811"/>
                    </a:cubicBezTo>
                    <a:lnTo>
                      <a:pt x="28834" y="1"/>
                    </a:lnTo>
                    <a:close/>
                  </a:path>
                </a:pathLst>
              </a:custGeom>
              <a:solidFill>
                <a:schemeClr val="lt1">
                  <a:alpha val="187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6"/>
              <p:cNvSpPr/>
              <p:nvPr/>
            </p:nvSpPr>
            <p:spPr>
              <a:xfrm>
                <a:off x="7016014" y="3982440"/>
                <a:ext cx="933218" cy="469577"/>
              </a:xfrm>
              <a:custGeom>
                <a:avLst/>
                <a:gdLst/>
                <a:ahLst/>
                <a:cxnLst/>
                <a:rect l="l" t="t" r="r" b="b"/>
                <a:pathLst>
                  <a:path w="29395" h="14791" extrusionOk="0">
                    <a:moveTo>
                      <a:pt x="29031" y="364"/>
                    </a:moveTo>
                    <a:lnTo>
                      <a:pt x="29031" y="9993"/>
                    </a:lnTo>
                    <a:cubicBezTo>
                      <a:pt x="29031" y="12436"/>
                      <a:pt x="27040" y="14423"/>
                      <a:pt x="24597" y="14423"/>
                    </a:cubicBezTo>
                    <a:lnTo>
                      <a:pt x="4801" y="14423"/>
                    </a:lnTo>
                    <a:cubicBezTo>
                      <a:pt x="2355" y="14423"/>
                      <a:pt x="368" y="12436"/>
                      <a:pt x="368" y="9993"/>
                    </a:cubicBezTo>
                    <a:lnTo>
                      <a:pt x="368" y="364"/>
                    </a:lnTo>
                    <a:close/>
                    <a:moveTo>
                      <a:pt x="186" y="1"/>
                    </a:moveTo>
                    <a:cubicBezTo>
                      <a:pt x="84" y="1"/>
                      <a:pt x="1" y="80"/>
                      <a:pt x="1" y="183"/>
                    </a:cubicBezTo>
                    <a:lnTo>
                      <a:pt x="1" y="9993"/>
                    </a:lnTo>
                    <a:cubicBezTo>
                      <a:pt x="1" y="12639"/>
                      <a:pt x="2155" y="14791"/>
                      <a:pt x="4801" y="14791"/>
                    </a:cubicBezTo>
                    <a:lnTo>
                      <a:pt x="24597" y="14791"/>
                    </a:lnTo>
                    <a:cubicBezTo>
                      <a:pt x="27244" y="14791"/>
                      <a:pt x="29395" y="12639"/>
                      <a:pt x="29395" y="9993"/>
                    </a:cubicBezTo>
                    <a:lnTo>
                      <a:pt x="29395" y="183"/>
                    </a:lnTo>
                    <a:cubicBezTo>
                      <a:pt x="29395" y="80"/>
                      <a:pt x="29315" y="1"/>
                      <a:pt x="29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6"/>
              <p:cNvSpPr/>
              <p:nvPr/>
            </p:nvSpPr>
            <p:spPr>
              <a:xfrm>
                <a:off x="7240443" y="4076860"/>
                <a:ext cx="703017" cy="294839"/>
              </a:xfrm>
              <a:custGeom>
                <a:avLst/>
                <a:gdLst/>
                <a:ahLst/>
                <a:cxnLst/>
                <a:rect l="l" t="t" r="r" b="b"/>
                <a:pathLst>
                  <a:path w="22144" h="9287" extrusionOk="0">
                    <a:moveTo>
                      <a:pt x="0" y="1"/>
                    </a:moveTo>
                    <a:lnTo>
                      <a:pt x="0" y="9287"/>
                    </a:lnTo>
                    <a:lnTo>
                      <a:pt x="21547" y="9287"/>
                    </a:lnTo>
                    <a:cubicBezTo>
                      <a:pt x="21926" y="8617"/>
                      <a:pt x="22144" y="7842"/>
                      <a:pt x="22144" y="7019"/>
                    </a:cubicBezTo>
                    <a:lnTo>
                      <a:pt x="221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6"/>
              <p:cNvSpPr/>
              <p:nvPr/>
            </p:nvSpPr>
            <p:spPr>
              <a:xfrm>
                <a:off x="7806738" y="4131530"/>
                <a:ext cx="136736" cy="240170"/>
              </a:xfrm>
              <a:custGeom>
                <a:avLst/>
                <a:gdLst/>
                <a:ahLst/>
                <a:cxnLst/>
                <a:rect l="l" t="t" r="r" b="b"/>
                <a:pathLst>
                  <a:path w="4307" h="7565" extrusionOk="0">
                    <a:moveTo>
                      <a:pt x="1" y="1"/>
                    </a:moveTo>
                    <a:lnTo>
                      <a:pt x="1" y="7565"/>
                    </a:lnTo>
                    <a:lnTo>
                      <a:pt x="3710" y="7565"/>
                    </a:lnTo>
                    <a:cubicBezTo>
                      <a:pt x="4089" y="6895"/>
                      <a:pt x="4307" y="6120"/>
                      <a:pt x="4307" y="5297"/>
                    </a:cubicBezTo>
                    <a:lnTo>
                      <a:pt x="4307" y="1"/>
                    </a:lnTo>
                    <a:close/>
                  </a:path>
                </a:pathLst>
              </a:custGeom>
              <a:solidFill>
                <a:schemeClr val="lt1">
                  <a:alpha val="187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6"/>
              <p:cNvSpPr/>
              <p:nvPr/>
            </p:nvSpPr>
            <p:spPr>
              <a:xfrm>
                <a:off x="7240443" y="4076860"/>
                <a:ext cx="703017" cy="91084"/>
              </a:xfrm>
              <a:custGeom>
                <a:avLst/>
                <a:gdLst/>
                <a:ahLst/>
                <a:cxnLst/>
                <a:rect l="l" t="t" r="r" b="b"/>
                <a:pathLst>
                  <a:path w="22144" h="2869" extrusionOk="0">
                    <a:moveTo>
                      <a:pt x="0" y="1"/>
                    </a:moveTo>
                    <a:lnTo>
                      <a:pt x="0" y="2869"/>
                    </a:lnTo>
                    <a:lnTo>
                      <a:pt x="22144" y="2869"/>
                    </a:lnTo>
                    <a:lnTo>
                      <a:pt x="22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6"/>
              <p:cNvSpPr/>
              <p:nvPr/>
            </p:nvSpPr>
            <p:spPr>
              <a:xfrm>
                <a:off x="7243459" y="4341387"/>
                <a:ext cx="589773" cy="30319"/>
              </a:xfrm>
              <a:custGeom>
                <a:avLst/>
                <a:gdLst/>
                <a:ahLst/>
                <a:cxnLst/>
                <a:rect l="l" t="t" r="r" b="b"/>
                <a:pathLst>
                  <a:path w="18577" h="955" extrusionOk="0">
                    <a:moveTo>
                      <a:pt x="1" y="1"/>
                    </a:moveTo>
                    <a:lnTo>
                      <a:pt x="1" y="955"/>
                    </a:lnTo>
                    <a:lnTo>
                      <a:pt x="18576" y="955"/>
                    </a:lnTo>
                    <a:lnTo>
                      <a:pt x="18576" y="1"/>
                    </a:lnTo>
                    <a:close/>
                  </a:path>
                </a:pathLst>
              </a:custGeom>
              <a:solidFill>
                <a:schemeClr val="lt1">
                  <a:alpha val="187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a:off x="7234570" y="4071113"/>
                <a:ext cx="714668" cy="306363"/>
              </a:xfrm>
              <a:custGeom>
                <a:avLst/>
                <a:gdLst/>
                <a:ahLst/>
                <a:cxnLst/>
                <a:rect l="l" t="t" r="r" b="b"/>
                <a:pathLst>
                  <a:path w="22511" h="9650" extrusionOk="0">
                    <a:moveTo>
                      <a:pt x="22147" y="367"/>
                    </a:moveTo>
                    <a:lnTo>
                      <a:pt x="22147" y="7200"/>
                    </a:lnTo>
                    <a:cubicBezTo>
                      <a:pt x="22147" y="7924"/>
                      <a:pt x="21965" y="8641"/>
                      <a:pt x="21623" y="9283"/>
                    </a:cubicBezTo>
                    <a:lnTo>
                      <a:pt x="368" y="9283"/>
                    </a:lnTo>
                    <a:lnTo>
                      <a:pt x="368" y="367"/>
                    </a:lnTo>
                    <a:close/>
                    <a:moveTo>
                      <a:pt x="185" y="0"/>
                    </a:moveTo>
                    <a:cubicBezTo>
                      <a:pt x="84" y="0"/>
                      <a:pt x="0" y="80"/>
                      <a:pt x="0" y="182"/>
                    </a:cubicBezTo>
                    <a:lnTo>
                      <a:pt x="0" y="9468"/>
                    </a:lnTo>
                    <a:cubicBezTo>
                      <a:pt x="0" y="9570"/>
                      <a:pt x="84" y="9650"/>
                      <a:pt x="185" y="9650"/>
                    </a:cubicBezTo>
                    <a:lnTo>
                      <a:pt x="21732" y="9650"/>
                    </a:lnTo>
                    <a:cubicBezTo>
                      <a:pt x="21798" y="9650"/>
                      <a:pt x="21860" y="9614"/>
                      <a:pt x="21892" y="9559"/>
                    </a:cubicBezTo>
                    <a:cubicBezTo>
                      <a:pt x="22297" y="8838"/>
                      <a:pt x="22511" y="8023"/>
                      <a:pt x="22511" y="7200"/>
                    </a:cubicBezTo>
                    <a:lnTo>
                      <a:pt x="22511" y="182"/>
                    </a:lnTo>
                    <a:cubicBezTo>
                      <a:pt x="22511" y="80"/>
                      <a:pt x="22431" y="0"/>
                      <a:pt x="223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7234570" y="4071113"/>
                <a:ext cx="714668" cy="102640"/>
              </a:xfrm>
              <a:custGeom>
                <a:avLst/>
                <a:gdLst/>
                <a:ahLst/>
                <a:cxnLst/>
                <a:rect l="l" t="t" r="r" b="b"/>
                <a:pathLst>
                  <a:path w="22511" h="3233" extrusionOk="0">
                    <a:moveTo>
                      <a:pt x="22147" y="367"/>
                    </a:moveTo>
                    <a:lnTo>
                      <a:pt x="22147" y="2868"/>
                    </a:lnTo>
                    <a:lnTo>
                      <a:pt x="368" y="2868"/>
                    </a:lnTo>
                    <a:lnTo>
                      <a:pt x="368" y="367"/>
                    </a:lnTo>
                    <a:close/>
                    <a:moveTo>
                      <a:pt x="185" y="0"/>
                    </a:moveTo>
                    <a:cubicBezTo>
                      <a:pt x="84" y="0"/>
                      <a:pt x="0" y="80"/>
                      <a:pt x="0" y="182"/>
                    </a:cubicBezTo>
                    <a:lnTo>
                      <a:pt x="0" y="3050"/>
                    </a:lnTo>
                    <a:cubicBezTo>
                      <a:pt x="0" y="3152"/>
                      <a:pt x="84" y="3233"/>
                      <a:pt x="185" y="3233"/>
                    </a:cubicBezTo>
                    <a:lnTo>
                      <a:pt x="22329" y="3233"/>
                    </a:lnTo>
                    <a:cubicBezTo>
                      <a:pt x="22431" y="3233"/>
                      <a:pt x="22511" y="3152"/>
                      <a:pt x="22511" y="3050"/>
                    </a:cubicBezTo>
                    <a:lnTo>
                      <a:pt x="22511" y="182"/>
                    </a:lnTo>
                    <a:cubicBezTo>
                      <a:pt x="22511" y="80"/>
                      <a:pt x="22431" y="0"/>
                      <a:pt x="223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6"/>
              <p:cNvSpPr/>
              <p:nvPr/>
            </p:nvSpPr>
            <p:spPr>
              <a:xfrm>
                <a:off x="7283780" y="4104481"/>
                <a:ext cx="368588" cy="36002"/>
              </a:xfrm>
              <a:custGeom>
                <a:avLst/>
                <a:gdLst/>
                <a:ahLst/>
                <a:cxnLst/>
                <a:rect l="l" t="t" r="r" b="b"/>
                <a:pathLst>
                  <a:path w="11610" h="1134" extrusionOk="0">
                    <a:moveTo>
                      <a:pt x="1" y="1"/>
                    </a:moveTo>
                    <a:lnTo>
                      <a:pt x="1" y="1133"/>
                    </a:lnTo>
                    <a:lnTo>
                      <a:pt x="11609" y="1133"/>
                    </a:lnTo>
                    <a:lnTo>
                      <a:pt x="116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6"/>
              <p:cNvSpPr/>
              <p:nvPr/>
            </p:nvSpPr>
            <p:spPr>
              <a:xfrm>
                <a:off x="7278002" y="4098575"/>
                <a:ext cx="380145" cy="47653"/>
              </a:xfrm>
              <a:custGeom>
                <a:avLst/>
                <a:gdLst/>
                <a:ahLst/>
                <a:cxnLst/>
                <a:rect l="l" t="t" r="r" b="b"/>
                <a:pathLst>
                  <a:path w="11974" h="1501" extrusionOk="0">
                    <a:moveTo>
                      <a:pt x="11606" y="369"/>
                    </a:moveTo>
                    <a:lnTo>
                      <a:pt x="11606" y="1133"/>
                    </a:lnTo>
                    <a:lnTo>
                      <a:pt x="368" y="1133"/>
                    </a:lnTo>
                    <a:lnTo>
                      <a:pt x="368" y="369"/>
                    </a:lnTo>
                    <a:close/>
                    <a:moveTo>
                      <a:pt x="183" y="1"/>
                    </a:moveTo>
                    <a:cubicBezTo>
                      <a:pt x="81" y="1"/>
                      <a:pt x="0" y="85"/>
                      <a:pt x="0" y="187"/>
                    </a:cubicBezTo>
                    <a:lnTo>
                      <a:pt x="0" y="1319"/>
                    </a:lnTo>
                    <a:cubicBezTo>
                      <a:pt x="0" y="1417"/>
                      <a:pt x="81" y="1501"/>
                      <a:pt x="183" y="1501"/>
                    </a:cubicBezTo>
                    <a:lnTo>
                      <a:pt x="11791" y="1501"/>
                    </a:lnTo>
                    <a:cubicBezTo>
                      <a:pt x="11890" y="1501"/>
                      <a:pt x="11974" y="1417"/>
                      <a:pt x="11974" y="1319"/>
                    </a:cubicBezTo>
                    <a:lnTo>
                      <a:pt x="11974" y="187"/>
                    </a:lnTo>
                    <a:cubicBezTo>
                      <a:pt x="11974" y="85"/>
                      <a:pt x="11890" y="1"/>
                      <a:pt x="117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7283780" y="4249063"/>
                <a:ext cx="571645" cy="31113"/>
              </a:xfrm>
              <a:custGeom>
                <a:avLst/>
                <a:gdLst/>
                <a:ahLst/>
                <a:cxnLst/>
                <a:rect l="l" t="t" r="r" b="b"/>
                <a:pathLst>
                  <a:path w="18006" h="980" extrusionOk="0">
                    <a:moveTo>
                      <a:pt x="1" y="0"/>
                    </a:moveTo>
                    <a:lnTo>
                      <a:pt x="1" y="980"/>
                    </a:lnTo>
                    <a:lnTo>
                      <a:pt x="18005" y="980"/>
                    </a:lnTo>
                    <a:lnTo>
                      <a:pt x="180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7278002" y="4243284"/>
                <a:ext cx="583170" cy="42796"/>
              </a:xfrm>
              <a:custGeom>
                <a:avLst/>
                <a:gdLst/>
                <a:ahLst/>
                <a:cxnLst/>
                <a:rect l="l" t="t" r="r" b="b"/>
                <a:pathLst>
                  <a:path w="18369" h="1348" extrusionOk="0">
                    <a:moveTo>
                      <a:pt x="18002" y="369"/>
                    </a:moveTo>
                    <a:lnTo>
                      <a:pt x="18002" y="980"/>
                    </a:lnTo>
                    <a:lnTo>
                      <a:pt x="368" y="980"/>
                    </a:lnTo>
                    <a:lnTo>
                      <a:pt x="368" y="369"/>
                    </a:lnTo>
                    <a:close/>
                    <a:moveTo>
                      <a:pt x="183" y="1"/>
                    </a:moveTo>
                    <a:cubicBezTo>
                      <a:pt x="81" y="1"/>
                      <a:pt x="0" y="85"/>
                      <a:pt x="0" y="182"/>
                    </a:cubicBezTo>
                    <a:lnTo>
                      <a:pt x="0" y="1162"/>
                    </a:lnTo>
                    <a:cubicBezTo>
                      <a:pt x="0" y="1264"/>
                      <a:pt x="81" y="1348"/>
                      <a:pt x="183" y="1348"/>
                    </a:cubicBezTo>
                    <a:lnTo>
                      <a:pt x="18187" y="1348"/>
                    </a:lnTo>
                    <a:cubicBezTo>
                      <a:pt x="18289" y="1348"/>
                      <a:pt x="18369" y="1264"/>
                      <a:pt x="18369" y="1162"/>
                    </a:cubicBezTo>
                    <a:lnTo>
                      <a:pt x="18369" y="182"/>
                    </a:lnTo>
                    <a:cubicBezTo>
                      <a:pt x="18369" y="85"/>
                      <a:pt x="18289" y="1"/>
                      <a:pt x="18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7021888" y="3814269"/>
                <a:ext cx="921566" cy="173976"/>
              </a:xfrm>
              <a:custGeom>
                <a:avLst/>
                <a:gdLst/>
                <a:ahLst/>
                <a:cxnLst/>
                <a:rect l="l" t="t" r="r" b="b"/>
                <a:pathLst>
                  <a:path w="29028" h="5480" extrusionOk="0">
                    <a:moveTo>
                      <a:pt x="2375" y="1"/>
                    </a:moveTo>
                    <a:cubicBezTo>
                      <a:pt x="1064" y="1"/>
                      <a:pt x="1" y="1064"/>
                      <a:pt x="1" y="2375"/>
                    </a:cubicBezTo>
                    <a:lnTo>
                      <a:pt x="1" y="5480"/>
                    </a:lnTo>
                    <a:lnTo>
                      <a:pt x="29028" y="5480"/>
                    </a:lnTo>
                    <a:lnTo>
                      <a:pt x="29028" y="2582"/>
                    </a:lnTo>
                    <a:cubicBezTo>
                      <a:pt x="29028" y="1155"/>
                      <a:pt x="27874" y="1"/>
                      <a:pt x="264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7806738" y="3814269"/>
                <a:ext cx="136736" cy="173976"/>
              </a:xfrm>
              <a:custGeom>
                <a:avLst/>
                <a:gdLst/>
                <a:ahLst/>
                <a:cxnLst/>
                <a:rect l="l" t="t" r="r" b="b"/>
                <a:pathLst>
                  <a:path w="4307" h="5480" extrusionOk="0">
                    <a:moveTo>
                      <a:pt x="1" y="1"/>
                    </a:moveTo>
                    <a:lnTo>
                      <a:pt x="1" y="5480"/>
                    </a:lnTo>
                    <a:lnTo>
                      <a:pt x="4307" y="5480"/>
                    </a:lnTo>
                    <a:lnTo>
                      <a:pt x="4307" y="1894"/>
                    </a:lnTo>
                    <a:cubicBezTo>
                      <a:pt x="4307" y="849"/>
                      <a:pt x="3459" y="1"/>
                      <a:pt x="2414" y="1"/>
                    </a:cubicBezTo>
                    <a:close/>
                  </a:path>
                </a:pathLst>
              </a:custGeom>
              <a:solidFill>
                <a:schemeClr val="lt1">
                  <a:alpha val="187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a:off x="7417028" y="3808523"/>
                <a:ext cx="11715" cy="185501"/>
              </a:xfrm>
              <a:custGeom>
                <a:avLst/>
                <a:gdLst/>
                <a:ahLst/>
                <a:cxnLst/>
                <a:rect l="l" t="t" r="r" b="b"/>
                <a:pathLst>
                  <a:path w="369" h="5843" extrusionOk="0">
                    <a:moveTo>
                      <a:pt x="183" y="0"/>
                    </a:moveTo>
                    <a:cubicBezTo>
                      <a:pt x="85" y="0"/>
                      <a:pt x="1" y="81"/>
                      <a:pt x="1" y="182"/>
                    </a:cubicBezTo>
                    <a:lnTo>
                      <a:pt x="1" y="5661"/>
                    </a:lnTo>
                    <a:cubicBezTo>
                      <a:pt x="1" y="5763"/>
                      <a:pt x="85" y="5842"/>
                      <a:pt x="183" y="5842"/>
                    </a:cubicBezTo>
                    <a:cubicBezTo>
                      <a:pt x="285" y="5842"/>
                      <a:pt x="369" y="5763"/>
                      <a:pt x="369" y="5661"/>
                    </a:cubicBezTo>
                    <a:lnTo>
                      <a:pt x="369" y="182"/>
                    </a:lnTo>
                    <a:cubicBezTo>
                      <a:pt x="369" y="81"/>
                      <a:pt x="285"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7357309" y="3808523"/>
                <a:ext cx="11556" cy="185501"/>
              </a:xfrm>
              <a:custGeom>
                <a:avLst/>
                <a:gdLst/>
                <a:ahLst/>
                <a:cxnLst/>
                <a:rect l="l" t="t" r="r" b="b"/>
                <a:pathLst>
                  <a:path w="364" h="5843" extrusionOk="0">
                    <a:moveTo>
                      <a:pt x="182" y="0"/>
                    </a:moveTo>
                    <a:cubicBezTo>
                      <a:pt x="80" y="0"/>
                      <a:pt x="0" y="81"/>
                      <a:pt x="0" y="182"/>
                    </a:cubicBezTo>
                    <a:lnTo>
                      <a:pt x="0" y="5661"/>
                    </a:lnTo>
                    <a:cubicBezTo>
                      <a:pt x="0" y="5763"/>
                      <a:pt x="80" y="5842"/>
                      <a:pt x="182" y="5842"/>
                    </a:cubicBezTo>
                    <a:cubicBezTo>
                      <a:pt x="284" y="5842"/>
                      <a:pt x="364" y="5763"/>
                      <a:pt x="364" y="5661"/>
                    </a:cubicBezTo>
                    <a:lnTo>
                      <a:pt x="364" y="182"/>
                    </a:lnTo>
                    <a:cubicBezTo>
                      <a:pt x="364" y="81"/>
                      <a:pt x="284"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7297400" y="3808523"/>
                <a:ext cx="11715" cy="185501"/>
              </a:xfrm>
              <a:custGeom>
                <a:avLst/>
                <a:gdLst/>
                <a:ahLst/>
                <a:cxnLst/>
                <a:rect l="l" t="t" r="r" b="b"/>
                <a:pathLst>
                  <a:path w="369" h="5843" extrusionOk="0">
                    <a:moveTo>
                      <a:pt x="187" y="0"/>
                    </a:moveTo>
                    <a:cubicBezTo>
                      <a:pt x="85" y="0"/>
                      <a:pt x="1" y="81"/>
                      <a:pt x="1" y="182"/>
                    </a:cubicBezTo>
                    <a:lnTo>
                      <a:pt x="1" y="5661"/>
                    </a:lnTo>
                    <a:cubicBezTo>
                      <a:pt x="1" y="5763"/>
                      <a:pt x="85" y="5842"/>
                      <a:pt x="187" y="5842"/>
                    </a:cubicBezTo>
                    <a:cubicBezTo>
                      <a:pt x="285" y="5842"/>
                      <a:pt x="369" y="5763"/>
                      <a:pt x="369" y="5661"/>
                    </a:cubicBezTo>
                    <a:lnTo>
                      <a:pt x="369" y="182"/>
                    </a:lnTo>
                    <a:cubicBezTo>
                      <a:pt x="369" y="81"/>
                      <a:pt x="28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a:off x="7237681" y="3808523"/>
                <a:ext cx="11683" cy="185501"/>
              </a:xfrm>
              <a:custGeom>
                <a:avLst/>
                <a:gdLst/>
                <a:ahLst/>
                <a:cxnLst/>
                <a:rect l="l" t="t" r="r" b="b"/>
                <a:pathLst>
                  <a:path w="368" h="5843" extrusionOk="0">
                    <a:moveTo>
                      <a:pt x="183" y="0"/>
                    </a:moveTo>
                    <a:cubicBezTo>
                      <a:pt x="80" y="0"/>
                      <a:pt x="0" y="81"/>
                      <a:pt x="0" y="182"/>
                    </a:cubicBezTo>
                    <a:lnTo>
                      <a:pt x="0" y="5661"/>
                    </a:lnTo>
                    <a:cubicBezTo>
                      <a:pt x="0" y="5763"/>
                      <a:pt x="80" y="5842"/>
                      <a:pt x="183" y="5842"/>
                    </a:cubicBezTo>
                    <a:cubicBezTo>
                      <a:pt x="284" y="5842"/>
                      <a:pt x="368" y="5763"/>
                      <a:pt x="368" y="5661"/>
                    </a:cubicBezTo>
                    <a:lnTo>
                      <a:pt x="368" y="182"/>
                    </a:lnTo>
                    <a:cubicBezTo>
                      <a:pt x="368" y="81"/>
                      <a:pt x="28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a:off x="7177804" y="3808523"/>
                <a:ext cx="11715" cy="185501"/>
              </a:xfrm>
              <a:custGeom>
                <a:avLst/>
                <a:gdLst/>
                <a:ahLst/>
                <a:cxnLst/>
                <a:rect l="l" t="t" r="r" b="b"/>
                <a:pathLst>
                  <a:path w="369" h="5843" extrusionOk="0">
                    <a:moveTo>
                      <a:pt x="186" y="0"/>
                    </a:moveTo>
                    <a:cubicBezTo>
                      <a:pt x="85" y="0"/>
                      <a:pt x="1" y="81"/>
                      <a:pt x="1" y="182"/>
                    </a:cubicBezTo>
                    <a:lnTo>
                      <a:pt x="1" y="5661"/>
                    </a:lnTo>
                    <a:cubicBezTo>
                      <a:pt x="1" y="5763"/>
                      <a:pt x="85" y="5842"/>
                      <a:pt x="186" y="5842"/>
                    </a:cubicBezTo>
                    <a:cubicBezTo>
                      <a:pt x="285" y="5842"/>
                      <a:pt x="369" y="5763"/>
                      <a:pt x="369" y="5661"/>
                    </a:cubicBezTo>
                    <a:lnTo>
                      <a:pt x="369" y="182"/>
                    </a:lnTo>
                    <a:cubicBezTo>
                      <a:pt x="369" y="81"/>
                      <a:pt x="285"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7118054" y="3808523"/>
                <a:ext cx="11715" cy="185501"/>
              </a:xfrm>
              <a:custGeom>
                <a:avLst/>
                <a:gdLst/>
                <a:ahLst/>
                <a:cxnLst/>
                <a:rect l="l" t="t" r="r" b="b"/>
                <a:pathLst>
                  <a:path w="369" h="5843" extrusionOk="0">
                    <a:moveTo>
                      <a:pt x="183" y="0"/>
                    </a:moveTo>
                    <a:cubicBezTo>
                      <a:pt x="80" y="0"/>
                      <a:pt x="1" y="81"/>
                      <a:pt x="1" y="182"/>
                    </a:cubicBezTo>
                    <a:lnTo>
                      <a:pt x="1" y="5661"/>
                    </a:lnTo>
                    <a:cubicBezTo>
                      <a:pt x="1" y="5763"/>
                      <a:pt x="80" y="5842"/>
                      <a:pt x="183" y="5842"/>
                    </a:cubicBezTo>
                    <a:cubicBezTo>
                      <a:pt x="285" y="5842"/>
                      <a:pt x="369" y="5763"/>
                      <a:pt x="369" y="5661"/>
                    </a:cubicBezTo>
                    <a:lnTo>
                      <a:pt x="369" y="182"/>
                    </a:lnTo>
                    <a:cubicBezTo>
                      <a:pt x="369" y="81"/>
                      <a:pt x="285"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7058176" y="3811190"/>
                <a:ext cx="11715" cy="182834"/>
              </a:xfrm>
              <a:custGeom>
                <a:avLst/>
                <a:gdLst/>
                <a:ahLst/>
                <a:cxnLst/>
                <a:rect l="l" t="t" r="r" b="b"/>
                <a:pathLst>
                  <a:path w="369" h="5759" extrusionOk="0">
                    <a:moveTo>
                      <a:pt x="187" y="0"/>
                    </a:moveTo>
                    <a:cubicBezTo>
                      <a:pt x="85" y="0"/>
                      <a:pt x="1" y="84"/>
                      <a:pt x="1" y="185"/>
                    </a:cubicBezTo>
                    <a:lnTo>
                      <a:pt x="1" y="5577"/>
                    </a:lnTo>
                    <a:cubicBezTo>
                      <a:pt x="1" y="5679"/>
                      <a:pt x="85" y="5758"/>
                      <a:pt x="187" y="5758"/>
                    </a:cubicBezTo>
                    <a:cubicBezTo>
                      <a:pt x="289" y="5758"/>
                      <a:pt x="369" y="5679"/>
                      <a:pt x="369" y="5577"/>
                    </a:cubicBezTo>
                    <a:lnTo>
                      <a:pt x="369" y="185"/>
                    </a:lnTo>
                    <a:cubicBezTo>
                      <a:pt x="369" y="84"/>
                      <a:pt x="289"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a:off x="7596406" y="3808523"/>
                <a:ext cx="11683" cy="185501"/>
              </a:xfrm>
              <a:custGeom>
                <a:avLst/>
                <a:gdLst/>
                <a:ahLst/>
                <a:cxnLst/>
                <a:rect l="l" t="t" r="r" b="b"/>
                <a:pathLst>
                  <a:path w="368" h="5843" extrusionOk="0">
                    <a:moveTo>
                      <a:pt x="186" y="0"/>
                    </a:moveTo>
                    <a:cubicBezTo>
                      <a:pt x="84" y="0"/>
                      <a:pt x="1" y="81"/>
                      <a:pt x="1" y="182"/>
                    </a:cubicBezTo>
                    <a:lnTo>
                      <a:pt x="1" y="5661"/>
                    </a:lnTo>
                    <a:cubicBezTo>
                      <a:pt x="1" y="5763"/>
                      <a:pt x="84" y="5842"/>
                      <a:pt x="186" y="5842"/>
                    </a:cubicBezTo>
                    <a:cubicBezTo>
                      <a:pt x="288" y="5842"/>
                      <a:pt x="368" y="5763"/>
                      <a:pt x="368" y="5661"/>
                    </a:cubicBezTo>
                    <a:lnTo>
                      <a:pt x="368" y="182"/>
                    </a:lnTo>
                    <a:cubicBezTo>
                      <a:pt x="368" y="81"/>
                      <a:pt x="288"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7536655" y="3808523"/>
                <a:ext cx="11683" cy="185501"/>
              </a:xfrm>
              <a:custGeom>
                <a:avLst/>
                <a:gdLst/>
                <a:ahLst/>
                <a:cxnLst/>
                <a:rect l="l" t="t" r="r" b="b"/>
                <a:pathLst>
                  <a:path w="368" h="5843" extrusionOk="0">
                    <a:moveTo>
                      <a:pt x="183" y="0"/>
                    </a:moveTo>
                    <a:cubicBezTo>
                      <a:pt x="84" y="0"/>
                      <a:pt x="0" y="81"/>
                      <a:pt x="0" y="182"/>
                    </a:cubicBezTo>
                    <a:lnTo>
                      <a:pt x="0" y="5661"/>
                    </a:lnTo>
                    <a:cubicBezTo>
                      <a:pt x="0" y="5763"/>
                      <a:pt x="84" y="5842"/>
                      <a:pt x="183" y="5842"/>
                    </a:cubicBezTo>
                    <a:cubicBezTo>
                      <a:pt x="284" y="5842"/>
                      <a:pt x="368" y="5763"/>
                      <a:pt x="368" y="5661"/>
                    </a:cubicBezTo>
                    <a:lnTo>
                      <a:pt x="368" y="182"/>
                    </a:lnTo>
                    <a:cubicBezTo>
                      <a:pt x="368" y="81"/>
                      <a:pt x="28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7476905" y="3808523"/>
                <a:ext cx="11588" cy="185501"/>
              </a:xfrm>
              <a:custGeom>
                <a:avLst/>
                <a:gdLst/>
                <a:ahLst/>
                <a:cxnLst/>
                <a:rect l="l" t="t" r="r" b="b"/>
                <a:pathLst>
                  <a:path w="365" h="5843" extrusionOk="0">
                    <a:moveTo>
                      <a:pt x="183" y="0"/>
                    </a:moveTo>
                    <a:cubicBezTo>
                      <a:pt x="81" y="0"/>
                      <a:pt x="0" y="81"/>
                      <a:pt x="0" y="182"/>
                    </a:cubicBezTo>
                    <a:lnTo>
                      <a:pt x="0" y="5661"/>
                    </a:lnTo>
                    <a:cubicBezTo>
                      <a:pt x="0" y="5763"/>
                      <a:pt x="81" y="5842"/>
                      <a:pt x="183" y="5842"/>
                    </a:cubicBezTo>
                    <a:cubicBezTo>
                      <a:pt x="284" y="5842"/>
                      <a:pt x="365" y="5763"/>
                      <a:pt x="365" y="5661"/>
                    </a:cubicBezTo>
                    <a:lnTo>
                      <a:pt x="365" y="182"/>
                    </a:lnTo>
                    <a:cubicBezTo>
                      <a:pt x="365" y="81"/>
                      <a:pt x="28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7656283" y="3808523"/>
                <a:ext cx="11715" cy="185501"/>
              </a:xfrm>
              <a:custGeom>
                <a:avLst/>
                <a:gdLst/>
                <a:ahLst/>
                <a:cxnLst/>
                <a:rect l="l" t="t" r="r" b="b"/>
                <a:pathLst>
                  <a:path w="369" h="5843" extrusionOk="0">
                    <a:moveTo>
                      <a:pt x="182" y="0"/>
                    </a:moveTo>
                    <a:cubicBezTo>
                      <a:pt x="81" y="0"/>
                      <a:pt x="0" y="81"/>
                      <a:pt x="0" y="182"/>
                    </a:cubicBezTo>
                    <a:lnTo>
                      <a:pt x="0" y="5661"/>
                    </a:lnTo>
                    <a:cubicBezTo>
                      <a:pt x="0" y="5763"/>
                      <a:pt x="81" y="5842"/>
                      <a:pt x="182" y="5842"/>
                    </a:cubicBezTo>
                    <a:cubicBezTo>
                      <a:pt x="284" y="5842"/>
                      <a:pt x="368" y="5763"/>
                      <a:pt x="368" y="5661"/>
                    </a:cubicBezTo>
                    <a:lnTo>
                      <a:pt x="368" y="182"/>
                    </a:lnTo>
                    <a:cubicBezTo>
                      <a:pt x="368" y="81"/>
                      <a:pt x="284"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7716033" y="3808523"/>
                <a:ext cx="11683" cy="185501"/>
              </a:xfrm>
              <a:custGeom>
                <a:avLst/>
                <a:gdLst/>
                <a:ahLst/>
                <a:cxnLst/>
                <a:rect l="l" t="t" r="r" b="b"/>
                <a:pathLst>
                  <a:path w="368" h="5843" extrusionOk="0">
                    <a:moveTo>
                      <a:pt x="186" y="0"/>
                    </a:moveTo>
                    <a:cubicBezTo>
                      <a:pt x="84" y="0"/>
                      <a:pt x="0" y="81"/>
                      <a:pt x="0" y="182"/>
                    </a:cubicBezTo>
                    <a:lnTo>
                      <a:pt x="0" y="5661"/>
                    </a:lnTo>
                    <a:cubicBezTo>
                      <a:pt x="0" y="5763"/>
                      <a:pt x="84" y="5842"/>
                      <a:pt x="186" y="5842"/>
                    </a:cubicBezTo>
                    <a:cubicBezTo>
                      <a:pt x="287" y="5842"/>
                      <a:pt x="368" y="5763"/>
                      <a:pt x="368" y="5661"/>
                    </a:cubicBezTo>
                    <a:lnTo>
                      <a:pt x="368" y="182"/>
                    </a:lnTo>
                    <a:cubicBezTo>
                      <a:pt x="368" y="81"/>
                      <a:pt x="287"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7775879" y="3808523"/>
                <a:ext cx="11715" cy="185501"/>
              </a:xfrm>
              <a:custGeom>
                <a:avLst/>
                <a:gdLst/>
                <a:ahLst/>
                <a:cxnLst/>
                <a:rect l="l" t="t" r="r" b="b"/>
                <a:pathLst>
                  <a:path w="369" h="5843" extrusionOk="0">
                    <a:moveTo>
                      <a:pt x="183" y="0"/>
                    </a:moveTo>
                    <a:cubicBezTo>
                      <a:pt x="81" y="0"/>
                      <a:pt x="0" y="81"/>
                      <a:pt x="0" y="182"/>
                    </a:cubicBezTo>
                    <a:lnTo>
                      <a:pt x="0" y="5661"/>
                    </a:lnTo>
                    <a:cubicBezTo>
                      <a:pt x="0" y="5763"/>
                      <a:pt x="81" y="5842"/>
                      <a:pt x="183" y="5842"/>
                    </a:cubicBezTo>
                    <a:cubicBezTo>
                      <a:pt x="284" y="5842"/>
                      <a:pt x="368" y="5763"/>
                      <a:pt x="368" y="5661"/>
                    </a:cubicBezTo>
                    <a:lnTo>
                      <a:pt x="368" y="182"/>
                    </a:lnTo>
                    <a:cubicBezTo>
                      <a:pt x="368" y="81"/>
                      <a:pt x="28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7835661" y="3808523"/>
                <a:ext cx="11683" cy="185501"/>
              </a:xfrm>
              <a:custGeom>
                <a:avLst/>
                <a:gdLst/>
                <a:ahLst/>
                <a:cxnLst/>
                <a:rect l="l" t="t" r="r" b="b"/>
                <a:pathLst>
                  <a:path w="368" h="5843" extrusionOk="0">
                    <a:moveTo>
                      <a:pt x="185" y="0"/>
                    </a:moveTo>
                    <a:cubicBezTo>
                      <a:pt x="83" y="0"/>
                      <a:pt x="0" y="81"/>
                      <a:pt x="0" y="182"/>
                    </a:cubicBezTo>
                    <a:lnTo>
                      <a:pt x="0" y="5661"/>
                    </a:lnTo>
                    <a:cubicBezTo>
                      <a:pt x="0" y="5763"/>
                      <a:pt x="83" y="5842"/>
                      <a:pt x="185" y="5842"/>
                    </a:cubicBezTo>
                    <a:cubicBezTo>
                      <a:pt x="284" y="5842"/>
                      <a:pt x="367" y="5763"/>
                      <a:pt x="367" y="5661"/>
                    </a:cubicBezTo>
                    <a:lnTo>
                      <a:pt x="367" y="182"/>
                    </a:lnTo>
                    <a:cubicBezTo>
                      <a:pt x="367" y="81"/>
                      <a:pt x="284" y="0"/>
                      <a:pt x="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7895507" y="3811190"/>
                <a:ext cx="11588" cy="182834"/>
              </a:xfrm>
              <a:custGeom>
                <a:avLst/>
                <a:gdLst/>
                <a:ahLst/>
                <a:cxnLst/>
                <a:rect l="l" t="t" r="r" b="b"/>
                <a:pathLst>
                  <a:path w="365" h="5759" extrusionOk="0">
                    <a:moveTo>
                      <a:pt x="182" y="0"/>
                    </a:moveTo>
                    <a:cubicBezTo>
                      <a:pt x="81" y="0"/>
                      <a:pt x="0" y="84"/>
                      <a:pt x="0" y="185"/>
                    </a:cubicBezTo>
                    <a:lnTo>
                      <a:pt x="0" y="5577"/>
                    </a:lnTo>
                    <a:cubicBezTo>
                      <a:pt x="0" y="5679"/>
                      <a:pt x="81" y="5758"/>
                      <a:pt x="182" y="5758"/>
                    </a:cubicBezTo>
                    <a:cubicBezTo>
                      <a:pt x="284" y="5758"/>
                      <a:pt x="365" y="5679"/>
                      <a:pt x="365" y="5577"/>
                    </a:cubicBezTo>
                    <a:lnTo>
                      <a:pt x="365" y="185"/>
                    </a:lnTo>
                    <a:cubicBezTo>
                      <a:pt x="365" y="84"/>
                      <a:pt x="284"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7016014" y="3808523"/>
                <a:ext cx="933218" cy="185501"/>
              </a:xfrm>
              <a:custGeom>
                <a:avLst/>
                <a:gdLst/>
                <a:ahLst/>
                <a:cxnLst/>
                <a:rect l="l" t="t" r="r" b="b"/>
                <a:pathLst>
                  <a:path w="29395" h="5843" extrusionOk="0">
                    <a:moveTo>
                      <a:pt x="27320" y="368"/>
                    </a:moveTo>
                    <a:cubicBezTo>
                      <a:pt x="28263" y="368"/>
                      <a:pt x="29031" y="1132"/>
                      <a:pt x="29031" y="2075"/>
                    </a:cubicBezTo>
                    <a:lnTo>
                      <a:pt x="29031" y="5479"/>
                    </a:lnTo>
                    <a:lnTo>
                      <a:pt x="368" y="5479"/>
                    </a:lnTo>
                    <a:lnTo>
                      <a:pt x="368" y="2075"/>
                    </a:lnTo>
                    <a:cubicBezTo>
                      <a:pt x="368" y="1132"/>
                      <a:pt x="1137" y="368"/>
                      <a:pt x="2079" y="368"/>
                    </a:cubicBezTo>
                    <a:close/>
                    <a:moveTo>
                      <a:pt x="2079" y="0"/>
                    </a:moveTo>
                    <a:cubicBezTo>
                      <a:pt x="932" y="0"/>
                      <a:pt x="1" y="932"/>
                      <a:pt x="1" y="2075"/>
                    </a:cubicBezTo>
                    <a:lnTo>
                      <a:pt x="1" y="5661"/>
                    </a:lnTo>
                    <a:cubicBezTo>
                      <a:pt x="1" y="5763"/>
                      <a:pt x="84" y="5842"/>
                      <a:pt x="186" y="5842"/>
                    </a:cubicBezTo>
                    <a:lnTo>
                      <a:pt x="29213" y="5842"/>
                    </a:lnTo>
                    <a:cubicBezTo>
                      <a:pt x="29315" y="5842"/>
                      <a:pt x="29395" y="5763"/>
                      <a:pt x="29395" y="5661"/>
                    </a:cubicBezTo>
                    <a:lnTo>
                      <a:pt x="29395" y="2075"/>
                    </a:lnTo>
                    <a:cubicBezTo>
                      <a:pt x="29395" y="932"/>
                      <a:pt x="28463" y="0"/>
                      <a:pt x="27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26"/>
            <p:cNvSpPr/>
            <p:nvPr/>
          </p:nvSpPr>
          <p:spPr>
            <a:xfrm>
              <a:off x="7336831" y="3123521"/>
              <a:ext cx="1323998" cy="704064"/>
            </a:xfrm>
            <a:custGeom>
              <a:avLst/>
              <a:gdLst/>
              <a:ahLst/>
              <a:cxnLst/>
              <a:rect l="l" t="t" r="r" b="b"/>
              <a:pathLst>
                <a:path w="41704" h="22177" extrusionOk="0">
                  <a:moveTo>
                    <a:pt x="39675" y="0"/>
                  </a:moveTo>
                  <a:lnTo>
                    <a:pt x="28733" y="18952"/>
                  </a:lnTo>
                  <a:lnTo>
                    <a:pt x="1188" y="3048"/>
                  </a:lnTo>
                  <a:lnTo>
                    <a:pt x="0" y="5104"/>
                  </a:lnTo>
                  <a:lnTo>
                    <a:pt x="29573" y="22176"/>
                  </a:lnTo>
                  <a:lnTo>
                    <a:pt x="41703" y="1173"/>
                  </a:lnTo>
                  <a:lnTo>
                    <a:pt x="39675" y="0"/>
                  </a:lnTo>
                  <a:close/>
                </a:path>
              </a:pathLst>
            </a:custGeom>
            <a:solidFill>
              <a:schemeClr val="lt1">
                <a:alpha val="187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 name="Google Shape;623;p26"/>
            <p:cNvGrpSpPr/>
            <p:nvPr/>
          </p:nvGrpSpPr>
          <p:grpSpPr>
            <a:xfrm>
              <a:off x="7330132" y="2612754"/>
              <a:ext cx="1337363" cy="1220723"/>
              <a:chOff x="7330132" y="2612754"/>
              <a:chExt cx="1337363" cy="1220723"/>
            </a:xfrm>
          </p:grpSpPr>
          <p:sp>
            <p:nvSpPr>
              <p:cNvPr id="624" name="Google Shape;624;p26"/>
              <p:cNvSpPr/>
              <p:nvPr/>
            </p:nvSpPr>
            <p:spPr>
              <a:xfrm>
                <a:off x="7336831" y="2618595"/>
                <a:ext cx="1323998" cy="1208977"/>
              </a:xfrm>
              <a:custGeom>
                <a:avLst/>
                <a:gdLst/>
                <a:ahLst/>
                <a:cxnLst/>
                <a:rect l="l" t="t" r="r" b="b"/>
                <a:pathLst>
                  <a:path w="41704" h="38081" extrusionOk="0">
                    <a:moveTo>
                      <a:pt x="12126" y="0"/>
                    </a:moveTo>
                    <a:lnTo>
                      <a:pt x="0" y="21008"/>
                    </a:lnTo>
                    <a:lnTo>
                      <a:pt x="29573" y="38080"/>
                    </a:lnTo>
                    <a:lnTo>
                      <a:pt x="41703" y="17077"/>
                    </a:lnTo>
                    <a:lnTo>
                      <a:pt x="12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7330132" y="2612754"/>
                <a:ext cx="1337363" cy="1220723"/>
              </a:xfrm>
              <a:custGeom>
                <a:avLst/>
                <a:gdLst/>
                <a:ahLst/>
                <a:cxnLst/>
                <a:rect l="l" t="t" r="r" b="b"/>
                <a:pathLst>
                  <a:path w="42125" h="38451" extrusionOk="0">
                    <a:moveTo>
                      <a:pt x="12407" y="435"/>
                    </a:moveTo>
                    <a:lnTo>
                      <a:pt x="41663" y="17326"/>
                    </a:lnTo>
                    <a:lnTo>
                      <a:pt x="29719" y="38014"/>
                    </a:lnTo>
                    <a:lnTo>
                      <a:pt x="463" y="21123"/>
                    </a:lnTo>
                    <a:lnTo>
                      <a:pt x="12407" y="435"/>
                    </a:lnTo>
                    <a:close/>
                    <a:moveTo>
                      <a:pt x="12340" y="0"/>
                    </a:moveTo>
                    <a:cubicBezTo>
                      <a:pt x="12323" y="0"/>
                      <a:pt x="12306" y="2"/>
                      <a:pt x="12290" y="6"/>
                    </a:cubicBezTo>
                    <a:cubicBezTo>
                      <a:pt x="12242" y="20"/>
                      <a:pt x="12202" y="50"/>
                      <a:pt x="12180" y="94"/>
                    </a:cubicBezTo>
                    <a:lnTo>
                      <a:pt x="52" y="21097"/>
                    </a:lnTo>
                    <a:cubicBezTo>
                      <a:pt x="1" y="21189"/>
                      <a:pt x="30" y="21298"/>
                      <a:pt x="121" y="21349"/>
                    </a:cubicBezTo>
                    <a:lnTo>
                      <a:pt x="29694" y="38425"/>
                    </a:lnTo>
                    <a:cubicBezTo>
                      <a:pt x="29722" y="38439"/>
                      <a:pt x="29752" y="38450"/>
                      <a:pt x="29784" y="38450"/>
                    </a:cubicBezTo>
                    <a:cubicBezTo>
                      <a:pt x="29803" y="38450"/>
                      <a:pt x="29818" y="38447"/>
                      <a:pt x="29832" y="38443"/>
                    </a:cubicBezTo>
                    <a:cubicBezTo>
                      <a:pt x="29880" y="38432"/>
                      <a:pt x="29919" y="38400"/>
                      <a:pt x="29945" y="38360"/>
                    </a:cubicBezTo>
                    <a:lnTo>
                      <a:pt x="42074" y="17352"/>
                    </a:lnTo>
                    <a:cubicBezTo>
                      <a:pt x="42125" y="17264"/>
                      <a:pt x="42092" y="17152"/>
                      <a:pt x="42005" y="17100"/>
                    </a:cubicBezTo>
                    <a:lnTo>
                      <a:pt x="12432" y="25"/>
                    </a:lnTo>
                    <a:cubicBezTo>
                      <a:pt x="12404" y="8"/>
                      <a:pt x="12372" y="0"/>
                      <a:pt x="12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7336831" y="2618595"/>
                <a:ext cx="556724" cy="766035"/>
              </a:xfrm>
              <a:custGeom>
                <a:avLst/>
                <a:gdLst/>
                <a:ahLst/>
                <a:cxnLst/>
                <a:rect l="l" t="t" r="r" b="b"/>
                <a:pathLst>
                  <a:path w="17536" h="24129" extrusionOk="0">
                    <a:moveTo>
                      <a:pt x="12126" y="0"/>
                    </a:moveTo>
                    <a:lnTo>
                      <a:pt x="0" y="21008"/>
                    </a:lnTo>
                    <a:lnTo>
                      <a:pt x="5407" y="24128"/>
                    </a:lnTo>
                    <a:lnTo>
                      <a:pt x="17535" y="3120"/>
                    </a:lnTo>
                    <a:lnTo>
                      <a:pt x="12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7330831" y="2612754"/>
                <a:ext cx="569328" cy="777623"/>
              </a:xfrm>
              <a:custGeom>
                <a:avLst/>
                <a:gdLst/>
                <a:ahLst/>
                <a:cxnLst/>
                <a:rect l="l" t="t" r="r" b="b"/>
                <a:pathLst>
                  <a:path w="17933" h="24494" extrusionOk="0">
                    <a:moveTo>
                      <a:pt x="12385" y="435"/>
                    </a:moveTo>
                    <a:lnTo>
                      <a:pt x="17474" y="3373"/>
                    </a:lnTo>
                    <a:lnTo>
                      <a:pt x="5527" y="24061"/>
                    </a:lnTo>
                    <a:lnTo>
                      <a:pt x="441" y="21123"/>
                    </a:lnTo>
                    <a:lnTo>
                      <a:pt x="12385" y="435"/>
                    </a:lnTo>
                    <a:close/>
                    <a:moveTo>
                      <a:pt x="12318" y="0"/>
                    </a:moveTo>
                    <a:cubicBezTo>
                      <a:pt x="12301" y="0"/>
                      <a:pt x="12284" y="2"/>
                      <a:pt x="12268" y="6"/>
                    </a:cubicBezTo>
                    <a:cubicBezTo>
                      <a:pt x="12220" y="20"/>
                      <a:pt x="12180" y="50"/>
                      <a:pt x="12158" y="94"/>
                    </a:cubicBezTo>
                    <a:lnTo>
                      <a:pt x="30" y="21097"/>
                    </a:lnTo>
                    <a:cubicBezTo>
                      <a:pt x="4" y="21141"/>
                      <a:pt x="1" y="21192"/>
                      <a:pt x="11" y="21240"/>
                    </a:cubicBezTo>
                    <a:cubicBezTo>
                      <a:pt x="23" y="21287"/>
                      <a:pt x="55" y="21327"/>
                      <a:pt x="99" y="21349"/>
                    </a:cubicBezTo>
                    <a:lnTo>
                      <a:pt x="5505" y="24472"/>
                    </a:lnTo>
                    <a:cubicBezTo>
                      <a:pt x="5534" y="24487"/>
                      <a:pt x="5562" y="24494"/>
                      <a:pt x="5596" y="24494"/>
                    </a:cubicBezTo>
                    <a:cubicBezTo>
                      <a:pt x="5658" y="24494"/>
                      <a:pt x="5719" y="24461"/>
                      <a:pt x="5755" y="24403"/>
                    </a:cubicBezTo>
                    <a:lnTo>
                      <a:pt x="17881" y="3399"/>
                    </a:lnTo>
                    <a:cubicBezTo>
                      <a:pt x="17932" y="3308"/>
                      <a:pt x="17903" y="3199"/>
                      <a:pt x="17815" y="3148"/>
                    </a:cubicBezTo>
                    <a:lnTo>
                      <a:pt x="12410" y="25"/>
                    </a:lnTo>
                    <a:cubicBezTo>
                      <a:pt x="12382" y="8"/>
                      <a:pt x="12350" y="0"/>
                      <a:pt x="12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26"/>
            <p:cNvSpPr/>
            <p:nvPr/>
          </p:nvSpPr>
          <p:spPr>
            <a:xfrm>
              <a:off x="7703302" y="2890901"/>
              <a:ext cx="798862" cy="700921"/>
            </a:xfrm>
            <a:custGeom>
              <a:avLst/>
              <a:gdLst/>
              <a:ahLst/>
              <a:cxnLst/>
              <a:rect l="l" t="t" r="r" b="b"/>
              <a:pathLst>
                <a:path w="25163" h="22078" extrusionOk="0">
                  <a:moveTo>
                    <a:pt x="6538" y="0"/>
                  </a:moveTo>
                  <a:lnTo>
                    <a:pt x="1" y="11324"/>
                  </a:lnTo>
                  <a:lnTo>
                    <a:pt x="18624" y="22077"/>
                  </a:lnTo>
                  <a:lnTo>
                    <a:pt x="25162" y="10753"/>
                  </a:lnTo>
                  <a:lnTo>
                    <a:pt x="6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6"/>
            <p:cNvSpPr/>
            <p:nvPr/>
          </p:nvSpPr>
          <p:spPr>
            <a:xfrm>
              <a:off x="7697302" y="2885091"/>
              <a:ext cx="810831" cy="712509"/>
            </a:xfrm>
            <a:custGeom>
              <a:avLst/>
              <a:gdLst/>
              <a:ahLst/>
              <a:cxnLst/>
              <a:rect l="l" t="t" r="r" b="b"/>
              <a:pathLst>
                <a:path w="25540" h="22443" extrusionOk="0">
                  <a:moveTo>
                    <a:pt x="6793" y="434"/>
                  </a:moveTo>
                  <a:lnTo>
                    <a:pt x="25099" y="11005"/>
                  </a:lnTo>
                  <a:lnTo>
                    <a:pt x="18744" y="22010"/>
                  </a:lnTo>
                  <a:lnTo>
                    <a:pt x="441" y="11442"/>
                  </a:lnTo>
                  <a:lnTo>
                    <a:pt x="6793" y="434"/>
                  </a:lnTo>
                  <a:close/>
                  <a:moveTo>
                    <a:pt x="6728" y="1"/>
                  </a:moveTo>
                  <a:cubicBezTo>
                    <a:pt x="6712" y="1"/>
                    <a:pt x="6696" y="3"/>
                    <a:pt x="6680" y="8"/>
                  </a:cubicBezTo>
                  <a:cubicBezTo>
                    <a:pt x="6633" y="19"/>
                    <a:pt x="6593" y="52"/>
                    <a:pt x="6568" y="91"/>
                  </a:cubicBezTo>
                  <a:lnTo>
                    <a:pt x="29" y="11417"/>
                  </a:lnTo>
                  <a:cubicBezTo>
                    <a:pt x="4" y="11460"/>
                    <a:pt x="0" y="11507"/>
                    <a:pt x="12" y="11555"/>
                  </a:cubicBezTo>
                  <a:cubicBezTo>
                    <a:pt x="22" y="11602"/>
                    <a:pt x="55" y="11642"/>
                    <a:pt x="95" y="11667"/>
                  </a:cubicBezTo>
                  <a:lnTo>
                    <a:pt x="18718" y="22421"/>
                  </a:lnTo>
                  <a:cubicBezTo>
                    <a:pt x="18747" y="22435"/>
                    <a:pt x="18780" y="22443"/>
                    <a:pt x="18813" y="22443"/>
                  </a:cubicBezTo>
                  <a:cubicBezTo>
                    <a:pt x="18875" y="22443"/>
                    <a:pt x="18937" y="22410"/>
                    <a:pt x="18970" y="22352"/>
                  </a:cubicBezTo>
                  <a:lnTo>
                    <a:pt x="25507" y="11027"/>
                  </a:lnTo>
                  <a:cubicBezTo>
                    <a:pt x="25533" y="10987"/>
                    <a:pt x="25540" y="10936"/>
                    <a:pt x="25526" y="10889"/>
                  </a:cubicBezTo>
                  <a:cubicBezTo>
                    <a:pt x="25514" y="10842"/>
                    <a:pt x="25486" y="10802"/>
                    <a:pt x="25442" y="10776"/>
                  </a:cubicBezTo>
                  <a:lnTo>
                    <a:pt x="6818" y="26"/>
                  </a:lnTo>
                  <a:cubicBezTo>
                    <a:pt x="6790" y="9"/>
                    <a:pt x="6759" y="1"/>
                    <a:pt x="6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7865790" y="2890901"/>
              <a:ext cx="636379" cy="419384"/>
            </a:xfrm>
            <a:custGeom>
              <a:avLst/>
              <a:gdLst/>
              <a:ahLst/>
              <a:cxnLst/>
              <a:rect l="l" t="t" r="r" b="b"/>
              <a:pathLst>
                <a:path w="20045" h="13210" extrusionOk="0">
                  <a:moveTo>
                    <a:pt x="1420" y="0"/>
                  </a:moveTo>
                  <a:lnTo>
                    <a:pt x="1" y="2460"/>
                  </a:lnTo>
                  <a:lnTo>
                    <a:pt x="18624" y="13210"/>
                  </a:lnTo>
                  <a:lnTo>
                    <a:pt x="20044" y="10753"/>
                  </a:lnTo>
                  <a:lnTo>
                    <a:pt x="14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7859790" y="2885091"/>
              <a:ext cx="648347" cy="431099"/>
            </a:xfrm>
            <a:custGeom>
              <a:avLst/>
              <a:gdLst/>
              <a:ahLst/>
              <a:cxnLst/>
              <a:rect l="l" t="t" r="r" b="b"/>
              <a:pathLst>
                <a:path w="20422" h="13579" extrusionOk="0">
                  <a:moveTo>
                    <a:pt x="1675" y="434"/>
                  </a:moveTo>
                  <a:lnTo>
                    <a:pt x="19981" y="11005"/>
                  </a:lnTo>
                  <a:lnTo>
                    <a:pt x="18744" y="13146"/>
                  </a:lnTo>
                  <a:lnTo>
                    <a:pt x="441" y="2574"/>
                  </a:lnTo>
                  <a:lnTo>
                    <a:pt x="1675" y="434"/>
                  </a:lnTo>
                  <a:close/>
                  <a:moveTo>
                    <a:pt x="1608" y="1"/>
                  </a:moveTo>
                  <a:cubicBezTo>
                    <a:pt x="1545" y="1"/>
                    <a:pt x="1483" y="33"/>
                    <a:pt x="1450" y="91"/>
                  </a:cubicBezTo>
                  <a:lnTo>
                    <a:pt x="30" y="2552"/>
                  </a:lnTo>
                  <a:cubicBezTo>
                    <a:pt x="8" y="2593"/>
                    <a:pt x="0" y="2643"/>
                    <a:pt x="12" y="2691"/>
                  </a:cubicBezTo>
                  <a:cubicBezTo>
                    <a:pt x="26" y="2739"/>
                    <a:pt x="55" y="2778"/>
                    <a:pt x="99" y="2800"/>
                  </a:cubicBezTo>
                  <a:lnTo>
                    <a:pt x="18722" y="13554"/>
                  </a:lnTo>
                  <a:cubicBezTo>
                    <a:pt x="18748" y="13572"/>
                    <a:pt x="18780" y="13579"/>
                    <a:pt x="18813" y="13579"/>
                  </a:cubicBezTo>
                  <a:cubicBezTo>
                    <a:pt x="18875" y="13579"/>
                    <a:pt x="18937" y="13546"/>
                    <a:pt x="18970" y="13488"/>
                  </a:cubicBezTo>
                  <a:lnTo>
                    <a:pt x="20389" y="11027"/>
                  </a:lnTo>
                  <a:cubicBezTo>
                    <a:pt x="20415" y="10987"/>
                    <a:pt x="20422" y="10936"/>
                    <a:pt x="20408" y="10889"/>
                  </a:cubicBezTo>
                  <a:cubicBezTo>
                    <a:pt x="20396" y="10842"/>
                    <a:pt x="20368" y="10802"/>
                    <a:pt x="20324" y="10776"/>
                  </a:cubicBezTo>
                  <a:lnTo>
                    <a:pt x="1700" y="26"/>
                  </a:lnTo>
                  <a:cubicBezTo>
                    <a:pt x="1671" y="9"/>
                    <a:pt x="1639" y="1"/>
                    <a:pt x="16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6"/>
            <p:cNvSpPr/>
            <p:nvPr/>
          </p:nvSpPr>
          <p:spPr>
            <a:xfrm>
              <a:off x="7913762" y="2928903"/>
              <a:ext cx="346397" cy="231503"/>
            </a:xfrm>
            <a:custGeom>
              <a:avLst/>
              <a:gdLst/>
              <a:ahLst/>
              <a:cxnLst/>
              <a:rect l="l" t="t" r="r" b="b"/>
              <a:pathLst>
                <a:path w="10911" h="7292" extrusionOk="0">
                  <a:moveTo>
                    <a:pt x="860" y="0"/>
                  </a:moveTo>
                  <a:lnTo>
                    <a:pt x="0" y="1490"/>
                  </a:lnTo>
                  <a:lnTo>
                    <a:pt x="10051" y="7292"/>
                  </a:lnTo>
                  <a:lnTo>
                    <a:pt x="10910" y="5803"/>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a:off x="7907063" y="2923094"/>
              <a:ext cx="359096" cy="243122"/>
            </a:xfrm>
            <a:custGeom>
              <a:avLst/>
              <a:gdLst/>
              <a:ahLst/>
              <a:cxnLst/>
              <a:rect l="l" t="t" r="r" b="b"/>
              <a:pathLst>
                <a:path w="11311" h="7658" extrusionOk="0">
                  <a:moveTo>
                    <a:pt x="1137" y="435"/>
                  </a:moveTo>
                  <a:lnTo>
                    <a:pt x="10870" y="6051"/>
                  </a:lnTo>
                  <a:lnTo>
                    <a:pt x="10193" y="7224"/>
                  </a:lnTo>
                  <a:lnTo>
                    <a:pt x="463" y="1603"/>
                  </a:lnTo>
                  <a:lnTo>
                    <a:pt x="1137" y="435"/>
                  </a:lnTo>
                  <a:close/>
                  <a:moveTo>
                    <a:pt x="1065" y="0"/>
                  </a:moveTo>
                  <a:cubicBezTo>
                    <a:pt x="1050" y="0"/>
                    <a:pt x="1036" y="2"/>
                    <a:pt x="1023" y="5"/>
                  </a:cubicBezTo>
                  <a:cubicBezTo>
                    <a:pt x="976" y="20"/>
                    <a:pt x="936" y="49"/>
                    <a:pt x="910" y="92"/>
                  </a:cubicBezTo>
                  <a:lnTo>
                    <a:pt x="51" y="1577"/>
                  </a:lnTo>
                  <a:cubicBezTo>
                    <a:pt x="1" y="1668"/>
                    <a:pt x="33" y="1777"/>
                    <a:pt x="120" y="1829"/>
                  </a:cubicBezTo>
                  <a:lnTo>
                    <a:pt x="10171" y="7631"/>
                  </a:lnTo>
                  <a:cubicBezTo>
                    <a:pt x="10201" y="7649"/>
                    <a:pt x="10229" y="7657"/>
                    <a:pt x="10262" y="7657"/>
                  </a:cubicBezTo>
                  <a:cubicBezTo>
                    <a:pt x="10324" y="7657"/>
                    <a:pt x="10386" y="7624"/>
                    <a:pt x="10423" y="7565"/>
                  </a:cubicBezTo>
                  <a:lnTo>
                    <a:pt x="11281" y="6077"/>
                  </a:lnTo>
                  <a:cubicBezTo>
                    <a:pt x="11303" y="6037"/>
                    <a:pt x="11310" y="5986"/>
                    <a:pt x="11300" y="5939"/>
                  </a:cubicBezTo>
                  <a:cubicBezTo>
                    <a:pt x="11285" y="5891"/>
                    <a:pt x="11256" y="5851"/>
                    <a:pt x="11212" y="5826"/>
                  </a:cubicBezTo>
                  <a:lnTo>
                    <a:pt x="1162" y="23"/>
                  </a:lnTo>
                  <a:cubicBezTo>
                    <a:pt x="1132" y="8"/>
                    <a:pt x="1098" y="0"/>
                    <a:pt x="10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a:off x="7857948" y="3045737"/>
              <a:ext cx="519516" cy="317951"/>
            </a:xfrm>
            <a:custGeom>
              <a:avLst/>
              <a:gdLst/>
              <a:ahLst/>
              <a:cxnLst/>
              <a:rect l="l" t="t" r="r" b="b"/>
              <a:pathLst>
                <a:path w="16364" h="10015" extrusionOk="0">
                  <a:moveTo>
                    <a:pt x="492" y="1"/>
                  </a:moveTo>
                  <a:lnTo>
                    <a:pt x="1" y="849"/>
                  </a:lnTo>
                  <a:lnTo>
                    <a:pt x="15876" y="10015"/>
                  </a:lnTo>
                  <a:lnTo>
                    <a:pt x="16363" y="9167"/>
                  </a:lnTo>
                  <a:lnTo>
                    <a:pt x="4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a:off x="7828010" y="3097646"/>
              <a:ext cx="519611" cy="317824"/>
            </a:xfrm>
            <a:custGeom>
              <a:avLst/>
              <a:gdLst/>
              <a:ahLst/>
              <a:cxnLst/>
              <a:rect l="l" t="t" r="r" b="b"/>
              <a:pathLst>
                <a:path w="16367" h="10011" extrusionOk="0">
                  <a:moveTo>
                    <a:pt x="492" y="0"/>
                  </a:moveTo>
                  <a:lnTo>
                    <a:pt x="1" y="849"/>
                  </a:lnTo>
                  <a:lnTo>
                    <a:pt x="15875" y="10011"/>
                  </a:lnTo>
                  <a:lnTo>
                    <a:pt x="16367" y="9162"/>
                  </a:lnTo>
                  <a:lnTo>
                    <a:pt x="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a:off x="7798198" y="3149396"/>
              <a:ext cx="157436" cy="108894"/>
            </a:xfrm>
            <a:custGeom>
              <a:avLst/>
              <a:gdLst/>
              <a:ahLst/>
              <a:cxnLst/>
              <a:rect l="l" t="t" r="r" b="b"/>
              <a:pathLst>
                <a:path w="4959" h="3430" extrusionOk="0">
                  <a:moveTo>
                    <a:pt x="488" y="1"/>
                  </a:moveTo>
                  <a:lnTo>
                    <a:pt x="1" y="849"/>
                  </a:lnTo>
                  <a:lnTo>
                    <a:pt x="4470" y="3430"/>
                  </a:lnTo>
                  <a:lnTo>
                    <a:pt x="4959" y="2582"/>
                  </a:lnTo>
                  <a:lnTo>
                    <a:pt x="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a:off x="7851345" y="3039959"/>
              <a:ext cx="532247" cy="329539"/>
            </a:xfrm>
            <a:custGeom>
              <a:avLst/>
              <a:gdLst/>
              <a:ahLst/>
              <a:cxnLst/>
              <a:rect l="l" t="t" r="r" b="b"/>
              <a:pathLst>
                <a:path w="16765" h="10380" extrusionOk="0">
                  <a:moveTo>
                    <a:pt x="765" y="433"/>
                  </a:moveTo>
                  <a:lnTo>
                    <a:pt x="16324" y="9415"/>
                  </a:lnTo>
                  <a:lnTo>
                    <a:pt x="16014" y="9946"/>
                  </a:lnTo>
                  <a:lnTo>
                    <a:pt x="459" y="966"/>
                  </a:lnTo>
                  <a:lnTo>
                    <a:pt x="765" y="433"/>
                  </a:lnTo>
                  <a:close/>
                  <a:moveTo>
                    <a:pt x="699" y="1"/>
                  </a:moveTo>
                  <a:cubicBezTo>
                    <a:pt x="683" y="1"/>
                    <a:pt x="667" y="3"/>
                    <a:pt x="652" y="8"/>
                  </a:cubicBezTo>
                  <a:cubicBezTo>
                    <a:pt x="605" y="18"/>
                    <a:pt x="565" y="52"/>
                    <a:pt x="540" y="92"/>
                  </a:cubicBezTo>
                  <a:lnTo>
                    <a:pt x="52" y="940"/>
                  </a:lnTo>
                  <a:cubicBezTo>
                    <a:pt x="1" y="1028"/>
                    <a:pt x="30" y="1140"/>
                    <a:pt x="118" y="1191"/>
                  </a:cubicBezTo>
                  <a:lnTo>
                    <a:pt x="15992" y="10357"/>
                  </a:lnTo>
                  <a:cubicBezTo>
                    <a:pt x="16022" y="10371"/>
                    <a:pt x="16050" y="10379"/>
                    <a:pt x="16084" y="10379"/>
                  </a:cubicBezTo>
                  <a:cubicBezTo>
                    <a:pt x="16145" y="10379"/>
                    <a:pt x="16207" y="10346"/>
                    <a:pt x="16243" y="10288"/>
                  </a:cubicBezTo>
                  <a:lnTo>
                    <a:pt x="16731" y="9440"/>
                  </a:lnTo>
                  <a:cubicBezTo>
                    <a:pt x="16756" y="9400"/>
                    <a:pt x="16764" y="9349"/>
                    <a:pt x="16749" y="9301"/>
                  </a:cubicBezTo>
                  <a:cubicBezTo>
                    <a:pt x="16739" y="9254"/>
                    <a:pt x="16706" y="9214"/>
                    <a:pt x="16665" y="9188"/>
                  </a:cubicBezTo>
                  <a:lnTo>
                    <a:pt x="790" y="26"/>
                  </a:lnTo>
                  <a:cubicBezTo>
                    <a:pt x="762" y="10"/>
                    <a:pt x="730"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a:off x="7822009" y="3091804"/>
              <a:ext cx="532183" cy="329571"/>
            </a:xfrm>
            <a:custGeom>
              <a:avLst/>
              <a:gdLst/>
              <a:ahLst/>
              <a:cxnLst/>
              <a:rect l="l" t="t" r="r" b="b"/>
              <a:pathLst>
                <a:path w="16763" h="10381" extrusionOk="0">
                  <a:moveTo>
                    <a:pt x="746" y="435"/>
                  </a:moveTo>
                  <a:lnTo>
                    <a:pt x="16304" y="9415"/>
                  </a:lnTo>
                  <a:lnTo>
                    <a:pt x="15999" y="9944"/>
                  </a:lnTo>
                  <a:lnTo>
                    <a:pt x="441" y="963"/>
                  </a:lnTo>
                  <a:lnTo>
                    <a:pt x="746" y="435"/>
                  </a:lnTo>
                  <a:close/>
                  <a:moveTo>
                    <a:pt x="680" y="0"/>
                  </a:moveTo>
                  <a:cubicBezTo>
                    <a:pt x="617" y="0"/>
                    <a:pt x="555" y="32"/>
                    <a:pt x="521" y="93"/>
                  </a:cubicBezTo>
                  <a:lnTo>
                    <a:pt x="33" y="937"/>
                  </a:lnTo>
                  <a:cubicBezTo>
                    <a:pt x="7" y="981"/>
                    <a:pt x="0" y="1033"/>
                    <a:pt x="15" y="1080"/>
                  </a:cubicBezTo>
                  <a:cubicBezTo>
                    <a:pt x="26" y="1127"/>
                    <a:pt x="59" y="1167"/>
                    <a:pt x="98" y="1189"/>
                  </a:cubicBezTo>
                  <a:lnTo>
                    <a:pt x="15973" y="10355"/>
                  </a:lnTo>
                  <a:cubicBezTo>
                    <a:pt x="16003" y="10369"/>
                    <a:pt x="16032" y="10381"/>
                    <a:pt x="16064" y="10381"/>
                  </a:cubicBezTo>
                  <a:cubicBezTo>
                    <a:pt x="16079" y="10381"/>
                    <a:pt x="16097" y="10376"/>
                    <a:pt x="16112" y="10373"/>
                  </a:cubicBezTo>
                  <a:cubicBezTo>
                    <a:pt x="16159" y="10362"/>
                    <a:pt x="16199" y="10329"/>
                    <a:pt x="16225" y="10286"/>
                  </a:cubicBezTo>
                  <a:lnTo>
                    <a:pt x="16712" y="9442"/>
                  </a:lnTo>
                  <a:cubicBezTo>
                    <a:pt x="16763" y="9350"/>
                    <a:pt x="16734" y="9241"/>
                    <a:pt x="16647" y="9190"/>
                  </a:cubicBezTo>
                  <a:lnTo>
                    <a:pt x="772" y="24"/>
                  </a:lnTo>
                  <a:cubicBezTo>
                    <a:pt x="743" y="8"/>
                    <a:pt x="711"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a:off x="7792071" y="3143649"/>
              <a:ext cx="169563" cy="120545"/>
            </a:xfrm>
            <a:custGeom>
              <a:avLst/>
              <a:gdLst/>
              <a:ahLst/>
              <a:cxnLst/>
              <a:rect l="l" t="t" r="r" b="b"/>
              <a:pathLst>
                <a:path w="5341" h="3797" extrusionOk="0">
                  <a:moveTo>
                    <a:pt x="747" y="433"/>
                  </a:moveTo>
                  <a:lnTo>
                    <a:pt x="4900" y="2832"/>
                  </a:lnTo>
                  <a:lnTo>
                    <a:pt x="4594" y="3360"/>
                  </a:lnTo>
                  <a:lnTo>
                    <a:pt x="441" y="964"/>
                  </a:lnTo>
                  <a:lnTo>
                    <a:pt x="747" y="433"/>
                  </a:lnTo>
                  <a:close/>
                  <a:moveTo>
                    <a:pt x="679" y="0"/>
                  </a:moveTo>
                  <a:cubicBezTo>
                    <a:pt x="616" y="0"/>
                    <a:pt x="555" y="32"/>
                    <a:pt x="521" y="91"/>
                  </a:cubicBezTo>
                  <a:lnTo>
                    <a:pt x="33" y="939"/>
                  </a:lnTo>
                  <a:cubicBezTo>
                    <a:pt x="8" y="979"/>
                    <a:pt x="1" y="1030"/>
                    <a:pt x="15" y="1077"/>
                  </a:cubicBezTo>
                  <a:cubicBezTo>
                    <a:pt x="26" y="1125"/>
                    <a:pt x="58" y="1164"/>
                    <a:pt x="98" y="1191"/>
                  </a:cubicBezTo>
                  <a:lnTo>
                    <a:pt x="4572" y="3771"/>
                  </a:lnTo>
                  <a:cubicBezTo>
                    <a:pt x="4598" y="3785"/>
                    <a:pt x="4631" y="3797"/>
                    <a:pt x="4663" y="3797"/>
                  </a:cubicBezTo>
                  <a:cubicBezTo>
                    <a:pt x="4725" y="3797"/>
                    <a:pt x="4787" y="3760"/>
                    <a:pt x="4820" y="3702"/>
                  </a:cubicBezTo>
                  <a:lnTo>
                    <a:pt x="5312" y="2858"/>
                  </a:lnTo>
                  <a:cubicBezTo>
                    <a:pt x="5333" y="2814"/>
                    <a:pt x="5340" y="2763"/>
                    <a:pt x="5330" y="2715"/>
                  </a:cubicBezTo>
                  <a:cubicBezTo>
                    <a:pt x="5319" y="2668"/>
                    <a:pt x="5286" y="2628"/>
                    <a:pt x="5243" y="2606"/>
                  </a:cubicBezTo>
                  <a:lnTo>
                    <a:pt x="772" y="25"/>
                  </a:lnTo>
                  <a:cubicBezTo>
                    <a:pt x="743" y="8"/>
                    <a:pt x="711" y="0"/>
                    <a:pt x="6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 name="Google Shape;640;p26"/>
            <p:cNvGrpSpPr/>
            <p:nvPr/>
          </p:nvGrpSpPr>
          <p:grpSpPr>
            <a:xfrm>
              <a:off x="4332233" y="3324392"/>
              <a:ext cx="1191206" cy="1180090"/>
              <a:chOff x="4332233" y="3324392"/>
              <a:chExt cx="1191206" cy="1180090"/>
            </a:xfrm>
          </p:grpSpPr>
          <p:sp>
            <p:nvSpPr>
              <p:cNvPr id="641" name="Google Shape;641;p26"/>
              <p:cNvSpPr/>
              <p:nvPr/>
            </p:nvSpPr>
            <p:spPr>
              <a:xfrm>
                <a:off x="4952024" y="4241729"/>
                <a:ext cx="170992" cy="167214"/>
              </a:xfrm>
              <a:custGeom>
                <a:avLst/>
                <a:gdLst/>
                <a:ahLst/>
                <a:cxnLst/>
                <a:rect l="l" t="t" r="r" b="b"/>
                <a:pathLst>
                  <a:path w="5386" h="5267" extrusionOk="0">
                    <a:moveTo>
                      <a:pt x="1333" y="366"/>
                    </a:moveTo>
                    <a:cubicBezTo>
                      <a:pt x="1552" y="366"/>
                      <a:pt x="1767" y="450"/>
                      <a:pt x="1934" y="614"/>
                    </a:cubicBezTo>
                    <a:lnTo>
                      <a:pt x="4769" y="3453"/>
                    </a:lnTo>
                    <a:cubicBezTo>
                      <a:pt x="5101" y="3781"/>
                      <a:pt x="5101" y="4319"/>
                      <a:pt x="4769" y="4651"/>
                    </a:cubicBezTo>
                    <a:cubicBezTo>
                      <a:pt x="4604" y="4817"/>
                      <a:pt x="4386" y="4900"/>
                      <a:pt x="4169" y="4900"/>
                    </a:cubicBezTo>
                    <a:cubicBezTo>
                      <a:pt x="3952" y="4900"/>
                      <a:pt x="3734" y="4817"/>
                      <a:pt x="3568" y="4651"/>
                    </a:cubicBez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3310" y="4913"/>
                    </a:lnTo>
                    <a:cubicBezTo>
                      <a:pt x="3546" y="5149"/>
                      <a:pt x="3860" y="5266"/>
                      <a:pt x="4169" y="5266"/>
                    </a:cubicBezTo>
                    <a:cubicBezTo>
                      <a:pt x="4482" y="5266"/>
                      <a:pt x="4791" y="5149"/>
                      <a:pt x="5028" y="4913"/>
                    </a:cubicBezTo>
                    <a:cubicBezTo>
                      <a:pt x="5261" y="4680"/>
                      <a:pt x="5385" y="4378"/>
                      <a:pt x="5385" y="4050"/>
                    </a:cubicBezTo>
                    <a:cubicBezTo>
                      <a:pt x="5385" y="3726"/>
                      <a:pt x="5261" y="3420"/>
                      <a:pt x="5028" y="3191"/>
                    </a:cubicBezTo>
                    <a:lnTo>
                      <a:pt x="2192" y="355"/>
                    </a:lnTo>
                    <a:cubicBezTo>
                      <a:pt x="1956" y="119"/>
                      <a:pt x="1644" y="0"/>
                      <a:pt x="133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a:off x="4952024" y="4241729"/>
                <a:ext cx="117815" cy="113466"/>
              </a:xfrm>
              <a:custGeom>
                <a:avLst/>
                <a:gdLst/>
                <a:ahLst/>
                <a:cxnLst/>
                <a:rect l="l" t="t" r="r" b="b"/>
                <a:pathLst>
                  <a:path w="3711" h="3574" extrusionOk="0">
                    <a:moveTo>
                      <a:pt x="1333" y="366"/>
                    </a:moveTo>
                    <a:cubicBezTo>
                      <a:pt x="1552" y="366"/>
                      <a:pt x="1767" y="450"/>
                      <a:pt x="1934" y="614"/>
                    </a:cubicBezTo>
                    <a:lnTo>
                      <a:pt x="3252" y="1932"/>
                    </a:lnTo>
                    <a:lnTo>
                      <a:pt x="2050" y="3133"/>
                    </a:ln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1919" y="3522"/>
                    </a:lnTo>
                    <a:cubicBezTo>
                      <a:pt x="1956" y="3555"/>
                      <a:pt x="2000" y="3573"/>
                      <a:pt x="2050" y="3573"/>
                    </a:cubicBezTo>
                    <a:cubicBezTo>
                      <a:pt x="2098" y="3573"/>
                      <a:pt x="2145" y="3555"/>
                      <a:pt x="2178" y="3522"/>
                    </a:cubicBezTo>
                    <a:lnTo>
                      <a:pt x="3638" y="2059"/>
                    </a:lnTo>
                    <a:cubicBezTo>
                      <a:pt x="3710" y="1990"/>
                      <a:pt x="3710" y="1873"/>
                      <a:pt x="3638" y="1801"/>
                    </a:cubicBezTo>
                    <a:lnTo>
                      <a:pt x="2192" y="355"/>
                    </a:lnTo>
                    <a:cubicBezTo>
                      <a:pt x="1956" y="119"/>
                      <a:pt x="1644" y="0"/>
                      <a:pt x="133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a:off x="4429415" y="3468498"/>
                <a:ext cx="1094019" cy="1030270"/>
              </a:xfrm>
              <a:custGeom>
                <a:avLst/>
                <a:gdLst/>
                <a:ahLst/>
                <a:cxnLst/>
                <a:rect l="l" t="t" r="r" b="b"/>
                <a:pathLst>
                  <a:path w="34460" h="32452" extrusionOk="0">
                    <a:moveTo>
                      <a:pt x="8706" y="0"/>
                    </a:moveTo>
                    <a:cubicBezTo>
                      <a:pt x="7704" y="0"/>
                      <a:pt x="6842" y="241"/>
                      <a:pt x="6262" y="820"/>
                    </a:cubicBezTo>
                    <a:lnTo>
                      <a:pt x="2302" y="4784"/>
                    </a:lnTo>
                    <a:cubicBezTo>
                      <a:pt x="1" y="7085"/>
                      <a:pt x="3037" y="13855"/>
                      <a:pt x="5338" y="16159"/>
                    </a:cubicBezTo>
                    <a:lnTo>
                      <a:pt x="20055" y="30873"/>
                    </a:lnTo>
                    <a:cubicBezTo>
                      <a:pt x="21107" y="31925"/>
                      <a:pt x="22486" y="32451"/>
                      <a:pt x="23865" y="32451"/>
                    </a:cubicBezTo>
                    <a:cubicBezTo>
                      <a:pt x="25244" y="32451"/>
                      <a:pt x="26624" y="31925"/>
                      <a:pt x="27678" y="30873"/>
                    </a:cubicBezTo>
                    <a:lnTo>
                      <a:pt x="32355" y="26196"/>
                    </a:lnTo>
                    <a:cubicBezTo>
                      <a:pt x="34459" y="24092"/>
                      <a:pt x="34459" y="20677"/>
                      <a:pt x="32355" y="18573"/>
                    </a:cubicBezTo>
                    <a:lnTo>
                      <a:pt x="17641" y="3859"/>
                    </a:lnTo>
                    <a:cubicBezTo>
                      <a:pt x="15917" y="2135"/>
                      <a:pt x="11690" y="0"/>
                      <a:pt x="8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a:off x="4419477" y="3462498"/>
                <a:ext cx="1093066" cy="1041985"/>
              </a:xfrm>
              <a:custGeom>
                <a:avLst/>
                <a:gdLst/>
                <a:ahLst/>
                <a:cxnLst/>
                <a:rect l="l" t="t" r="r" b="b"/>
                <a:pathLst>
                  <a:path w="34430" h="32821" extrusionOk="0">
                    <a:moveTo>
                      <a:pt x="9025" y="372"/>
                    </a:moveTo>
                    <a:cubicBezTo>
                      <a:pt x="11911" y="372"/>
                      <a:pt x="16072" y="2428"/>
                      <a:pt x="17823" y="4176"/>
                    </a:cubicBezTo>
                    <a:lnTo>
                      <a:pt x="32537" y="18893"/>
                    </a:lnTo>
                    <a:cubicBezTo>
                      <a:pt x="33520" y="19876"/>
                      <a:pt x="34063" y="21183"/>
                      <a:pt x="34063" y="22573"/>
                    </a:cubicBezTo>
                    <a:cubicBezTo>
                      <a:pt x="34063" y="23964"/>
                      <a:pt x="33520" y="25271"/>
                      <a:pt x="32537" y="26254"/>
                    </a:cubicBezTo>
                    <a:lnTo>
                      <a:pt x="27860" y="30931"/>
                    </a:lnTo>
                    <a:cubicBezTo>
                      <a:pt x="26844" y="31947"/>
                      <a:pt x="25511" y="32455"/>
                      <a:pt x="24177" y="32455"/>
                    </a:cubicBezTo>
                    <a:cubicBezTo>
                      <a:pt x="22844" y="32455"/>
                      <a:pt x="21511" y="31947"/>
                      <a:pt x="20495" y="30931"/>
                    </a:cubicBezTo>
                    <a:lnTo>
                      <a:pt x="5782" y="16217"/>
                    </a:lnTo>
                    <a:cubicBezTo>
                      <a:pt x="3452" y="13888"/>
                      <a:pt x="576" y="7270"/>
                      <a:pt x="2746" y="5100"/>
                    </a:cubicBezTo>
                    <a:lnTo>
                      <a:pt x="6706" y="1140"/>
                    </a:lnTo>
                    <a:cubicBezTo>
                      <a:pt x="7249" y="597"/>
                      <a:pt x="8064" y="372"/>
                      <a:pt x="9025" y="372"/>
                    </a:cubicBezTo>
                    <a:close/>
                    <a:moveTo>
                      <a:pt x="9021" y="1"/>
                    </a:moveTo>
                    <a:cubicBezTo>
                      <a:pt x="7978" y="1"/>
                      <a:pt x="7071" y="257"/>
                      <a:pt x="6447" y="881"/>
                    </a:cubicBezTo>
                    <a:lnTo>
                      <a:pt x="2484" y="4842"/>
                    </a:lnTo>
                    <a:cubicBezTo>
                      <a:pt x="1" y="7324"/>
                      <a:pt x="3336" y="14288"/>
                      <a:pt x="5523" y="16476"/>
                    </a:cubicBezTo>
                    <a:lnTo>
                      <a:pt x="20237" y="31193"/>
                    </a:lnTo>
                    <a:cubicBezTo>
                      <a:pt x="21325" y="32278"/>
                      <a:pt x="22752" y="32821"/>
                      <a:pt x="24179" y="32821"/>
                    </a:cubicBezTo>
                    <a:cubicBezTo>
                      <a:pt x="25606" y="32821"/>
                      <a:pt x="27033" y="32278"/>
                      <a:pt x="28117" y="31193"/>
                    </a:cubicBezTo>
                    <a:lnTo>
                      <a:pt x="32799" y="26512"/>
                    </a:lnTo>
                    <a:cubicBezTo>
                      <a:pt x="33851" y="25460"/>
                      <a:pt x="34430" y="24063"/>
                      <a:pt x="34430" y="22573"/>
                    </a:cubicBezTo>
                    <a:cubicBezTo>
                      <a:pt x="34430" y="21084"/>
                      <a:pt x="33851" y="19686"/>
                      <a:pt x="32799" y="18631"/>
                    </a:cubicBezTo>
                    <a:lnTo>
                      <a:pt x="18082" y="3917"/>
                    </a:lnTo>
                    <a:cubicBezTo>
                      <a:pt x="16444" y="2279"/>
                      <a:pt x="12129" y="1"/>
                      <a:pt x="90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4635239" y="3945104"/>
                <a:ext cx="831689" cy="502309"/>
              </a:xfrm>
              <a:custGeom>
                <a:avLst/>
                <a:gdLst/>
                <a:ahLst/>
                <a:cxnLst/>
                <a:rect l="l" t="t" r="r" b="b"/>
                <a:pathLst>
                  <a:path w="26197" h="15822" extrusionOk="0">
                    <a:moveTo>
                      <a:pt x="1" y="1"/>
                    </a:moveTo>
                    <a:lnTo>
                      <a:pt x="14715" y="14718"/>
                    </a:lnTo>
                    <a:cubicBezTo>
                      <a:pt x="15450" y="15454"/>
                      <a:pt x="16416" y="15821"/>
                      <a:pt x="17381" y="15821"/>
                    </a:cubicBezTo>
                    <a:cubicBezTo>
                      <a:pt x="18347" y="15821"/>
                      <a:pt x="19313" y="15454"/>
                      <a:pt x="20048" y="14718"/>
                    </a:cubicBezTo>
                    <a:lnTo>
                      <a:pt x="24729" y="10037"/>
                    </a:lnTo>
                    <a:cubicBezTo>
                      <a:pt x="26196" y="8570"/>
                      <a:pt x="26196" y="6175"/>
                      <a:pt x="24725" y="4704"/>
                    </a:cubicBezTo>
                    <a:lnTo>
                      <a:pt x="20048" y="2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a:off x="4626826" y="3474276"/>
                <a:ext cx="874072" cy="838578"/>
              </a:xfrm>
              <a:custGeom>
                <a:avLst/>
                <a:gdLst/>
                <a:ahLst/>
                <a:cxnLst/>
                <a:rect l="l" t="t" r="r" b="b"/>
                <a:pathLst>
                  <a:path w="27532" h="26414" extrusionOk="0">
                    <a:moveTo>
                      <a:pt x="2494" y="1"/>
                    </a:moveTo>
                    <a:cubicBezTo>
                      <a:pt x="1533" y="1"/>
                      <a:pt x="718" y="226"/>
                      <a:pt x="175" y="769"/>
                    </a:cubicBezTo>
                    <a:lnTo>
                      <a:pt x="0" y="943"/>
                    </a:lnTo>
                    <a:lnTo>
                      <a:pt x="13910" y="14849"/>
                    </a:lnTo>
                    <a:lnTo>
                      <a:pt x="20313" y="14856"/>
                    </a:lnTo>
                    <a:lnTo>
                      <a:pt x="24990" y="19534"/>
                    </a:lnTo>
                    <a:cubicBezTo>
                      <a:pt x="26461" y="21005"/>
                      <a:pt x="26461" y="23400"/>
                      <a:pt x="24994" y="24867"/>
                    </a:cubicBezTo>
                    <a:lnTo>
                      <a:pt x="24459" y="25402"/>
                    </a:lnTo>
                    <a:lnTo>
                      <a:pt x="25474" y="26414"/>
                    </a:lnTo>
                    <a:lnTo>
                      <a:pt x="26006" y="25883"/>
                    </a:lnTo>
                    <a:cubicBezTo>
                      <a:pt x="26989" y="24900"/>
                      <a:pt x="27532" y="23593"/>
                      <a:pt x="27532" y="22202"/>
                    </a:cubicBezTo>
                    <a:cubicBezTo>
                      <a:pt x="27532" y="20812"/>
                      <a:pt x="26989" y="19505"/>
                      <a:pt x="26006" y="18522"/>
                    </a:cubicBezTo>
                    <a:lnTo>
                      <a:pt x="11292" y="3805"/>
                    </a:lnTo>
                    <a:cubicBezTo>
                      <a:pt x="9541" y="2057"/>
                      <a:pt x="5380" y="1"/>
                      <a:pt x="2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a:off x="4622762" y="3468498"/>
                <a:ext cx="900677" cy="848515"/>
              </a:xfrm>
              <a:custGeom>
                <a:avLst/>
                <a:gdLst/>
                <a:ahLst/>
                <a:cxnLst/>
                <a:rect l="l" t="t" r="r" b="b"/>
                <a:pathLst>
                  <a:path w="28370" h="26727" extrusionOk="0">
                    <a:moveTo>
                      <a:pt x="2618" y="1"/>
                    </a:moveTo>
                    <a:cubicBezTo>
                      <a:pt x="1614" y="1"/>
                      <a:pt x="755" y="241"/>
                      <a:pt x="172" y="820"/>
                    </a:cubicBezTo>
                    <a:lnTo>
                      <a:pt x="1" y="994"/>
                    </a:lnTo>
                    <a:lnTo>
                      <a:pt x="128" y="1125"/>
                    </a:lnTo>
                    <a:lnTo>
                      <a:pt x="303" y="951"/>
                    </a:lnTo>
                    <a:cubicBezTo>
                      <a:pt x="846" y="408"/>
                      <a:pt x="1661" y="183"/>
                      <a:pt x="2622" y="183"/>
                    </a:cubicBezTo>
                    <a:cubicBezTo>
                      <a:pt x="5508" y="183"/>
                      <a:pt x="9669" y="2239"/>
                      <a:pt x="11420" y="3987"/>
                    </a:cubicBezTo>
                    <a:lnTo>
                      <a:pt x="26134" y="18704"/>
                    </a:lnTo>
                    <a:cubicBezTo>
                      <a:pt x="27117" y="19687"/>
                      <a:pt x="27660" y="20994"/>
                      <a:pt x="27660" y="22384"/>
                    </a:cubicBezTo>
                    <a:cubicBezTo>
                      <a:pt x="27660" y="23775"/>
                      <a:pt x="27117" y="25082"/>
                      <a:pt x="26134" y="26065"/>
                    </a:cubicBezTo>
                    <a:lnTo>
                      <a:pt x="25602" y="26596"/>
                    </a:lnTo>
                    <a:lnTo>
                      <a:pt x="25733" y="26727"/>
                    </a:lnTo>
                    <a:lnTo>
                      <a:pt x="26265" y="26196"/>
                    </a:lnTo>
                    <a:cubicBezTo>
                      <a:pt x="28369" y="24092"/>
                      <a:pt x="28369" y="20677"/>
                      <a:pt x="26265" y="18573"/>
                    </a:cubicBezTo>
                    <a:lnTo>
                      <a:pt x="11551" y="3859"/>
                    </a:lnTo>
                    <a:cubicBezTo>
                      <a:pt x="9826" y="2134"/>
                      <a:pt x="5600" y="1"/>
                      <a:pt x="2618" y="1"/>
                    </a:cubicBezTo>
                    <a:close/>
                  </a:path>
                </a:pathLst>
              </a:custGeom>
              <a:solidFill>
                <a:srgbClr val="2A4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a:off x="5068413" y="3945707"/>
                <a:ext cx="398526" cy="335063"/>
              </a:xfrm>
              <a:custGeom>
                <a:avLst/>
                <a:gdLst/>
                <a:ahLst/>
                <a:cxnLst/>
                <a:rect l="l" t="t" r="r" b="b"/>
                <a:pathLst>
                  <a:path w="12553" h="10554" extrusionOk="0">
                    <a:moveTo>
                      <a:pt x="1" y="0"/>
                    </a:moveTo>
                    <a:lnTo>
                      <a:pt x="10550" y="10553"/>
                    </a:lnTo>
                    <a:lnTo>
                      <a:pt x="11085" y="10018"/>
                    </a:lnTo>
                    <a:cubicBezTo>
                      <a:pt x="12552" y="8551"/>
                      <a:pt x="12552" y="6156"/>
                      <a:pt x="11081" y="4685"/>
                    </a:cubicBezTo>
                    <a:lnTo>
                      <a:pt x="6404" y="7"/>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a:off x="4526628" y="3740200"/>
                <a:ext cx="601552" cy="692508"/>
              </a:xfrm>
              <a:custGeom>
                <a:avLst/>
                <a:gdLst/>
                <a:ahLst/>
                <a:cxnLst/>
                <a:rect l="l" t="t" r="r" b="b"/>
                <a:pathLst>
                  <a:path w="18948" h="21813" extrusionOk="0">
                    <a:moveTo>
                      <a:pt x="1369" y="0"/>
                    </a:moveTo>
                    <a:cubicBezTo>
                      <a:pt x="1238" y="0"/>
                      <a:pt x="1103" y="19"/>
                      <a:pt x="972" y="66"/>
                    </a:cubicBezTo>
                    <a:cubicBezTo>
                      <a:pt x="339" y="284"/>
                      <a:pt x="1" y="976"/>
                      <a:pt x="219" y="1610"/>
                    </a:cubicBezTo>
                    <a:cubicBezTo>
                      <a:pt x="947" y="3725"/>
                      <a:pt x="2039" y="5643"/>
                      <a:pt x="3135" y="6742"/>
                    </a:cubicBezTo>
                    <a:lnTo>
                      <a:pt x="17852" y="21456"/>
                    </a:lnTo>
                    <a:cubicBezTo>
                      <a:pt x="18089" y="21693"/>
                      <a:pt x="18398" y="21813"/>
                      <a:pt x="18707" y="21813"/>
                    </a:cubicBezTo>
                    <a:cubicBezTo>
                      <a:pt x="18791" y="21813"/>
                      <a:pt x="18872" y="21806"/>
                      <a:pt x="18948" y="21788"/>
                    </a:cubicBezTo>
                    <a:cubicBezTo>
                      <a:pt x="18660" y="21623"/>
                      <a:pt x="18383" y="21420"/>
                      <a:pt x="18136" y="21172"/>
                    </a:cubicBezTo>
                    <a:lnTo>
                      <a:pt x="3422" y="6455"/>
                    </a:lnTo>
                    <a:lnTo>
                      <a:pt x="6287" y="6458"/>
                    </a:lnTo>
                    <a:lnTo>
                      <a:pt x="4853" y="5024"/>
                    </a:lnTo>
                    <a:cubicBezTo>
                      <a:pt x="4027" y="4202"/>
                      <a:pt x="3109" y="2549"/>
                      <a:pt x="2516" y="820"/>
                    </a:cubicBezTo>
                    <a:cubicBezTo>
                      <a:pt x="2341" y="314"/>
                      <a:pt x="1871" y="0"/>
                      <a:pt x="1369" y="0"/>
                    </a:cubicBezTo>
                    <a:close/>
                  </a:path>
                </a:pathLst>
              </a:custGeom>
              <a:solidFill>
                <a:srgbClr val="95F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a:off x="4635239" y="3945104"/>
                <a:ext cx="527739" cy="486816"/>
              </a:xfrm>
              <a:custGeom>
                <a:avLst/>
                <a:gdLst/>
                <a:ahLst/>
                <a:cxnLst/>
                <a:rect l="l" t="t" r="r" b="b"/>
                <a:pathLst>
                  <a:path w="16623" h="15334" extrusionOk="0">
                    <a:moveTo>
                      <a:pt x="1" y="1"/>
                    </a:moveTo>
                    <a:lnTo>
                      <a:pt x="14715" y="14718"/>
                    </a:lnTo>
                    <a:cubicBezTo>
                      <a:pt x="14962" y="14966"/>
                      <a:pt x="15239" y="15169"/>
                      <a:pt x="15527" y="15334"/>
                    </a:cubicBezTo>
                    <a:cubicBezTo>
                      <a:pt x="15756" y="15290"/>
                      <a:pt x="15970" y="15177"/>
                      <a:pt x="16145" y="15002"/>
                    </a:cubicBezTo>
                    <a:cubicBezTo>
                      <a:pt x="16619" y="14529"/>
                      <a:pt x="16622" y="13761"/>
                      <a:pt x="16145" y="13287"/>
                    </a:cubicBezTo>
                    <a:lnTo>
                      <a:pt x="2866" y="4"/>
                    </a:lnTo>
                    <a:lnTo>
                      <a:pt x="1" y="1"/>
                    </a:lnTo>
                    <a:close/>
                  </a:path>
                </a:pathLst>
              </a:custGeom>
              <a:solidFill>
                <a:srgbClr val="F7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a:off x="4332233" y="3324392"/>
                <a:ext cx="354143" cy="354016"/>
              </a:xfrm>
              <a:custGeom>
                <a:avLst/>
                <a:gdLst/>
                <a:ahLst/>
                <a:cxnLst/>
                <a:rect l="l" t="t" r="r" b="b"/>
                <a:pathLst>
                  <a:path w="11155" h="11151" extrusionOk="0">
                    <a:moveTo>
                      <a:pt x="7607" y="0"/>
                    </a:moveTo>
                    <a:cubicBezTo>
                      <a:pt x="7597" y="0"/>
                      <a:pt x="7587" y="4"/>
                      <a:pt x="7579" y="11"/>
                    </a:cubicBezTo>
                    <a:lnTo>
                      <a:pt x="15" y="7576"/>
                    </a:lnTo>
                    <a:cubicBezTo>
                      <a:pt x="0" y="7590"/>
                      <a:pt x="0" y="7620"/>
                      <a:pt x="15" y="7634"/>
                    </a:cubicBezTo>
                    <a:lnTo>
                      <a:pt x="3532" y="11150"/>
                    </a:lnTo>
                    <a:lnTo>
                      <a:pt x="11154" y="3531"/>
                    </a:lnTo>
                    <a:lnTo>
                      <a:pt x="7638" y="11"/>
                    </a:lnTo>
                    <a:cubicBezTo>
                      <a:pt x="7629" y="4"/>
                      <a:pt x="7618" y="0"/>
                      <a:pt x="76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a:off x="4510119" y="3341918"/>
                <a:ext cx="176262" cy="158166"/>
              </a:xfrm>
              <a:custGeom>
                <a:avLst/>
                <a:gdLst/>
                <a:ahLst/>
                <a:cxnLst/>
                <a:rect l="l" t="t" r="r" b="b"/>
                <a:pathLst>
                  <a:path w="5552" h="4982" extrusionOk="0">
                    <a:moveTo>
                      <a:pt x="2004" y="1"/>
                    </a:moveTo>
                    <a:cubicBezTo>
                      <a:pt x="1653" y="1"/>
                      <a:pt x="1301" y="134"/>
                      <a:pt x="1034" y="402"/>
                    </a:cubicBezTo>
                    <a:lnTo>
                      <a:pt x="0" y="1436"/>
                    </a:lnTo>
                    <a:lnTo>
                      <a:pt x="3549" y="4981"/>
                    </a:lnTo>
                    <a:lnTo>
                      <a:pt x="5551" y="2979"/>
                    </a:lnTo>
                    <a:lnTo>
                      <a:pt x="2977" y="402"/>
                    </a:lnTo>
                    <a:cubicBezTo>
                      <a:pt x="2708" y="134"/>
                      <a:pt x="2356" y="1"/>
                      <a:pt x="2004" y="1"/>
                    </a:cubicBez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a:off x="4339154" y="3336108"/>
                <a:ext cx="353096" cy="348207"/>
              </a:xfrm>
              <a:custGeom>
                <a:avLst/>
                <a:gdLst/>
                <a:ahLst/>
                <a:cxnLst/>
                <a:rect l="l" t="t" r="r" b="b"/>
                <a:pathLst>
                  <a:path w="11122" h="10968" extrusionOk="0">
                    <a:moveTo>
                      <a:pt x="7391" y="366"/>
                    </a:moveTo>
                    <a:cubicBezTo>
                      <a:pt x="7697" y="366"/>
                      <a:pt x="7998" y="483"/>
                      <a:pt x="8231" y="716"/>
                    </a:cubicBezTo>
                    <a:lnTo>
                      <a:pt x="10678" y="3158"/>
                    </a:lnTo>
                    <a:lnTo>
                      <a:pt x="3314" y="10522"/>
                    </a:lnTo>
                    <a:lnTo>
                      <a:pt x="871" y="8076"/>
                    </a:lnTo>
                    <a:cubicBezTo>
                      <a:pt x="645" y="7851"/>
                      <a:pt x="521" y="7552"/>
                      <a:pt x="521" y="7236"/>
                    </a:cubicBezTo>
                    <a:cubicBezTo>
                      <a:pt x="521" y="6919"/>
                      <a:pt x="645" y="6617"/>
                      <a:pt x="871" y="6394"/>
                    </a:cubicBezTo>
                    <a:lnTo>
                      <a:pt x="6550" y="716"/>
                    </a:lnTo>
                    <a:cubicBezTo>
                      <a:pt x="6779" y="483"/>
                      <a:pt x="7085" y="366"/>
                      <a:pt x="7391" y="366"/>
                    </a:cubicBezTo>
                    <a:close/>
                    <a:moveTo>
                      <a:pt x="7390" y="1"/>
                    </a:moveTo>
                    <a:cubicBezTo>
                      <a:pt x="6991" y="1"/>
                      <a:pt x="6592" y="152"/>
                      <a:pt x="6288" y="454"/>
                    </a:cubicBezTo>
                    <a:lnTo>
                      <a:pt x="609" y="6132"/>
                    </a:lnTo>
                    <a:cubicBezTo>
                      <a:pt x="1" y="6740"/>
                      <a:pt x="1" y="7731"/>
                      <a:pt x="609" y="8335"/>
                    </a:cubicBezTo>
                    <a:lnTo>
                      <a:pt x="3186" y="10912"/>
                    </a:lnTo>
                    <a:cubicBezTo>
                      <a:pt x="3219" y="10945"/>
                      <a:pt x="3266" y="10967"/>
                      <a:pt x="3314" y="10967"/>
                    </a:cubicBezTo>
                    <a:cubicBezTo>
                      <a:pt x="3364" y="10967"/>
                      <a:pt x="3411" y="10945"/>
                      <a:pt x="3445" y="10912"/>
                    </a:cubicBezTo>
                    <a:lnTo>
                      <a:pt x="11067" y="3289"/>
                    </a:lnTo>
                    <a:cubicBezTo>
                      <a:pt x="11100" y="3257"/>
                      <a:pt x="11121" y="3210"/>
                      <a:pt x="11121" y="3158"/>
                    </a:cubicBezTo>
                    <a:cubicBezTo>
                      <a:pt x="11121" y="3111"/>
                      <a:pt x="11100" y="3064"/>
                      <a:pt x="11067" y="3031"/>
                    </a:cubicBezTo>
                    <a:lnTo>
                      <a:pt x="8490" y="454"/>
                    </a:lnTo>
                    <a:cubicBezTo>
                      <a:pt x="8188" y="152"/>
                      <a:pt x="7789" y="1"/>
                      <a:pt x="7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a:off x="4446432" y="3439004"/>
                <a:ext cx="125403" cy="124291"/>
              </a:xfrm>
              <a:custGeom>
                <a:avLst/>
                <a:gdLst/>
                <a:ahLst/>
                <a:cxnLst/>
                <a:rect l="l" t="t" r="r" b="b"/>
                <a:pathLst>
                  <a:path w="3950" h="3915" extrusionOk="0">
                    <a:moveTo>
                      <a:pt x="200" y="0"/>
                    </a:moveTo>
                    <a:cubicBezTo>
                      <a:pt x="153" y="0"/>
                      <a:pt x="105" y="17"/>
                      <a:pt x="69" y="52"/>
                    </a:cubicBezTo>
                    <a:cubicBezTo>
                      <a:pt x="0" y="125"/>
                      <a:pt x="0" y="242"/>
                      <a:pt x="69" y="314"/>
                    </a:cubicBezTo>
                    <a:lnTo>
                      <a:pt x="3619" y="3860"/>
                    </a:lnTo>
                    <a:cubicBezTo>
                      <a:pt x="3651" y="3896"/>
                      <a:pt x="3698" y="3914"/>
                      <a:pt x="3745" y="3914"/>
                    </a:cubicBezTo>
                    <a:cubicBezTo>
                      <a:pt x="3794" y="3914"/>
                      <a:pt x="3841" y="3896"/>
                      <a:pt x="3877" y="3860"/>
                    </a:cubicBezTo>
                    <a:cubicBezTo>
                      <a:pt x="3950" y="3787"/>
                      <a:pt x="3950" y="3671"/>
                      <a:pt x="3877" y="3602"/>
                    </a:cubicBezTo>
                    <a:lnTo>
                      <a:pt x="331" y="52"/>
                    </a:lnTo>
                    <a:cubicBezTo>
                      <a:pt x="295" y="17"/>
                      <a:pt x="248"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a:off x="4415223" y="3470117"/>
                <a:ext cx="125434" cy="124260"/>
              </a:xfrm>
              <a:custGeom>
                <a:avLst/>
                <a:gdLst/>
                <a:ahLst/>
                <a:cxnLst/>
                <a:rect l="l" t="t" r="r" b="b"/>
                <a:pathLst>
                  <a:path w="3951" h="3914" extrusionOk="0">
                    <a:moveTo>
                      <a:pt x="201" y="0"/>
                    </a:moveTo>
                    <a:cubicBezTo>
                      <a:pt x="154" y="0"/>
                      <a:pt x="107" y="19"/>
                      <a:pt x="73" y="55"/>
                    </a:cubicBezTo>
                    <a:cubicBezTo>
                      <a:pt x="0" y="128"/>
                      <a:pt x="0" y="244"/>
                      <a:pt x="73" y="313"/>
                    </a:cubicBezTo>
                    <a:lnTo>
                      <a:pt x="3619" y="3863"/>
                    </a:lnTo>
                    <a:cubicBezTo>
                      <a:pt x="3655" y="3895"/>
                      <a:pt x="3702" y="3914"/>
                      <a:pt x="3750" y="3914"/>
                    </a:cubicBezTo>
                    <a:cubicBezTo>
                      <a:pt x="3797" y="3914"/>
                      <a:pt x="3844" y="3895"/>
                      <a:pt x="3877" y="3863"/>
                    </a:cubicBezTo>
                    <a:cubicBezTo>
                      <a:pt x="3950" y="3790"/>
                      <a:pt x="3950" y="3673"/>
                      <a:pt x="3877" y="3601"/>
                    </a:cubicBezTo>
                    <a:lnTo>
                      <a:pt x="331" y="55"/>
                    </a:lnTo>
                    <a:cubicBezTo>
                      <a:pt x="295" y="19"/>
                      <a:pt x="248"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a:off x="4384110" y="3501294"/>
                <a:ext cx="125434" cy="124291"/>
              </a:xfrm>
              <a:custGeom>
                <a:avLst/>
                <a:gdLst/>
                <a:ahLst/>
                <a:cxnLst/>
                <a:rect l="l" t="t" r="r" b="b"/>
                <a:pathLst>
                  <a:path w="3951" h="3915" extrusionOk="0">
                    <a:moveTo>
                      <a:pt x="201" y="0"/>
                    </a:moveTo>
                    <a:cubicBezTo>
                      <a:pt x="154" y="0"/>
                      <a:pt x="107" y="18"/>
                      <a:pt x="70" y="52"/>
                    </a:cubicBezTo>
                    <a:cubicBezTo>
                      <a:pt x="1" y="126"/>
                      <a:pt x="1" y="242"/>
                      <a:pt x="70" y="314"/>
                    </a:cubicBezTo>
                    <a:lnTo>
                      <a:pt x="3620" y="3860"/>
                    </a:lnTo>
                    <a:cubicBezTo>
                      <a:pt x="3652" y="3896"/>
                      <a:pt x="3699" y="3915"/>
                      <a:pt x="3747" y="3915"/>
                    </a:cubicBezTo>
                    <a:cubicBezTo>
                      <a:pt x="3794" y="3915"/>
                      <a:pt x="3841" y="3896"/>
                      <a:pt x="3878" y="3860"/>
                    </a:cubicBezTo>
                    <a:cubicBezTo>
                      <a:pt x="3951" y="3787"/>
                      <a:pt x="3951" y="3671"/>
                      <a:pt x="3878" y="3602"/>
                    </a:cubicBezTo>
                    <a:lnTo>
                      <a:pt x="332" y="52"/>
                    </a:lnTo>
                    <a:cubicBezTo>
                      <a:pt x="296" y="18"/>
                      <a:pt x="249"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a:off x="4352933" y="3532407"/>
                <a:ext cx="125403" cy="124260"/>
              </a:xfrm>
              <a:custGeom>
                <a:avLst/>
                <a:gdLst/>
                <a:ahLst/>
                <a:cxnLst/>
                <a:rect l="l" t="t" r="r" b="b"/>
                <a:pathLst>
                  <a:path w="3950" h="3914" extrusionOk="0">
                    <a:moveTo>
                      <a:pt x="201" y="1"/>
                    </a:moveTo>
                    <a:cubicBezTo>
                      <a:pt x="154" y="1"/>
                      <a:pt x="108" y="19"/>
                      <a:pt x="73" y="55"/>
                    </a:cubicBezTo>
                    <a:cubicBezTo>
                      <a:pt x="0" y="128"/>
                      <a:pt x="0" y="245"/>
                      <a:pt x="73" y="314"/>
                    </a:cubicBezTo>
                    <a:lnTo>
                      <a:pt x="3619" y="3863"/>
                    </a:lnTo>
                    <a:cubicBezTo>
                      <a:pt x="3655" y="3896"/>
                      <a:pt x="3703" y="3914"/>
                      <a:pt x="3750" y="3914"/>
                    </a:cubicBezTo>
                    <a:cubicBezTo>
                      <a:pt x="3797" y="3914"/>
                      <a:pt x="3844" y="3896"/>
                      <a:pt x="3877" y="3863"/>
                    </a:cubicBezTo>
                    <a:cubicBezTo>
                      <a:pt x="3950" y="3790"/>
                      <a:pt x="3950" y="3674"/>
                      <a:pt x="3877" y="3601"/>
                    </a:cubicBezTo>
                    <a:lnTo>
                      <a:pt x="331" y="55"/>
                    </a:lnTo>
                    <a:cubicBezTo>
                      <a:pt x="295" y="19"/>
                      <a:pt x="248"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a:off x="4539803" y="3345537"/>
                <a:ext cx="125403" cy="124260"/>
              </a:xfrm>
              <a:custGeom>
                <a:avLst/>
                <a:gdLst/>
                <a:ahLst/>
                <a:cxnLst/>
                <a:rect l="l" t="t" r="r" b="b"/>
                <a:pathLst>
                  <a:path w="3950" h="3914" extrusionOk="0">
                    <a:moveTo>
                      <a:pt x="201" y="0"/>
                    </a:moveTo>
                    <a:cubicBezTo>
                      <a:pt x="154" y="0"/>
                      <a:pt x="108" y="19"/>
                      <a:pt x="73" y="55"/>
                    </a:cubicBezTo>
                    <a:cubicBezTo>
                      <a:pt x="1" y="128"/>
                      <a:pt x="1" y="244"/>
                      <a:pt x="73" y="314"/>
                    </a:cubicBezTo>
                    <a:lnTo>
                      <a:pt x="3619" y="3863"/>
                    </a:lnTo>
                    <a:cubicBezTo>
                      <a:pt x="3655" y="3896"/>
                      <a:pt x="3702" y="3913"/>
                      <a:pt x="3750" y="3913"/>
                    </a:cubicBezTo>
                    <a:cubicBezTo>
                      <a:pt x="3797" y="3913"/>
                      <a:pt x="3845" y="3896"/>
                      <a:pt x="3877" y="3863"/>
                    </a:cubicBezTo>
                    <a:cubicBezTo>
                      <a:pt x="3950" y="3790"/>
                      <a:pt x="3950" y="3673"/>
                      <a:pt x="3877" y="3601"/>
                    </a:cubicBezTo>
                    <a:lnTo>
                      <a:pt x="332" y="55"/>
                    </a:lnTo>
                    <a:cubicBezTo>
                      <a:pt x="295" y="19"/>
                      <a:pt x="248"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a:off x="4508722" y="3376714"/>
                <a:ext cx="125434" cy="124291"/>
              </a:xfrm>
              <a:custGeom>
                <a:avLst/>
                <a:gdLst/>
                <a:ahLst/>
                <a:cxnLst/>
                <a:rect l="l" t="t" r="r" b="b"/>
                <a:pathLst>
                  <a:path w="3951" h="3915" extrusionOk="0">
                    <a:moveTo>
                      <a:pt x="200" y="0"/>
                    </a:moveTo>
                    <a:cubicBezTo>
                      <a:pt x="153" y="0"/>
                      <a:pt x="106" y="18"/>
                      <a:pt x="69" y="53"/>
                    </a:cubicBezTo>
                    <a:cubicBezTo>
                      <a:pt x="0" y="125"/>
                      <a:pt x="0" y="241"/>
                      <a:pt x="69" y="315"/>
                    </a:cubicBezTo>
                    <a:lnTo>
                      <a:pt x="3618" y="3860"/>
                    </a:lnTo>
                    <a:cubicBezTo>
                      <a:pt x="3651" y="3897"/>
                      <a:pt x="3699" y="3914"/>
                      <a:pt x="3746" y="3914"/>
                    </a:cubicBezTo>
                    <a:cubicBezTo>
                      <a:pt x="3793" y="3914"/>
                      <a:pt x="3841" y="3897"/>
                      <a:pt x="3877" y="3860"/>
                    </a:cubicBezTo>
                    <a:cubicBezTo>
                      <a:pt x="3950" y="3787"/>
                      <a:pt x="3950" y="3670"/>
                      <a:pt x="3877" y="3601"/>
                    </a:cubicBezTo>
                    <a:lnTo>
                      <a:pt x="331" y="53"/>
                    </a:lnTo>
                    <a:cubicBezTo>
                      <a:pt x="295" y="18"/>
                      <a:pt x="248"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a:off x="4477513" y="3407827"/>
                <a:ext cx="125434" cy="124260"/>
              </a:xfrm>
              <a:custGeom>
                <a:avLst/>
                <a:gdLst/>
                <a:ahLst/>
                <a:cxnLst/>
                <a:rect l="l" t="t" r="r" b="b"/>
                <a:pathLst>
                  <a:path w="3951" h="3914" extrusionOk="0">
                    <a:moveTo>
                      <a:pt x="202" y="0"/>
                    </a:moveTo>
                    <a:cubicBezTo>
                      <a:pt x="156" y="0"/>
                      <a:pt x="109" y="19"/>
                      <a:pt x="73" y="55"/>
                    </a:cubicBezTo>
                    <a:cubicBezTo>
                      <a:pt x="0" y="128"/>
                      <a:pt x="0" y="244"/>
                      <a:pt x="73" y="313"/>
                    </a:cubicBezTo>
                    <a:lnTo>
                      <a:pt x="3618" y="3863"/>
                    </a:lnTo>
                    <a:cubicBezTo>
                      <a:pt x="3655" y="3895"/>
                      <a:pt x="3702" y="3914"/>
                      <a:pt x="3749" y="3914"/>
                    </a:cubicBezTo>
                    <a:cubicBezTo>
                      <a:pt x="3797" y="3914"/>
                      <a:pt x="3845" y="3895"/>
                      <a:pt x="3877" y="3863"/>
                    </a:cubicBezTo>
                    <a:cubicBezTo>
                      <a:pt x="3950" y="3790"/>
                      <a:pt x="3950" y="3673"/>
                      <a:pt x="3877" y="3601"/>
                    </a:cubicBezTo>
                    <a:lnTo>
                      <a:pt x="332" y="55"/>
                    </a:lnTo>
                    <a:cubicBezTo>
                      <a:pt x="295" y="19"/>
                      <a:pt x="249"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a:off x="4814522" y="3680799"/>
                <a:ext cx="493610" cy="493515"/>
              </a:xfrm>
              <a:custGeom>
                <a:avLst/>
                <a:gdLst/>
                <a:ahLst/>
                <a:cxnLst/>
                <a:rect l="l" t="t" r="r" b="b"/>
                <a:pathLst>
                  <a:path w="15548" h="15545" extrusionOk="0">
                    <a:moveTo>
                      <a:pt x="8340" y="1"/>
                    </a:moveTo>
                    <a:lnTo>
                      <a:pt x="0" y="8341"/>
                    </a:lnTo>
                    <a:lnTo>
                      <a:pt x="7208" y="15544"/>
                    </a:lnTo>
                    <a:lnTo>
                      <a:pt x="15548" y="7209"/>
                    </a:lnTo>
                    <a:lnTo>
                      <a:pt x="83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a:off x="4941420" y="3680799"/>
                <a:ext cx="366715" cy="366747"/>
              </a:xfrm>
              <a:custGeom>
                <a:avLst/>
                <a:gdLst/>
                <a:ahLst/>
                <a:cxnLst/>
                <a:rect l="l" t="t" r="r" b="b"/>
                <a:pathLst>
                  <a:path w="11551" h="11552" extrusionOk="0">
                    <a:moveTo>
                      <a:pt x="4343" y="1"/>
                    </a:moveTo>
                    <a:lnTo>
                      <a:pt x="0" y="4344"/>
                    </a:lnTo>
                    <a:lnTo>
                      <a:pt x="7208" y="11551"/>
                    </a:lnTo>
                    <a:lnTo>
                      <a:pt x="11551" y="7209"/>
                    </a:lnTo>
                    <a:lnTo>
                      <a:pt x="4343" y="1"/>
                    </a:ln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a:off x="4808712" y="3675021"/>
                <a:ext cx="505198" cy="505198"/>
              </a:xfrm>
              <a:custGeom>
                <a:avLst/>
                <a:gdLst/>
                <a:ahLst/>
                <a:cxnLst/>
                <a:rect l="l" t="t" r="r" b="b"/>
                <a:pathLst>
                  <a:path w="15913" h="15913" extrusionOk="0">
                    <a:moveTo>
                      <a:pt x="8523" y="442"/>
                    </a:moveTo>
                    <a:lnTo>
                      <a:pt x="15469" y="7391"/>
                    </a:lnTo>
                    <a:lnTo>
                      <a:pt x="7391" y="15468"/>
                    </a:lnTo>
                    <a:lnTo>
                      <a:pt x="442" y="8523"/>
                    </a:lnTo>
                    <a:lnTo>
                      <a:pt x="8523" y="442"/>
                    </a:lnTo>
                    <a:close/>
                    <a:moveTo>
                      <a:pt x="8523" y="0"/>
                    </a:moveTo>
                    <a:cubicBezTo>
                      <a:pt x="8476" y="0"/>
                      <a:pt x="8428" y="17"/>
                      <a:pt x="8392" y="52"/>
                    </a:cubicBezTo>
                    <a:lnTo>
                      <a:pt x="56" y="8392"/>
                    </a:lnTo>
                    <a:cubicBezTo>
                      <a:pt x="19" y="8424"/>
                      <a:pt x="1" y="8471"/>
                      <a:pt x="1" y="8523"/>
                    </a:cubicBezTo>
                    <a:cubicBezTo>
                      <a:pt x="1" y="8570"/>
                      <a:pt x="19" y="8617"/>
                      <a:pt x="56" y="8649"/>
                    </a:cubicBezTo>
                    <a:lnTo>
                      <a:pt x="7260" y="15857"/>
                    </a:lnTo>
                    <a:cubicBezTo>
                      <a:pt x="7296" y="15894"/>
                      <a:pt x="7344" y="15912"/>
                      <a:pt x="7391" y="15912"/>
                    </a:cubicBezTo>
                    <a:cubicBezTo>
                      <a:pt x="7438" y="15912"/>
                      <a:pt x="7485" y="15894"/>
                      <a:pt x="7522" y="15857"/>
                    </a:cubicBezTo>
                    <a:lnTo>
                      <a:pt x="15857" y="7518"/>
                    </a:lnTo>
                    <a:cubicBezTo>
                      <a:pt x="15894" y="7485"/>
                      <a:pt x="15913" y="7438"/>
                      <a:pt x="15913" y="7391"/>
                    </a:cubicBezTo>
                    <a:cubicBezTo>
                      <a:pt x="15913" y="7339"/>
                      <a:pt x="15894" y="7295"/>
                      <a:pt x="15857" y="7259"/>
                    </a:cubicBezTo>
                    <a:lnTo>
                      <a:pt x="8654" y="52"/>
                    </a:lnTo>
                    <a:cubicBezTo>
                      <a:pt x="8618" y="17"/>
                      <a:pt x="8570" y="0"/>
                      <a:pt x="85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a:off x="4974343" y="3820619"/>
                <a:ext cx="200771" cy="200898"/>
              </a:xfrm>
              <a:custGeom>
                <a:avLst/>
                <a:gdLst/>
                <a:ahLst/>
                <a:cxnLst/>
                <a:rect l="l" t="t" r="r" b="b"/>
                <a:pathLst>
                  <a:path w="6324" h="6328" extrusionOk="0">
                    <a:moveTo>
                      <a:pt x="1428" y="1"/>
                    </a:moveTo>
                    <a:lnTo>
                      <a:pt x="0" y="1429"/>
                    </a:lnTo>
                    <a:lnTo>
                      <a:pt x="1734" y="3164"/>
                    </a:lnTo>
                    <a:lnTo>
                      <a:pt x="0" y="4898"/>
                    </a:lnTo>
                    <a:lnTo>
                      <a:pt x="1428" y="6328"/>
                    </a:lnTo>
                    <a:lnTo>
                      <a:pt x="3164" y="4592"/>
                    </a:lnTo>
                    <a:lnTo>
                      <a:pt x="4896" y="6328"/>
                    </a:lnTo>
                    <a:lnTo>
                      <a:pt x="6324" y="4898"/>
                    </a:lnTo>
                    <a:lnTo>
                      <a:pt x="4590" y="3164"/>
                    </a:lnTo>
                    <a:lnTo>
                      <a:pt x="6324" y="1429"/>
                    </a:lnTo>
                    <a:lnTo>
                      <a:pt x="4896" y="1"/>
                    </a:lnTo>
                    <a:lnTo>
                      <a:pt x="3164" y="1738"/>
                    </a:lnTo>
                    <a:lnTo>
                      <a:pt x="14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a:off x="4981518" y="3820619"/>
                <a:ext cx="193596" cy="193660"/>
              </a:xfrm>
              <a:custGeom>
                <a:avLst/>
                <a:gdLst/>
                <a:ahLst/>
                <a:cxnLst/>
                <a:rect l="l" t="t" r="r" b="b"/>
                <a:pathLst>
                  <a:path w="6098" h="6100" extrusionOk="0">
                    <a:moveTo>
                      <a:pt x="1202" y="1"/>
                    </a:moveTo>
                    <a:lnTo>
                      <a:pt x="1" y="1202"/>
                    </a:lnTo>
                    <a:lnTo>
                      <a:pt x="4897" y="6099"/>
                    </a:lnTo>
                    <a:lnTo>
                      <a:pt x="6098" y="4898"/>
                    </a:lnTo>
                    <a:lnTo>
                      <a:pt x="4364" y="3164"/>
                    </a:lnTo>
                    <a:lnTo>
                      <a:pt x="6098" y="1429"/>
                    </a:lnTo>
                    <a:lnTo>
                      <a:pt x="4670" y="1"/>
                    </a:lnTo>
                    <a:lnTo>
                      <a:pt x="2938" y="1738"/>
                    </a:lnTo>
                    <a:lnTo>
                      <a:pt x="1202" y="1"/>
                    </a:lnTo>
                    <a:close/>
                  </a:path>
                </a:pathLst>
              </a:custGeom>
              <a:solidFill>
                <a:srgbClr val="D0E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a:off x="4967993" y="3814872"/>
                <a:ext cx="213597" cy="212423"/>
              </a:xfrm>
              <a:custGeom>
                <a:avLst/>
                <a:gdLst/>
                <a:ahLst/>
                <a:cxnLst/>
                <a:rect l="l" t="t" r="r" b="b"/>
                <a:pathLst>
                  <a:path w="6728" h="6691" extrusionOk="0">
                    <a:moveTo>
                      <a:pt x="5096" y="441"/>
                    </a:moveTo>
                    <a:lnTo>
                      <a:pt x="6265" y="1610"/>
                    </a:lnTo>
                    <a:lnTo>
                      <a:pt x="4659" y="3214"/>
                    </a:lnTo>
                    <a:cubicBezTo>
                      <a:pt x="4590" y="3288"/>
                      <a:pt x="4590" y="3404"/>
                      <a:pt x="4659" y="3477"/>
                    </a:cubicBezTo>
                    <a:lnTo>
                      <a:pt x="6265" y="5079"/>
                    </a:lnTo>
                    <a:lnTo>
                      <a:pt x="5096" y="6247"/>
                    </a:lnTo>
                    <a:lnTo>
                      <a:pt x="3491" y="4645"/>
                    </a:lnTo>
                    <a:cubicBezTo>
                      <a:pt x="3457" y="4609"/>
                      <a:pt x="3410" y="4590"/>
                      <a:pt x="3363" y="4590"/>
                    </a:cubicBezTo>
                    <a:cubicBezTo>
                      <a:pt x="3316" y="4590"/>
                      <a:pt x="3269" y="4609"/>
                      <a:pt x="3233" y="4645"/>
                    </a:cubicBezTo>
                    <a:lnTo>
                      <a:pt x="1628" y="6247"/>
                    </a:lnTo>
                    <a:lnTo>
                      <a:pt x="459" y="5079"/>
                    </a:lnTo>
                    <a:lnTo>
                      <a:pt x="2065" y="3477"/>
                    </a:lnTo>
                    <a:cubicBezTo>
                      <a:pt x="2137" y="3404"/>
                      <a:pt x="2137" y="3288"/>
                      <a:pt x="2065" y="3214"/>
                    </a:cubicBezTo>
                    <a:lnTo>
                      <a:pt x="459" y="1610"/>
                    </a:lnTo>
                    <a:lnTo>
                      <a:pt x="1628" y="441"/>
                    </a:lnTo>
                    <a:lnTo>
                      <a:pt x="3233" y="2046"/>
                    </a:lnTo>
                    <a:cubicBezTo>
                      <a:pt x="3269" y="2083"/>
                      <a:pt x="3316" y="2101"/>
                      <a:pt x="3363" y="2101"/>
                    </a:cubicBezTo>
                    <a:cubicBezTo>
                      <a:pt x="3410" y="2101"/>
                      <a:pt x="3457" y="2083"/>
                      <a:pt x="3491" y="2046"/>
                    </a:cubicBezTo>
                    <a:lnTo>
                      <a:pt x="5096" y="441"/>
                    </a:lnTo>
                    <a:close/>
                    <a:moveTo>
                      <a:pt x="5096" y="0"/>
                    </a:moveTo>
                    <a:cubicBezTo>
                      <a:pt x="5049" y="0"/>
                      <a:pt x="5002" y="19"/>
                      <a:pt x="4965" y="51"/>
                    </a:cubicBezTo>
                    <a:lnTo>
                      <a:pt x="3364" y="1657"/>
                    </a:lnTo>
                    <a:lnTo>
                      <a:pt x="1759" y="51"/>
                    </a:lnTo>
                    <a:cubicBezTo>
                      <a:pt x="1724" y="18"/>
                      <a:pt x="1676" y="2"/>
                      <a:pt x="1628" y="2"/>
                    </a:cubicBezTo>
                    <a:cubicBezTo>
                      <a:pt x="1580" y="2"/>
                      <a:pt x="1533" y="18"/>
                      <a:pt x="1500" y="51"/>
                    </a:cubicBezTo>
                    <a:lnTo>
                      <a:pt x="69" y="1482"/>
                    </a:lnTo>
                    <a:cubicBezTo>
                      <a:pt x="0" y="1551"/>
                      <a:pt x="0" y="1667"/>
                      <a:pt x="69" y="1741"/>
                    </a:cubicBezTo>
                    <a:lnTo>
                      <a:pt x="1675" y="3345"/>
                    </a:lnTo>
                    <a:lnTo>
                      <a:pt x="69" y="4951"/>
                    </a:lnTo>
                    <a:cubicBezTo>
                      <a:pt x="0" y="5020"/>
                      <a:pt x="0" y="5136"/>
                      <a:pt x="69" y="5210"/>
                    </a:cubicBezTo>
                    <a:lnTo>
                      <a:pt x="1500" y="6637"/>
                    </a:lnTo>
                    <a:cubicBezTo>
                      <a:pt x="1533" y="6673"/>
                      <a:pt x="1580" y="6691"/>
                      <a:pt x="1628" y="6691"/>
                    </a:cubicBezTo>
                    <a:cubicBezTo>
                      <a:pt x="1679" y="6691"/>
                      <a:pt x="1722" y="6673"/>
                      <a:pt x="1759" y="6637"/>
                    </a:cubicBezTo>
                    <a:lnTo>
                      <a:pt x="3364" y="5031"/>
                    </a:lnTo>
                    <a:lnTo>
                      <a:pt x="4965" y="6637"/>
                    </a:lnTo>
                    <a:cubicBezTo>
                      <a:pt x="5002" y="6673"/>
                      <a:pt x="5049" y="6691"/>
                      <a:pt x="5096" y="6691"/>
                    </a:cubicBezTo>
                    <a:cubicBezTo>
                      <a:pt x="5144" y="6691"/>
                      <a:pt x="5191" y="6673"/>
                      <a:pt x="5227" y="6637"/>
                    </a:cubicBezTo>
                    <a:lnTo>
                      <a:pt x="6655" y="5210"/>
                    </a:lnTo>
                    <a:cubicBezTo>
                      <a:pt x="6727" y="5136"/>
                      <a:pt x="6727" y="5020"/>
                      <a:pt x="6655" y="4951"/>
                    </a:cubicBezTo>
                    <a:lnTo>
                      <a:pt x="5049" y="3345"/>
                    </a:lnTo>
                    <a:lnTo>
                      <a:pt x="6655" y="1741"/>
                    </a:lnTo>
                    <a:cubicBezTo>
                      <a:pt x="6727" y="1667"/>
                      <a:pt x="6727" y="1551"/>
                      <a:pt x="6655" y="1482"/>
                    </a:cubicBezTo>
                    <a:lnTo>
                      <a:pt x="5227" y="51"/>
                    </a:lnTo>
                    <a:cubicBezTo>
                      <a:pt x="5191" y="19"/>
                      <a:pt x="5144" y="0"/>
                      <a:pt x="5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 name="Google Shape;667;p26"/>
            <p:cNvGrpSpPr/>
            <p:nvPr/>
          </p:nvGrpSpPr>
          <p:grpSpPr>
            <a:xfrm>
              <a:off x="7613977" y="1068154"/>
              <a:ext cx="665445" cy="1114747"/>
              <a:chOff x="7573646" y="931909"/>
              <a:chExt cx="691156" cy="1157818"/>
            </a:xfrm>
          </p:grpSpPr>
          <p:sp>
            <p:nvSpPr>
              <p:cNvPr id="668" name="Google Shape;668;p26"/>
              <p:cNvSpPr/>
              <p:nvPr/>
            </p:nvSpPr>
            <p:spPr>
              <a:xfrm>
                <a:off x="7628484" y="1277685"/>
                <a:ext cx="107729" cy="62026"/>
              </a:xfrm>
              <a:custGeom>
                <a:avLst/>
                <a:gdLst/>
                <a:ahLst/>
                <a:cxnLst/>
                <a:rect l="l" t="t" r="r" b="b"/>
                <a:pathLst>
                  <a:path w="3267" h="1881" extrusionOk="0">
                    <a:moveTo>
                      <a:pt x="939" y="1"/>
                    </a:moveTo>
                    <a:cubicBezTo>
                      <a:pt x="512" y="1"/>
                      <a:pt x="176" y="139"/>
                      <a:pt x="124" y="498"/>
                    </a:cubicBezTo>
                    <a:cubicBezTo>
                      <a:pt x="1" y="1365"/>
                      <a:pt x="1158" y="1106"/>
                      <a:pt x="1864" y="1677"/>
                    </a:cubicBezTo>
                    <a:cubicBezTo>
                      <a:pt x="2040" y="1820"/>
                      <a:pt x="2222" y="1880"/>
                      <a:pt x="2389" y="1880"/>
                    </a:cubicBezTo>
                    <a:cubicBezTo>
                      <a:pt x="2892" y="1880"/>
                      <a:pt x="3266" y="1335"/>
                      <a:pt x="2982" y="852"/>
                    </a:cubicBezTo>
                    <a:cubicBezTo>
                      <a:pt x="2742" y="439"/>
                      <a:pt x="1697"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a:off x="7623339" y="1271650"/>
                <a:ext cx="115841" cy="73963"/>
              </a:xfrm>
              <a:custGeom>
                <a:avLst/>
                <a:gdLst/>
                <a:ahLst/>
                <a:cxnLst/>
                <a:rect l="l" t="t" r="r" b="b"/>
                <a:pathLst>
                  <a:path w="3513" h="2243" extrusionOk="0">
                    <a:moveTo>
                      <a:pt x="1096" y="368"/>
                    </a:moveTo>
                    <a:cubicBezTo>
                      <a:pt x="1790" y="368"/>
                      <a:pt x="2775" y="778"/>
                      <a:pt x="2981" y="1126"/>
                    </a:cubicBezTo>
                    <a:cubicBezTo>
                      <a:pt x="3124" y="1373"/>
                      <a:pt x="3032" y="1620"/>
                      <a:pt x="2875" y="1755"/>
                    </a:cubicBezTo>
                    <a:cubicBezTo>
                      <a:pt x="2791" y="1827"/>
                      <a:pt x="2674" y="1879"/>
                      <a:pt x="2541" y="1879"/>
                    </a:cubicBezTo>
                    <a:cubicBezTo>
                      <a:pt x="2417" y="1879"/>
                      <a:pt x="2278" y="1834"/>
                      <a:pt x="2136" y="1719"/>
                    </a:cubicBezTo>
                    <a:cubicBezTo>
                      <a:pt x="1831" y="1471"/>
                      <a:pt x="1459" y="1366"/>
                      <a:pt x="1136" y="1278"/>
                    </a:cubicBezTo>
                    <a:cubicBezTo>
                      <a:pt x="586" y="1126"/>
                      <a:pt x="415" y="1045"/>
                      <a:pt x="462" y="707"/>
                    </a:cubicBezTo>
                    <a:cubicBezTo>
                      <a:pt x="481" y="601"/>
                      <a:pt x="535" y="448"/>
                      <a:pt x="841" y="390"/>
                    </a:cubicBezTo>
                    <a:cubicBezTo>
                      <a:pt x="919" y="375"/>
                      <a:pt x="1005" y="368"/>
                      <a:pt x="1096" y="368"/>
                    </a:cubicBezTo>
                    <a:close/>
                    <a:moveTo>
                      <a:pt x="1098" y="1"/>
                    </a:moveTo>
                    <a:cubicBezTo>
                      <a:pt x="981" y="1"/>
                      <a:pt x="870" y="10"/>
                      <a:pt x="768" y="30"/>
                    </a:cubicBezTo>
                    <a:cubicBezTo>
                      <a:pt x="386" y="102"/>
                      <a:pt x="149" y="324"/>
                      <a:pt x="102" y="656"/>
                    </a:cubicBezTo>
                    <a:cubicBezTo>
                      <a:pt x="0" y="1340"/>
                      <a:pt x="550" y="1493"/>
                      <a:pt x="1037" y="1631"/>
                    </a:cubicBezTo>
                    <a:cubicBezTo>
                      <a:pt x="1343" y="1715"/>
                      <a:pt x="1656" y="1803"/>
                      <a:pt x="1904" y="2003"/>
                    </a:cubicBezTo>
                    <a:cubicBezTo>
                      <a:pt x="2115" y="2174"/>
                      <a:pt x="2337" y="2243"/>
                      <a:pt x="2541" y="2243"/>
                    </a:cubicBezTo>
                    <a:cubicBezTo>
                      <a:pt x="2763" y="2243"/>
                      <a:pt x="2966" y="2159"/>
                      <a:pt x="3112" y="2035"/>
                    </a:cubicBezTo>
                    <a:cubicBezTo>
                      <a:pt x="3436" y="1759"/>
                      <a:pt x="3512" y="1307"/>
                      <a:pt x="3298" y="939"/>
                    </a:cubicBezTo>
                    <a:cubicBezTo>
                      <a:pt x="3008" y="446"/>
                      <a:pt x="1908"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a:off x="7577471" y="1094772"/>
                <a:ext cx="117325" cy="108883"/>
              </a:xfrm>
              <a:custGeom>
                <a:avLst/>
                <a:gdLst/>
                <a:ahLst/>
                <a:cxnLst/>
                <a:rect l="l" t="t" r="r" b="b"/>
                <a:pathLst>
                  <a:path w="3558" h="3302" extrusionOk="0">
                    <a:moveTo>
                      <a:pt x="1261" y="1"/>
                    </a:moveTo>
                    <a:cubicBezTo>
                      <a:pt x="567" y="1"/>
                      <a:pt x="0" y="619"/>
                      <a:pt x="219" y="1375"/>
                    </a:cubicBezTo>
                    <a:cubicBezTo>
                      <a:pt x="475" y="2273"/>
                      <a:pt x="1465" y="3302"/>
                      <a:pt x="2235" y="3302"/>
                    </a:cubicBezTo>
                    <a:cubicBezTo>
                      <a:pt x="2383" y="3302"/>
                      <a:pt x="2522" y="3264"/>
                      <a:pt x="2647" y="3180"/>
                    </a:cubicBezTo>
                    <a:cubicBezTo>
                      <a:pt x="3557" y="2572"/>
                      <a:pt x="3120" y="1196"/>
                      <a:pt x="2144" y="356"/>
                    </a:cubicBezTo>
                    <a:cubicBezTo>
                      <a:pt x="1859" y="108"/>
                      <a:pt x="1549" y="1"/>
                      <a:pt x="12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a:off x="7573646" y="1088738"/>
                <a:ext cx="114885" cy="120985"/>
              </a:xfrm>
              <a:custGeom>
                <a:avLst/>
                <a:gdLst/>
                <a:ahLst/>
                <a:cxnLst/>
                <a:rect l="l" t="t" r="r" b="b"/>
                <a:pathLst>
                  <a:path w="3484" h="3669" extrusionOk="0">
                    <a:moveTo>
                      <a:pt x="1380" y="371"/>
                    </a:moveTo>
                    <a:cubicBezTo>
                      <a:pt x="1617" y="371"/>
                      <a:pt x="1886" y="451"/>
                      <a:pt x="2141" y="677"/>
                    </a:cubicBezTo>
                    <a:cubicBezTo>
                      <a:pt x="2734" y="1190"/>
                      <a:pt x="3109" y="1915"/>
                      <a:pt x="3076" y="2482"/>
                    </a:cubicBezTo>
                    <a:cubicBezTo>
                      <a:pt x="3054" y="2795"/>
                      <a:pt x="2916" y="3039"/>
                      <a:pt x="2661" y="3210"/>
                    </a:cubicBezTo>
                    <a:cubicBezTo>
                      <a:pt x="2571" y="3272"/>
                      <a:pt x="2469" y="3302"/>
                      <a:pt x="2353" y="3302"/>
                    </a:cubicBezTo>
                    <a:cubicBezTo>
                      <a:pt x="2256" y="3302"/>
                      <a:pt x="2150" y="3281"/>
                      <a:pt x="2035" y="3240"/>
                    </a:cubicBezTo>
                    <a:cubicBezTo>
                      <a:pt x="1416" y="3014"/>
                      <a:pt x="713" y="2220"/>
                      <a:pt x="510" y="1507"/>
                    </a:cubicBezTo>
                    <a:cubicBezTo>
                      <a:pt x="372" y="1034"/>
                      <a:pt x="604" y="685"/>
                      <a:pt x="866" y="517"/>
                    </a:cubicBezTo>
                    <a:cubicBezTo>
                      <a:pt x="1001" y="429"/>
                      <a:pt x="1180" y="371"/>
                      <a:pt x="1380" y="371"/>
                    </a:cubicBezTo>
                    <a:close/>
                    <a:moveTo>
                      <a:pt x="1374" y="0"/>
                    </a:moveTo>
                    <a:cubicBezTo>
                      <a:pt x="1128" y="0"/>
                      <a:pt x="885" y="68"/>
                      <a:pt x="669" y="207"/>
                    </a:cubicBezTo>
                    <a:cubicBezTo>
                      <a:pt x="200" y="505"/>
                      <a:pt x="0" y="1059"/>
                      <a:pt x="157" y="1609"/>
                    </a:cubicBezTo>
                    <a:cubicBezTo>
                      <a:pt x="393" y="2432"/>
                      <a:pt x="1180" y="3319"/>
                      <a:pt x="1911" y="3585"/>
                    </a:cubicBezTo>
                    <a:cubicBezTo>
                      <a:pt x="2064" y="3640"/>
                      <a:pt x="2213" y="3669"/>
                      <a:pt x="2355" y="3669"/>
                    </a:cubicBezTo>
                    <a:cubicBezTo>
                      <a:pt x="2541" y="3669"/>
                      <a:pt x="2716" y="3618"/>
                      <a:pt x="2868" y="3516"/>
                    </a:cubicBezTo>
                    <a:cubicBezTo>
                      <a:pt x="3218" y="3284"/>
                      <a:pt x="3414" y="2930"/>
                      <a:pt x="3440" y="2504"/>
                    </a:cubicBezTo>
                    <a:cubicBezTo>
                      <a:pt x="3484" y="1820"/>
                      <a:pt x="3069" y="994"/>
                      <a:pt x="2381" y="401"/>
                    </a:cubicBezTo>
                    <a:cubicBezTo>
                      <a:pt x="2078" y="136"/>
                      <a:pt x="1722" y="0"/>
                      <a:pt x="1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a:off x="8012708" y="1437778"/>
                <a:ext cx="218327" cy="81184"/>
              </a:xfrm>
              <a:custGeom>
                <a:avLst/>
                <a:gdLst/>
                <a:ahLst/>
                <a:cxnLst/>
                <a:rect l="l" t="t" r="r" b="b"/>
                <a:pathLst>
                  <a:path w="6621" h="2462" extrusionOk="0">
                    <a:moveTo>
                      <a:pt x="5421" y="0"/>
                    </a:moveTo>
                    <a:cubicBezTo>
                      <a:pt x="4883" y="0"/>
                      <a:pt x="4269" y="485"/>
                      <a:pt x="3841" y="732"/>
                    </a:cubicBezTo>
                    <a:cubicBezTo>
                      <a:pt x="3726" y="799"/>
                      <a:pt x="3562" y="824"/>
                      <a:pt x="3367" y="824"/>
                    </a:cubicBezTo>
                    <a:cubicBezTo>
                      <a:pt x="2806" y="824"/>
                      <a:pt x="1990" y="619"/>
                      <a:pt x="1360" y="619"/>
                    </a:cubicBezTo>
                    <a:cubicBezTo>
                      <a:pt x="1026" y="619"/>
                      <a:pt x="744" y="677"/>
                      <a:pt x="580" y="852"/>
                    </a:cubicBezTo>
                    <a:cubicBezTo>
                      <a:pt x="1" y="1471"/>
                      <a:pt x="773" y="2462"/>
                      <a:pt x="773" y="2462"/>
                    </a:cubicBezTo>
                    <a:lnTo>
                      <a:pt x="2633" y="1966"/>
                    </a:lnTo>
                    <a:cubicBezTo>
                      <a:pt x="2633" y="1966"/>
                      <a:pt x="3081" y="1856"/>
                      <a:pt x="3647" y="1856"/>
                    </a:cubicBezTo>
                    <a:cubicBezTo>
                      <a:pt x="3930" y="1856"/>
                      <a:pt x="4243" y="1884"/>
                      <a:pt x="4544" y="1966"/>
                    </a:cubicBezTo>
                    <a:cubicBezTo>
                      <a:pt x="4639" y="1992"/>
                      <a:pt x="4738" y="2004"/>
                      <a:pt x="4838" y="2004"/>
                    </a:cubicBezTo>
                    <a:cubicBezTo>
                      <a:pt x="5685" y="2004"/>
                      <a:pt x="6620" y="1140"/>
                      <a:pt x="6084" y="372"/>
                    </a:cubicBezTo>
                    <a:cubicBezTo>
                      <a:pt x="5895" y="101"/>
                      <a:pt x="5666" y="0"/>
                      <a:pt x="5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a:off x="8005058" y="1431645"/>
                <a:ext cx="221955" cy="93418"/>
              </a:xfrm>
              <a:custGeom>
                <a:avLst/>
                <a:gdLst/>
                <a:ahLst/>
                <a:cxnLst/>
                <a:rect l="l" t="t" r="r" b="b"/>
                <a:pathLst>
                  <a:path w="6731" h="2833" extrusionOk="0">
                    <a:moveTo>
                      <a:pt x="5647" y="372"/>
                    </a:moveTo>
                    <a:cubicBezTo>
                      <a:pt x="5847" y="372"/>
                      <a:pt x="6021" y="456"/>
                      <a:pt x="6166" y="664"/>
                    </a:cubicBezTo>
                    <a:cubicBezTo>
                      <a:pt x="6385" y="976"/>
                      <a:pt x="6276" y="1267"/>
                      <a:pt x="6141" y="1453"/>
                    </a:cubicBezTo>
                    <a:cubicBezTo>
                      <a:pt x="5908" y="1789"/>
                      <a:pt x="5465" y="2006"/>
                      <a:pt x="5070" y="2006"/>
                    </a:cubicBezTo>
                    <a:cubicBezTo>
                      <a:pt x="4985" y="2006"/>
                      <a:pt x="4901" y="1995"/>
                      <a:pt x="4823" y="1974"/>
                    </a:cubicBezTo>
                    <a:cubicBezTo>
                      <a:pt x="4504" y="1887"/>
                      <a:pt x="4175" y="1858"/>
                      <a:pt x="3878" y="1858"/>
                    </a:cubicBezTo>
                    <a:cubicBezTo>
                      <a:pt x="3304" y="1858"/>
                      <a:pt x="2850" y="1967"/>
                      <a:pt x="2821" y="1974"/>
                    </a:cubicBezTo>
                    <a:lnTo>
                      <a:pt x="2818" y="1974"/>
                    </a:lnTo>
                    <a:lnTo>
                      <a:pt x="1081" y="2440"/>
                    </a:lnTo>
                    <a:cubicBezTo>
                      <a:pt x="924" y="2196"/>
                      <a:pt x="575" y="1563"/>
                      <a:pt x="946" y="1162"/>
                    </a:cubicBezTo>
                    <a:cubicBezTo>
                      <a:pt x="1070" y="1031"/>
                      <a:pt x="1303" y="988"/>
                      <a:pt x="1587" y="988"/>
                    </a:cubicBezTo>
                    <a:cubicBezTo>
                      <a:pt x="1900" y="988"/>
                      <a:pt x="2275" y="1042"/>
                      <a:pt x="2625" y="1093"/>
                    </a:cubicBezTo>
                    <a:cubicBezTo>
                      <a:pt x="2984" y="1145"/>
                      <a:pt x="3316" y="1193"/>
                      <a:pt x="3596" y="1193"/>
                    </a:cubicBezTo>
                    <a:cubicBezTo>
                      <a:pt x="3825" y="1193"/>
                      <a:pt x="4019" y="1161"/>
                      <a:pt x="4167" y="1075"/>
                    </a:cubicBezTo>
                    <a:cubicBezTo>
                      <a:pt x="4259" y="1024"/>
                      <a:pt x="4357" y="958"/>
                      <a:pt x="4463" y="893"/>
                    </a:cubicBezTo>
                    <a:cubicBezTo>
                      <a:pt x="4918" y="602"/>
                      <a:pt x="5317" y="372"/>
                      <a:pt x="5647" y="372"/>
                    </a:cubicBezTo>
                    <a:close/>
                    <a:moveTo>
                      <a:pt x="5665" y="0"/>
                    </a:moveTo>
                    <a:cubicBezTo>
                      <a:pt x="5181" y="0"/>
                      <a:pt x="4661" y="332"/>
                      <a:pt x="4266" y="583"/>
                    </a:cubicBezTo>
                    <a:cubicBezTo>
                      <a:pt x="4164" y="645"/>
                      <a:pt x="4070" y="707"/>
                      <a:pt x="3982" y="758"/>
                    </a:cubicBezTo>
                    <a:cubicBezTo>
                      <a:pt x="3899" y="807"/>
                      <a:pt x="3767" y="825"/>
                      <a:pt x="3607" y="825"/>
                    </a:cubicBezTo>
                    <a:cubicBezTo>
                      <a:pt x="3345" y="825"/>
                      <a:pt x="3007" y="776"/>
                      <a:pt x="2675" y="729"/>
                    </a:cubicBezTo>
                    <a:cubicBezTo>
                      <a:pt x="2304" y="676"/>
                      <a:pt x="1926" y="621"/>
                      <a:pt x="1590" y="621"/>
                    </a:cubicBezTo>
                    <a:cubicBezTo>
                      <a:pt x="1210" y="621"/>
                      <a:pt x="883" y="691"/>
                      <a:pt x="677" y="911"/>
                    </a:cubicBezTo>
                    <a:cubicBezTo>
                      <a:pt x="0" y="1639"/>
                      <a:pt x="826" y="2717"/>
                      <a:pt x="859" y="2760"/>
                    </a:cubicBezTo>
                    <a:cubicBezTo>
                      <a:pt x="896" y="2808"/>
                      <a:pt x="950" y="2833"/>
                      <a:pt x="1005" y="2833"/>
                    </a:cubicBezTo>
                    <a:cubicBezTo>
                      <a:pt x="1019" y="2833"/>
                      <a:pt x="1037" y="2829"/>
                      <a:pt x="1052" y="2826"/>
                    </a:cubicBezTo>
                    <a:lnTo>
                      <a:pt x="2909" y="2327"/>
                    </a:lnTo>
                    <a:cubicBezTo>
                      <a:pt x="2940" y="2322"/>
                      <a:pt x="3364" y="2225"/>
                      <a:pt x="3886" y="2225"/>
                    </a:cubicBezTo>
                    <a:cubicBezTo>
                      <a:pt x="4154" y="2225"/>
                      <a:pt x="4446" y="2251"/>
                      <a:pt x="4725" y="2327"/>
                    </a:cubicBezTo>
                    <a:cubicBezTo>
                      <a:pt x="4834" y="2357"/>
                      <a:pt x="4949" y="2371"/>
                      <a:pt x="5067" y="2371"/>
                    </a:cubicBezTo>
                    <a:cubicBezTo>
                      <a:pt x="5580" y="2371"/>
                      <a:pt x="6138" y="2100"/>
                      <a:pt x="6443" y="1665"/>
                    </a:cubicBezTo>
                    <a:cubicBezTo>
                      <a:pt x="6719" y="1272"/>
                      <a:pt x="6731" y="830"/>
                      <a:pt x="6465" y="452"/>
                    </a:cubicBezTo>
                    <a:cubicBezTo>
                      <a:pt x="6235" y="121"/>
                      <a:pt x="5956" y="0"/>
                      <a:pt x="5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a:off x="7776376" y="1348977"/>
                <a:ext cx="188848" cy="154488"/>
              </a:xfrm>
              <a:custGeom>
                <a:avLst/>
                <a:gdLst/>
                <a:ahLst/>
                <a:cxnLst/>
                <a:rect l="l" t="t" r="r" b="b"/>
                <a:pathLst>
                  <a:path w="5727" h="4685" extrusionOk="0">
                    <a:moveTo>
                      <a:pt x="1001" y="0"/>
                    </a:moveTo>
                    <a:cubicBezTo>
                      <a:pt x="443" y="0"/>
                      <a:pt x="1" y="498"/>
                      <a:pt x="84" y="1332"/>
                    </a:cubicBezTo>
                    <a:cubicBezTo>
                      <a:pt x="222" y="2763"/>
                      <a:pt x="2224" y="4444"/>
                      <a:pt x="2224" y="4444"/>
                    </a:cubicBezTo>
                    <a:lnTo>
                      <a:pt x="5726" y="4685"/>
                    </a:lnTo>
                    <a:cubicBezTo>
                      <a:pt x="5726" y="4685"/>
                      <a:pt x="5464" y="2474"/>
                      <a:pt x="4778" y="2474"/>
                    </a:cubicBezTo>
                    <a:cubicBezTo>
                      <a:pt x="4755" y="2474"/>
                      <a:pt x="4732" y="2477"/>
                      <a:pt x="4707" y="2482"/>
                    </a:cubicBezTo>
                    <a:cubicBezTo>
                      <a:pt x="4614" y="2502"/>
                      <a:pt x="4518" y="2513"/>
                      <a:pt x="4421" y="2513"/>
                    </a:cubicBezTo>
                    <a:cubicBezTo>
                      <a:pt x="3748" y="2513"/>
                      <a:pt x="2994" y="2013"/>
                      <a:pt x="2224" y="822"/>
                    </a:cubicBezTo>
                    <a:cubicBezTo>
                      <a:pt x="1857" y="255"/>
                      <a:pt x="1400" y="0"/>
                      <a:pt x="10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a:off x="7770705" y="1342909"/>
                <a:ext cx="200752" cy="166557"/>
              </a:xfrm>
              <a:custGeom>
                <a:avLst/>
                <a:gdLst/>
                <a:ahLst/>
                <a:cxnLst/>
                <a:rect l="l" t="t" r="r" b="b"/>
                <a:pathLst>
                  <a:path w="6088" h="5051" extrusionOk="0">
                    <a:moveTo>
                      <a:pt x="1176" y="367"/>
                    </a:moveTo>
                    <a:cubicBezTo>
                      <a:pt x="1540" y="367"/>
                      <a:pt x="1939" y="636"/>
                      <a:pt x="2244" y="1105"/>
                    </a:cubicBezTo>
                    <a:cubicBezTo>
                      <a:pt x="3158" y="2522"/>
                      <a:pt x="3989" y="2882"/>
                      <a:pt x="4598" y="2882"/>
                    </a:cubicBezTo>
                    <a:cubicBezTo>
                      <a:pt x="4712" y="2882"/>
                      <a:pt x="4818" y="2869"/>
                      <a:pt x="4915" y="2849"/>
                    </a:cubicBezTo>
                    <a:cubicBezTo>
                      <a:pt x="4926" y="2846"/>
                      <a:pt x="4939" y="2844"/>
                      <a:pt x="4953" y="2844"/>
                    </a:cubicBezTo>
                    <a:cubicBezTo>
                      <a:pt x="4980" y="2844"/>
                      <a:pt x="5012" y="2852"/>
                      <a:pt x="5050" y="2881"/>
                    </a:cubicBezTo>
                    <a:cubicBezTo>
                      <a:pt x="5356" y="3096"/>
                      <a:pt x="5585" y="4013"/>
                      <a:pt x="5687" y="4669"/>
                    </a:cubicBezTo>
                    <a:lnTo>
                      <a:pt x="2469" y="4450"/>
                    </a:lnTo>
                    <a:cubicBezTo>
                      <a:pt x="2178" y="4195"/>
                      <a:pt x="558" y="2721"/>
                      <a:pt x="438" y="1498"/>
                    </a:cubicBezTo>
                    <a:cubicBezTo>
                      <a:pt x="384" y="952"/>
                      <a:pt x="580" y="534"/>
                      <a:pt x="944" y="406"/>
                    </a:cubicBezTo>
                    <a:cubicBezTo>
                      <a:pt x="1018" y="380"/>
                      <a:pt x="1096" y="367"/>
                      <a:pt x="1176" y="367"/>
                    </a:cubicBezTo>
                    <a:close/>
                    <a:moveTo>
                      <a:pt x="1174" y="1"/>
                    </a:moveTo>
                    <a:cubicBezTo>
                      <a:pt x="1055" y="1"/>
                      <a:pt x="938" y="20"/>
                      <a:pt x="824" y="60"/>
                    </a:cubicBezTo>
                    <a:cubicBezTo>
                      <a:pt x="288" y="245"/>
                      <a:pt x="1" y="810"/>
                      <a:pt x="74" y="1534"/>
                    </a:cubicBezTo>
                    <a:cubicBezTo>
                      <a:pt x="219" y="3019"/>
                      <a:pt x="2196" y="4697"/>
                      <a:pt x="2280" y="4771"/>
                    </a:cubicBezTo>
                    <a:cubicBezTo>
                      <a:pt x="2309" y="4793"/>
                      <a:pt x="2346" y="4810"/>
                      <a:pt x="2385" y="4810"/>
                    </a:cubicBezTo>
                    <a:lnTo>
                      <a:pt x="5888" y="5050"/>
                    </a:lnTo>
                    <a:lnTo>
                      <a:pt x="5898" y="5050"/>
                    </a:lnTo>
                    <a:cubicBezTo>
                      <a:pt x="5950" y="5050"/>
                      <a:pt x="5997" y="5033"/>
                      <a:pt x="6033" y="4996"/>
                    </a:cubicBezTo>
                    <a:cubicBezTo>
                      <a:pt x="6069" y="4956"/>
                      <a:pt x="6088" y="4902"/>
                      <a:pt x="6081" y="4847"/>
                    </a:cubicBezTo>
                    <a:cubicBezTo>
                      <a:pt x="6059" y="4657"/>
                      <a:pt x="5847" y="2997"/>
                      <a:pt x="5265" y="2582"/>
                    </a:cubicBezTo>
                    <a:cubicBezTo>
                      <a:pt x="5167" y="2512"/>
                      <a:pt x="5058" y="2476"/>
                      <a:pt x="4949" y="2476"/>
                    </a:cubicBezTo>
                    <a:cubicBezTo>
                      <a:pt x="4912" y="2476"/>
                      <a:pt x="4876" y="2480"/>
                      <a:pt x="4839" y="2488"/>
                    </a:cubicBezTo>
                    <a:cubicBezTo>
                      <a:pt x="4757" y="2505"/>
                      <a:pt x="4675" y="2514"/>
                      <a:pt x="4592" y="2514"/>
                    </a:cubicBezTo>
                    <a:cubicBezTo>
                      <a:pt x="3931" y="2514"/>
                      <a:pt x="3235" y="1965"/>
                      <a:pt x="2549" y="908"/>
                    </a:cubicBezTo>
                    <a:cubicBezTo>
                      <a:pt x="2175" y="329"/>
                      <a:pt x="1663" y="1"/>
                      <a:pt x="1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a:off x="7944417" y="1242797"/>
                <a:ext cx="320385" cy="300171"/>
              </a:xfrm>
              <a:custGeom>
                <a:avLst/>
                <a:gdLst/>
                <a:ahLst/>
                <a:cxnLst/>
                <a:rect l="l" t="t" r="r" b="b"/>
                <a:pathLst>
                  <a:path w="9716" h="9103" extrusionOk="0">
                    <a:moveTo>
                      <a:pt x="6971" y="1"/>
                    </a:moveTo>
                    <a:cubicBezTo>
                      <a:pt x="6874" y="1"/>
                      <a:pt x="6774" y="7"/>
                      <a:pt x="6673" y="20"/>
                    </a:cubicBezTo>
                    <a:cubicBezTo>
                      <a:pt x="4773" y="260"/>
                      <a:pt x="5053" y="2441"/>
                      <a:pt x="4373" y="2921"/>
                    </a:cubicBezTo>
                    <a:cubicBezTo>
                      <a:pt x="4230" y="3022"/>
                      <a:pt x="4062" y="3057"/>
                      <a:pt x="3881" y="3057"/>
                    </a:cubicBezTo>
                    <a:cubicBezTo>
                      <a:pt x="3468" y="3057"/>
                      <a:pt x="2985" y="2877"/>
                      <a:pt x="2561" y="2877"/>
                    </a:cubicBezTo>
                    <a:cubicBezTo>
                      <a:pt x="2278" y="2877"/>
                      <a:pt x="2022" y="2957"/>
                      <a:pt x="1831" y="3224"/>
                    </a:cubicBezTo>
                    <a:cubicBezTo>
                      <a:pt x="1231" y="4064"/>
                      <a:pt x="2050" y="6223"/>
                      <a:pt x="332" y="6303"/>
                    </a:cubicBezTo>
                    <a:cubicBezTo>
                      <a:pt x="293" y="6306"/>
                      <a:pt x="253" y="6307"/>
                      <a:pt x="215" y="6307"/>
                    </a:cubicBezTo>
                    <a:cubicBezTo>
                      <a:pt x="142" y="6307"/>
                      <a:pt x="71" y="6303"/>
                      <a:pt x="0" y="6295"/>
                    </a:cubicBezTo>
                    <a:lnTo>
                      <a:pt x="0" y="6295"/>
                    </a:lnTo>
                    <a:lnTo>
                      <a:pt x="136" y="9102"/>
                    </a:lnTo>
                    <a:lnTo>
                      <a:pt x="3109" y="8305"/>
                    </a:lnTo>
                    <a:cubicBezTo>
                      <a:pt x="3109" y="7344"/>
                      <a:pt x="3473" y="6984"/>
                      <a:pt x="4630" y="6846"/>
                    </a:cubicBezTo>
                    <a:cubicBezTo>
                      <a:pt x="5792" y="6703"/>
                      <a:pt x="5351" y="4803"/>
                      <a:pt x="6214" y="4002"/>
                    </a:cubicBezTo>
                    <a:cubicBezTo>
                      <a:pt x="6582" y="3660"/>
                      <a:pt x="7005" y="3640"/>
                      <a:pt x="7428" y="3640"/>
                    </a:cubicBezTo>
                    <a:cubicBezTo>
                      <a:pt x="7484" y="3640"/>
                      <a:pt x="7539" y="3640"/>
                      <a:pt x="7595" y="3640"/>
                    </a:cubicBezTo>
                    <a:cubicBezTo>
                      <a:pt x="8104" y="3640"/>
                      <a:pt x="8603" y="3611"/>
                      <a:pt x="8995" y="3024"/>
                    </a:cubicBezTo>
                    <a:cubicBezTo>
                      <a:pt x="9716" y="1941"/>
                      <a:pt x="8694" y="1"/>
                      <a:pt x="69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a:off x="7938284" y="1236763"/>
                <a:ext cx="320418" cy="312207"/>
              </a:xfrm>
              <a:custGeom>
                <a:avLst/>
                <a:gdLst/>
                <a:ahLst/>
                <a:cxnLst/>
                <a:rect l="l" t="t" r="r" b="b"/>
                <a:pathLst>
                  <a:path w="9717" h="9468" extrusionOk="0">
                    <a:moveTo>
                      <a:pt x="7154" y="367"/>
                    </a:moveTo>
                    <a:cubicBezTo>
                      <a:pt x="7996" y="367"/>
                      <a:pt x="8610" y="871"/>
                      <a:pt x="8923" y="1379"/>
                    </a:cubicBezTo>
                    <a:cubicBezTo>
                      <a:pt x="9290" y="1972"/>
                      <a:pt x="9331" y="2649"/>
                      <a:pt x="9028" y="3104"/>
                    </a:cubicBezTo>
                    <a:cubicBezTo>
                      <a:pt x="8698" y="3599"/>
                      <a:pt x="8297" y="3640"/>
                      <a:pt x="7825" y="3640"/>
                    </a:cubicBezTo>
                    <a:cubicBezTo>
                      <a:pt x="7783" y="3640"/>
                      <a:pt x="7740" y="3639"/>
                      <a:pt x="7696" y="3639"/>
                    </a:cubicBezTo>
                    <a:cubicBezTo>
                      <a:pt x="7647" y="3638"/>
                      <a:pt x="7597" y="3638"/>
                      <a:pt x="7546" y="3638"/>
                    </a:cubicBezTo>
                    <a:cubicBezTo>
                      <a:pt x="7129" y="3638"/>
                      <a:pt x="6672" y="3681"/>
                      <a:pt x="6273" y="4051"/>
                    </a:cubicBezTo>
                    <a:cubicBezTo>
                      <a:pt x="5858" y="4440"/>
                      <a:pt x="5720" y="5048"/>
                      <a:pt x="5596" y="5583"/>
                    </a:cubicBezTo>
                    <a:cubicBezTo>
                      <a:pt x="5425" y="6326"/>
                      <a:pt x="5297" y="6784"/>
                      <a:pt x="4795" y="6846"/>
                    </a:cubicBezTo>
                    <a:cubicBezTo>
                      <a:pt x="3608" y="6989"/>
                      <a:pt x="3153" y="7385"/>
                      <a:pt x="3113" y="8346"/>
                    </a:cubicBezTo>
                    <a:lnTo>
                      <a:pt x="492" y="9049"/>
                    </a:lnTo>
                    <a:lnTo>
                      <a:pt x="379" y="6671"/>
                    </a:lnTo>
                    <a:lnTo>
                      <a:pt x="525" y="6671"/>
                    </a:lnTo>
                    <a:cubicBezTo>
                      <a:pt x="1788" y="6609"/>
                      <a:pt x="1861" y="5539"/>
                      <a:pt x="1919" y="4680"/>
                    </a:cubicBezTo>
                    <a:cubicBezTo>
                      <a:pt x="1952" y="4215"/>
                      <a:pt x="1981" y="3774"/>
                      <a:pt x="2167" y="3512"/>
                    </a:cubicBezTo>
                    <a:cubicBezTo>
                      <a:pt x="2309" y="3313"/>
                      <a:pt x="2495" y="3244"/>
                      <a:pt x="2740" y="3244"/>
                    </a:cubicBezTo>
                    <a:cubicBezTo>
                      <a:pt x="2919" y="3244"/>
                      <a:pt x="3130" y="3281"/>
                      <a:pt x="3379" y="3330"/>
                    </a:cubicBezTo>
                    <a:cubicBezTo>
                      <a:pt x="3611" y="3376"/>
                      <a:pt x="3846" y="3424"/>
                      <a:pt x="4071" y="3424"/>
                    </a:cubicBezTo>
                    <a:cubicBezTo>
                      <a:pt x="4283" y="3424"/>
                      <a:pt x="4485" y="3381"/>
                      <a:pt x="4664" y="3254"/>
                    </a:cubicBezTo>
                    <a:cubicBezTo>
                      <a:pt x="4952" y="3054"/>
                      <a:pt x="5079" y="2653"/>
                      <a:pt x="5228" y="2191"/>
                    </a:cubicBezTo>
                    <a:cubicBezTo>
                      <a:pt x="5480" y="1411"/>
                      <a:pt x="5764" y="527"/>
                      <a:pt x="6881" y="385"/>
                    </a:cubicBezTo>
                    <a:cubicBezTo>
                      <a:pt x="6974" y="373"/>
                      <a:pt x="7065" y="367"/>
                      <a:pt x="7154" y="367"/>
                    </a:cubicBezTo>
                    <a:close/>
                    <a:moveTo>
                      <a:pt x="7160" y="1"/>
                    </a:moveTo>
                    <a:cubicBezTo>
                      <a:pt x="7055" y="1"/>
                      <a:pt x="6948" y="7"/>
                      <a:pt x="6837" y="21"/>
                    </a:cubicBezTo>
                    <a:cubicBezTo>
                      <a:pt x="5483" y="192"/>
                      <a:pt x="5134" y="1280"/>
                      <a:pt x="4879" y="2078"/>
                    </a:cubicBezTo>
                    <a:cubicBezTo>
                      <a:pt x="4755" y="2460"/>
                      <a:pt x="4638" y="2824"/>
                      <a:pt x="4453" y="2955"/>
                    </a:cubicBezTo>
                    <a:cubicBezTo>
                      <a:pt x="4346" y="3029"/>
                      <a:pt x="4214" y="3056"/>
                      <a:pt x="4066" y="3056"/>
                    </a:cubicBezTo>
                    <a:cubicBezTo>
                      <a:pt x="3880" y="3056"/>
                      <a:pt x="3669" y="3014"/>
                      <a:pt x="3452" y="2970"/>
                    </a:cubicBezTo>
                    <a:cubicBezTo>
                      <a:pt x="3220" y="2924"/>
                      <a:pt x="2975" y="2876"/>
                      <a:pt x="2741" y="2876"/>
                    </a:cubicBezTo>
                    <a:cubicBezTo>
                      <a:pt x="2412" y="2876"/>
                      <a:pt x="2102" y="2970"/>
                      <a:pt x="1868" y="3297"/>
                    </a:cubicBezTo>
                    <a:cubicBezTo>
                      <a:pt x="1621" y="3643"/>
                      <a:pt x="1588" y="4134"/>
                      <a:pt x="1552" y="4655"/>
                    </a:cubicBezTo>
                    <a:cubicBezTo>
                      <a:pt x="1486" y="5653"/>
                      <a:pt x="1380" y="6264"/>
                      <a:pt x="507" y="6304"/>
                    </a:cubicBezTo>
                    <a:cubicBezTo>
                      <a:pt x="480" y="6305"/>
                      <a:pt x="452" y="6305"/>
                      <a:pt x="424" y="6305"/>
                    </a:cubicBezTo>
                    <a:cubicBezTo>
                      <a:pt x="351" y="6305"/>
                      <a:pt x="275" y="6302"/>
                      <a:pt x="201" y="6297"/>
                    </a:cubicBezTo>
                    <a:cubicBezTo>
                      <a:pt x="197" y="6296"/>
                      <a:pt x="193" y="6296"/>
                      <a:pt x="189" y="6296"/>
                    </a:cubicBezTo>
                    <a:cubicBezTo>
                      <a:pt x="142" y="6296"/>
                      <a:pt x="92" y="6314"/>
                      <a:pt x="59" y="6347"/>
                    </a:cubicBezTo>
                    <a:cubicBezTo>
                      <a:pt x="19" y="6384"/>
                      <a:pt x="1" y="6435"/>
                      <a:pt x="1" y="6490"/>
                    </a:cubicBezTo>
                    <a:lnTo>
                      <a:pt x="135" y="9292"/>
                    </a:lnTo>
                    <a:cubicBezTo>
                      <a:pt x="139" y="9351"/>
                      <a:pt x="169" y="9402"/>
                      <a:pt x="212" y="9435"/>
                    </a:cubicBezTo>
                    <a:cubicBezTo>
                      <a:pt x="245" y="9457"/>
                      <a:pt x="281" y="9467"/>
                      <a:pt x="322" y="9467"/>
                    </a:cubicBezTo>
                    <a:cubicBezTo>
                      <a:pt x="336" y="9467"/>
                      <a:pt x="354" y="9467"/>
                      <a:pt x="369" y="9464"/>
                    </a:cubicBezTo>
                    <a:lnTo>
                      <a:pt x="3343" y="8667"/>
                    </a:lnTo>
                    <a:cubicBezTo>
                      <a:pt x="3423" y="8645"/>
                      <a:pt x="3481" y="8572"/>
                      <a:pt x="3481" y="8488"/>
                    </a:cubicBezTo>
                    <a:cubicBezTo>
                      <a:pt x="3477" y="7626"/>
                      <a:pt x="3783" y="7338"/>
                      <a:pt x="4838" y="7211"/>
                    </a:cubicBezTo>
                    <a:cubicBezTo>
                      <a:pt x="5621" y="7116"/>
                      <a:pt x="5792" y="6377"/>
                      <a:pt x="5952" y="5667"/>
                    </a:cubicBezTo>
                    <a:cubicBezTo>
                      <a:pt x="6069" y="5157"/>
                      <a:pt x="6189" y="4630"/>
                      <a:pt x="6524" y="4320"/>
                    </a:cubicBezTo>
                    <a:cubicBezTo>
                      <a:pt x="6830" y="4033"/>
                      <a:pt x="7194" y="4006"/>
                      <a:pt x="7575" y="4006"/>
                    </a:cubicBezTo>
                    <a:cubicBezTo>
                      <a:pt x="7615" y="4006"/>
                      <a:pt x="7656" y="4007"/>
                      <a:pt x="7696" y="4007"/>
                    </a:cubicBezTo>
                    <a:cubicBezTo>
                      <a:pt x="8246" y="4007"/>
                      <a:pt x="8865" y="4007"/>
                      <a:pt x="9334" y="3308"/>
                    </a:cubicBezTo>
                    <a:cubicBezTo>
                      <a:pt x="9717" y="2733"/>
                      <a:pt x="9677" y="1900"/>
                      <a:pt x="9236" y="1186"/>
                    </a:cubicBezTo>
                    <a:cubicBezTo>
                      <a:pt x="8867" y="590"/>
                      <a:pt x="8145" y="1"/>
                      <a:pt x="7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a:off x="7632704" y="1400055"/>
                <a:ext cx="306964" cy="182286"/>
              </a:xfrm>
              <a:custGeom>
                <a:avLst/>
                <a:gdLst/>
                <a:ahLst/>
                <a:cxnLst/>
                <a:rect l="l" t="t" r="r" b="b"/>
                <a:pathLst>
                  <a:path w="9309" h="5528" extrusionOk="0">
                    <a:moveTo>
                      <a:pt x="1540" y="1"/>
                    </a:moveTo>
                    <a:cubicBezTo>
                      <a:pt x="1487" y="1"/>
                      <a:pt x="1433" y="5"/>
                      <a:pt x="1380" y="12"/>
                    </a:cubicBezTo>
                    <a:cubicBezTo>
                      <a:pt x="0" y="212"/>
                      <a:pt x="219" y="1876"/>
                      <a:pt x="1380" y="2637"/>
                    </a:cubicBezTo>
                    <a:cubicBezTo>
                      <a:pt x="2541" y="3394"/>
                      <a:pt x="4721" y="4537"/>
                      <a:pt x="5136" y="5528"/>
                    </a:cubicBezTo>
                    <a:lnTo>
                      <a:pt x="9308" y="4409"/>
                    </a:lnTo>
                    <a:cubicBezTo>
                      <a:pt x="9185" y="3471"/>
                      <a:pt x="8485" y="1888"/>
                      <a:pt x="6710" y="1888"/>
                    </a:cubicBezTo>
                    <a:cubicBezTo>
                      <a:pt x="6538" y="1888"/>
                      <a:pt x="6356" y="1903"/>
                      <a:pt x="6163" y="1934"/>
                    </a:cubicBezTo>
                    <a:cubicBezTo>
                      <a:pt x="6015" y="1959"/>
                      <a:pt x="5871" y="1970"/>
                      <a:pt x="5732" y="1970"/>
                    </a:cubicBezTo>
                    <a:cubicBezTo>
                      <a:pt x="3895" y="1970"/>
                      <a:pt x="2763"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a:off x="7636529" y="1394086"/>
                <a:ext cx="309503" cy="194256"/>
              </a:xfrm>
              <a:custGeom>
                <a:avLst/>
                <a:gdLst/>
                <a:ahLst/>
                <a:cxnLst/>
                <a:rect l="l" t="t" r="r" b="b"/>
                <a:pathLst>
                  <a:path w="9386" h="5891" extrusionOk="0">
                    <a:moveTo>
                      <a:pt x="1424" y="368"/>
                    </a:moveTo>
                    <a:cubicBezTo>
                      <a:pt x="1911" y="368"/>
                      <a:pt x="2410" y="739"/>
                      <a:pt x="2978" y="1166"/>
                    </a:cubicBezTo>
                    <a:cubicBezTo>
                      <a:pt x="3718" y="1717"/>
                      <a:pt x="4539" y="2336"/>
                      <a:pt x="5608" y="2336"/>
                    </a:cubicBezTo>
                    <a:cubicBezTo>
                      <a:pt x="5759" y="2336"/>
                      <a:pt x="5915" y="2324"/>
                      <a:pt x="6076" y="2297"/>
                    </a:cubicBezTo>
                    <a:cubicBezTo>
                      <a:pt x="6254" y="2268"/>
                      <a:pt x="6426" y="2254"/>
                      <a:pt x="6591" y="2254"/>
                    </a:cubicBezTo>
                    <a:cubicBezTo>
                      <a:pt x="7108" y="2254"/>
                      <a:pt x="7559" y="2395"/>
                      <a:pt x="7939" y="2676"/>
                    </a:cubicBezTo>
                    <a:cubicBezTo>
                      <a:pt x="8547" y="3127"/>
                      <a:pt x="8871" y="3863"/>
                      <a:pt x="8984" y="4456"/>
                    </a:cubicBezTo>
                    <a:lnTo>
                      <a:pt x="5118" y="5490"/>
                    </a:lnTo>
                    <a:cubicBezTo>
                      <a:pt x="4671" y="4696"/>
                      <a:pt x="3302" y="3859"/>
                      <a:pt x="2192" y="3179"/>
                    </a:cubicBezTo>
                    <a:cubicBezTo>
                      <a:pt x="1886" y="2993"/>
                      <a:pt x="1605" y="2821"/>
                      <a:pt x="1362" y="2661"/>
                    </a:cubicBezTo>
                    <a:cubicBezTo>
                      <a:pt x="758" y="2265"/>
                      <a:pt x="394" y="1555"/>
                      <a:pt x="513" y="1013"/>
                    </a:cubicBezTo>
                    <a:cubicBezTo>
                      <a:pt x="594" y="659"/>
                      <a:pt x="859" y="437"/>
                      <a:pt x="1289" y="375"/>
                    </a:cubicBezTo>
                    <a:cubicBezTo>
                      <a:pt x="1333" y="368"/>
                      <a:pt x="1380" y="368"/>
                      <a:pt x="1424" y="368"/>
                    </a:cubicBezTo>
                    <a:close/>
                    <a:moveTo>
                      <a:pt x="1429" y="1"/>
                    </a:moveTo>
                    <a:cubicBezTo>
                      <a:pt x="1366" y="1"/>
                      <a:pt x="1302" y="6"/>
                      <a:pt x="1238" y="15"/>
                    </a:cubicBezTo>
                    <a:cubicBezTo>
                      <a:pt x="659" y="96"/>
                      <a:pt x="266" y="430"/>
                      <a:pt x="157" y="932"/>
                    </a:cubicBezTo>
                    <a:cubicBezTo>
                      <a:pt x="0" y="1628"/>
                      <a:pt x="426" y="2487"/>
                      <a:pt x="1162" y="2971"/>
                    </a:cubicBezTo>
                    <a:cubicBezTo>
                      <a:pt x="1405" y="3127"/>
                      <a:pt x="1693" y="3306"/>
                      <a:pt x="1998" y="3491"/>
                    </a:cubicBezTo>
                    <a:cubicBezTo>
                      <a:pt x="3134" y="4187"/>
                      <a:pt x="4543" y="5049"/>
                      <a:pt x="4853" y="5778"/>
                    </a:cubicBezTo>
                    <a:cubicBezTo>
                      <a:pt x="4882" y="5847"/>
                      <a:pt x="4947" y="5890"/>
                      <a:pt x="5020" y="5890"/>
                    </a:cubicBezTo>
                    <a:cubicBezTo>
                      <a:pt x="5034" y="5890"/>
                      <a:pt x="5053" y="5887"/>
                      <a:pt x="5068" y="5883"/>
                    </a:cubicBezTo>
                    <a:lnTo>
                      <a:pt x="9239" y="4765"/>
                    </a:lnTo>
                    <a:cubicBezTo>
                      <a:pt x="9327" y="4743"/>
                      <a:pt x="9385" y="4656"/>
                      <a:pt x="9374" y="4565"/>
                    </a:cubicBezTo>
                    <a:cubicBezTo>
                      <a:pt x="9283" y="3878"/>
                      <a:pt x="8915" y="2942"/>
                      <a:pt x="8158" y="2381"/>
                    </a:cubicBezTo>
                    <a:cubicBezTo>
                      <a:pt x="7711" y="2051"/>
                      <a:pt x="7186" y="1886"/>
                      <a:pt x="6591" y="1886"/>
                    </a:cubicBezTo>
                    <a:cubicBezTo>
                      <a:pt x="6405" y="1886"/>
                      <a:pt x="6213" y="1902"/>
                      <a:pt x="6014" y="1934"/>
                    </a:cubicBezTo>
                    <a:cubicBezTo>
                      <a:pt x="5877" y="1957"/>
                      <a:pt x="5744" y="1968"/>
                      <a:pt x="5614" y="1968"/>
                    </a:cubicBezTo>
                    <a:cubicBezTo>
                      <a:pt x="4662" y="1968"/>
                      <a:pt x="3888" y="1389"/>
                      <a:pt x="3200" y="870"/>
                    </a:cubicBezTo>
                    <a:cubicBezTo>
                      <a:pt x="2603" y="426"/>
                      <a:pt x="2036" y="1"/>
                      <a:pt x="1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a:off x="7785609" y="937910"/>
                <a:ext cx="307921" cy="274484"/>
              </a:xfrm>
              <a:custGeom>
                <a:avLst/>
                <a:gdLst/>
                <a:ahLst/>
                <a:cxnLst/>
                <a:rect l="l" t="t" r="r" b="b"/>
                <a:pathLst>
                  <a:path w="9338" h="8324" extrusionOk="0">
                    <a:moveTo>
                      <a:pt x="4668" y="1"/>
                    </a:moveTo>
                    <a:cubicBezTo>
                      <a:pt x="3755" y="1"/>
                      <a:pt x="3015" y="740"/>
                      <a:pt x="3015" y="1655"/>
                    </a:cubicBezTo>
                    <a:lnTo>
                      <a:pt x="3015" y="3194"/>
                    </a:lnTo>
                    <a:cubicBezTo>
                      <a:pt x="3015" y="4505"/>
                      <a:pt x="1955" y="5564"/>
                      <a:pt x="649" y="5564"/>
                    </a:cubicBezTo>
                    <a:lnTo>
                      <a:pt x="1" y="5564"/>
                    </a:lnTo>
                    <a:lnTo>
                      <a:pt x="1" y="8323"/>
                    </a:lnTo>
                    <a:lnTo>
                      <a:pt x="9337" y="8323"/>
                    </a:lnTo>
                    <a:lnTo>
                      <a:pt x="9337" y="5564"/>
                    </a:lnTo>
                    <a:lnTo>
                      <a:pt x="8693" y="5564"/>
                    </a:lnTo>
                    <a:cubicBezTo>
                      <a:pt x="7383" y="5564"/>
                      <a:pt x="6323" y="4505"/>
                      <a:pt x="6323" y="3194"/>
                    </a:cubicBezTo>
                    <a:lnTo>
                      <a:pt x="6323" y="1727"/>
                    </a:lnTo>
                    <a:cubicBezTo>
                      <a:pt x="6323" y="861"/>
                      <a:pt x="5694" y="89"/>
                      <a:pt x="4831" y="9"/>
                    </a:cubicBezTo>
                    <a:cubicBezTo>
                      <a:pt x="4776" y="3"/>
                      <a:pt x="4722" y="1"/>
                      <a:pt x="4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a:off x="7779608" y="931909"/>
                <a:ext cx="320055" cy="286586"/>
              </a:xfrm>
              <a:custGeom>
                <a:avLst/>
                <a:gdLst/>
                <a:ahLst/>
                <a:cxnLst/>
                <a:rect l="l" t="t" r="r" b="b"/>
                <a:pathLst>
                  <a:path w="9706" h="8691" extrusionOk="0">
                    <a:moveTo>
                      <a:pt x="4851" y="366"/>
                    </a:moveTo>
                    <a:cubicBezTo>
                      <a:pt x="4900" y="366"/>
                      <a:pt x="4949" y="369"/>
                      <a:pt x="4998" y="373"/>
                    </a:cubicBezTo>
                    <a:cubicBezTo>
                      <a:pt x="5741" y="442"/>
                      <a:pt x="6323" y="1119"/>
                      <a:pt x="6323" y="1909"/>
                    </a:cubicBezTo>
                    <a:lnTo>
                      <a:pt x="6323" y="3376"/>
                    </a:lnTo>
                    <a:cubicBezTo>
                      <a:pt x="6323" y="4785"/>
                      <a:pt x="7466" y="5928"/>
                      <a:pt x="8875" y="5928"/>
                    </a:cubicBezTo>
                    <a:lnTo>
                      <a:pt x="9338" y="5928"/>
                    </a:lnTo>
                    <a:lnTo>
                      <a:pt x="9338" y="8324"/>
                    </a:lnTo>
                    <a:lnTo>
                      <a:pt x="368" y="8324"/>
                    </a:lnTo>
                    <a:lnTo>
                      <a:pt x="368" y="5928"/>
                    </a:lnTo>
                    <a:lnTo>
                      <a:pt x="831" y="5928"/>
                    </a:lnTo>
                    <a:cubicBezTo>
                      <a:pt x="2236" y="5928"/>
                      <a:pt x="3382" y="4785"/>
                      <a:pt x="3382" y="3376"/>
                    </a:cubicBezTo>
                    <a:lnTo>
                      <a:pt x="3382" y="1837"/>
                    </a:lnTo>
                    <a:cubicBezTo>
                      <a:pt x="3382" y="1425"/>
                      <a:pt x="3557" y="1029"/>
                      <a:pt x="3862" y="748"/>
                    </a:cubicBezTo>
                    <a:cubicBezTo>
                      <a:pt x="4137" y="500"/>
                      <a:pt x="4481" y="366"/>
                      <a:pt x="4851" y="366"/>
                    </a:cubicBezTo>
                    <a:close/>
                    <a:moveTo>
                      <a:pt x="4847" y="0"/>
                    </a:moveTo>
                    <a:cubicBezTo>
                      <a:pt x="4391" y="0"/>
                      <a:pt x="3959" y="166"/>
                      <a:pt x="3615" y="475"/>
                    </a:cubicBezTo>
                    <a:cubicBezTo>
                      <a:pt x="3233" y="824"/>
                      <a:pt x="3015" y="1319"/>
                      <a:pt x="3015" y="1837"/>
                    </a:cubicBezTo>
                    <a:lnTo>
                      <a:pt x="3015" y="3376"/>
                    </a:lnTo>
                    <a:cubicBezTo>
                      <a:pt x="3015" y="4581"/>
                      <a:pt x="2036" y="5560"/>
                      <a:pt x="831" y="5560"/>
                    </a:cubicBezTo>
                    <a:lnTo>
                      <a:pt x="183" y="5560"/>
                    </a:lnTo>
                    <a:cubicBezTo>
                      <a:pt x="80" y="5560"/>
                      <a:pt x="1" y="5644"/>
                      <a:pt x="1" y="5746"/>
                    </a:cubicBezTo>
                    <a:lnTo>
                      <a:pt x="1" y="8505"/>
                    </a:lnTo>
                    <a:cubicBezTo>
                      <a:pt x="1" y="8607"/>
                      <a:pt x="80" y="8690"/>
                      <a:pt x="183" y="8690"/>
                    </a:cubicBezTo>
                    <a:lnTo>
                      <a:pt x="9524" y="8690"/>
                    </a:lnTo>
                    <a:cubicBezTo>
                      <a:pt x="9621" y="8690"/>
                      <a:pt x="9705" y="8607"/>
                      <a:pt x="9705" y="8505"/>
                    </a:cubicBezTo>
                    <a:lnTo>
                      <a:pt x="9705" y="5746"/>
                    </a:lnTo>
                    <a:cubicBezTo>
                      <a:pt x="9705" y="5644"/>
                      <a:pt x="9621" y="5560"/>
                      <a:pt x="9524" y="5560"/>
                    </a:cubicBezTo>
                    <a:lnTo>
                      <a:pt x="8875" y="5560"/>
                    </a:lnTo>
                    <a:cubicBezTo>
                      <a:pt x="7671" y="5560"/>
                      <a:pt x="6691" y="4581"/>
                      <a:pt x="6691" y="3376"/>
                    </a:cubicBezTo>
                    <a:lnTo>
                      <a:pt x="6691" y="1909"/>
                    </a:lnTo>
                    <a:cubicBezTo>
                      <a:pt x="6691" y="930"/>
                      <a:pt x="5964" y="96"/>
                      <a:pt x="5031" y="9"/>
                    </a:cubicBezTo>
                    <a:cubicBezTo>
                      <a:pt x="4970" y="3"/>
                      <a:pt x="4908" y="0"/>
                      <a:pt x="48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a:off x="7779608" y="1115250"/>
                <a:ext cx="320055" cy="12135"/>
              </a:xfrm>
              <a:custGeom>
                <a:avLst/>
                <a:gdLst/>
                <a:ahLst/>
                <a:cxnLst/>
                <a:rect l="l" t="t" r="r" b="b"/>
                <a:pathLst>
                  <a:path w="9706" h="368" extrusionOk="0">
                    <a:moveTo>
                      <a:pt x="183" y="0"/>
                    </a:moveTo>
                    <a:cubicBezTo>
                      <a:pt x="80" y="0"/>
                      <a:pt x="1" y="84"/>
                      <a:pt x="1" y="186"/>
                    </a:cubicBezTo>
                    <a:cubicBezTo>
                      <a:pt x="1" y="288"/>
                      <a:pt x="80" y="368"/>
                      <a:pt x="183" y="368"/>
                    </a:cubicBezTo>
                    <a:lnTo>
                      <a:pt x="9524" y="368"/>
                    </a:lnTo>
                    <a:cubicBezTo>
                      <a:pt x="9621" y="368"/>
                      <a:pt x="9705" y="288"/>
                      <a:pt x="9705" y="186"/>
                    </a:cubicBezTo>
                    <a:cubicBezTo>
                      <a:pt x="9705" y="84"/>
                      <a:pt x="9621" y="0"/>
                      <a:pt x="9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a:off x="7904451" y="1212361"/>
                <a:ext cx="70369" cy="421948"/>
              </a:xfrm>
              <a:custGeom>
                <a:avLst/>
                <a:gdLst/>
                <a:ahLst/>
                <a:cxnLst/>
                <a:rect l="l" t="t" r="r" b="b"/>
                <a:pathLst>
                  <a:path w="2134" h="12796" extrusionOk="0">
                    <a:moveTo>
                      <a:pt x="0" y="0"/>
                    </a:moveTo>
                    <a:lnTo>
                      <a:pt x="0" y="11729"/>
                    </a:lnTo>
                    <a:cubicBezTo>
                      <a:pt x="0" y="12319"/>
                      <a:pt x="477" y="12796"/>
                      <a:pt x="1067" y="12796"/>
                    </a:cubicBezTo>
                    <a:cubicBezTo>
                      <a:pt x="1657" y="12796"/>
                      <a:pt x="2134" y="12319"/>
                      <a:pt x="2134" y="11729"/>
                    </a:cubicBezTo>
                    <a:lnTo>
                      <a:pt x="2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a:off x="7898318" y="1206360"/>
                <a:ext cx="82503" cy="433951"/>
              </a:xfrm>
              <a:custGeom>
                <a:avLst/>
                <a:gdLst/>
                <a:ahLst/>
                <a:cxnLst/>
                <a:rect l="l" t="t" r="r" b="b"/>
                <a:pathLst>
                  <a:path w="2502" h="13160" extrusionOk="0">
                    <a:moveTo>
                      <a:pt x="2137" y="367"/>
                    </a:moveTo>
                    <a:lnTo>
                      <a:pt x="2137" y="11911"/>
                    </a:lnTo>
                    <a:cubicBezTo>
                      <a:pt x="2137" y="12395"/>
                      <a:pt x="1741" y="12792"/>
                      <a:pt x="1253" y="12792"/>
                    </a:cubicBezTo>
                    <a:cubicBezTo>
                      <a:pt x="765" y="12792"/>
                      <a:pt x="368" y="12395"/>
                      <a:pt x="368" y="11911"/>
                    </a:cubicBezTo>
                    <a:lnTo>
                      <a:pt x="368" y="367"/>
                    </a:lnTo>
                    <a:close/>
                    <a:moveTo>
                      <a:pt x="186" y="1"/>
                    </a:moveTo>
                    <a:cubicBezTo>
                      <a:pt x="84" y="1"/>
                      <a:pt x="0" y="84"/>
                      <a:pt x="0" y="182"/>
                    </a:cubicBezTo>
                    <a:lnTo>
                      <a:pt x="0" y="11911"/>
                    </a:lnTo>
                    <a:cubicBezTo>
                      <a:pt x="0" y="12599"/>
                      <a:pt x="561" y="13160"/>
                      <a:pt x="1253" y="13160"/>
                    </a:cubicBezTo>
                    <a:cubicBezTo>
                      <a:pt x="1941" y="13160"/>
                      <a:pt x="2502" y="12599"/>
                      <a:pt x="2502" y="11911"/>
                    </a:cubicBezTo>
                    <a:lnTo>
                      <a:pt x="2502" y="182"/>
                    </a:lnTo>
                    <a:cubicBezTo>
                      <a:pt x="2502" y="84"/>
                      <a:pt x="2421" y="1"/>
                      <a:pt x="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a:off x="7802064" y="1502607"/>
                <a:ext cx="422542" cy="573171"/>
              </a:xfrm>
              <a:custGeom>
                <a:avLst/>
                <a:gdLst/>
                <a:ahLst/>
                <a:cxnLst/>
                <a:rect l="l" t="t" r="r" b="b"/>
                <a:pathLst>
                  <a:path w="12814" h="17382" extrusionOk="0">
                    <a:moveTo>
                      <a:pt x="9021" y="0"/>
                    </a:moveTo>
                    <a:lnTo>
                      <a:pt x="0" y="2418"/>
                    </a:lnTo>
                    <a:lnTo>
                      <a:pt x="3218" y="14423"/>
                    </a:lnTo>
                    <a:cubicBezTo>
                      <a:pt x="3696" y="16206"/>
                      <a:pt x="5307" y="17381"/>
                      <a:pt x="7069" y="17381"/>
                    </a:cubicBezTo>
                    <a:cubicBezTo>
                      <a:pt x="7412" y="17381"/>
                      <a:pt x="7760" y="17337"/>
                      <a:pt x="8107" y="17244"/>
                    </a:cubicBezTo>
                    <a:lnTo>
                      <a:pt x="9454" y="16884"/>
                    </a:lnTo>
                    <a:cubicBezTo>
                      <a:pt x="11561" y="16319"/>
                      <a:pt x="12813" y="14154"/>
                      <a:pt x="12250" y="12042"/>
                    </a:cubicBezTo>
                    <a:lnTo>
                      <a:pt x="90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a:off x="7927006" y="1502607"/>
                <a:ext cx="301457" cy="580987"/>
              </a:xfrm>
              <a:custGeom>
                <a:avLst/>
                <a:gdLst/>
                <a:ahLst/>
                <a:cxnLst/>
                <a:rect l="l" t="t" r="r" b="b"/>
                <a:pathLst>
                  <a:path w="9142" h="17619" extrusionOk="0">
                    <a:moveTo>
                      <a:pt x="5232" y="0"/>
                    </a:moveTo>
                    <a:lnTo>
                      <a:pt x="3473" y="469"/>
                    </a:lnTo>
                    <a:lnTo>
                      <a:pt x="7150" y="14190"/>
                    </a:lnTo>
                    <a:cubicBezTo>
                      <a:pt x="7150" y="14190"/>
                      <a:pt x="7161" y="14204"/>
                      <a:pt x="7179" y="14230"/>
                    </a:cubicBezTo>
                    <a:lnTo>
                      <a:pt x="0" y="16152"/>
                    </a:lnTo>
                    <a:cubicBezTo>
                      <a:pt x="523" y="17055"/>
                      <a:pt x="1491" y="17618"/>
                      <a:pt x="2534" y="17618"/>
                    </a:cubicBezTo>
                    <a:cubicBezTo>
                      <a:pt x="2785" y="17618"/>
                      <a:pt x="3040" y="17586"/>
                      <a:pt x="3295" y="17517"/>
                    </a:cubicBezTo>
                    <a:lnTo>
                      <a:pt x="6648" y="16622"/>
                    </a:lnTo>
                    <a:cubicBezTo>
                      <a:pt x="8213" y="16200"/>
                      <a:pt x="9141" y="14590"/>
                      <a:pt x="8723" y="13025"/>
                    </a:cubicBezTo>
                    <a:lnTo>
                      <a:pt x="5232" y="0"/>
                    </a:lnTo>
                    <a:close/>
                  </a:path>
                </a:pathLst>
              </a:custGeom>
              <a:solidFill>
                <a:schemeClr val="lt1">
                  <a:alpha val="187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a:off x="7795337" y="1496474"/>
                <a:ext cx="439821" cy="593253"/>
              </a:xfrm>
              <a:custGeom>
                <a:avLst/>
                <a:gdLst/>
                <a:ahLst/>
                <a:cxnLst/>
                <a:rect l="l" t="t" r="r" b="b"/>
                <a:pathLst>
                  <a:path w="13338" h="17991" extrusionOk="0">
                    <a:moveTo>
                      <a:pt x="9094" y="408"/>
                    </a:moveTo>
                    <a:lnTo>
                      <a:pt x="12537" y="13258"/>
                    </a:lnTo>
                    <a:cubicBezTo>
                      <a:pt x="12930" y="14726"/>
                      <a:pt x="12056" y="16236"/>
                      <a:pt x="10593" y="16629"/>
                    </a:cubicBezTo>
                    <a:lnTo>
                      <a:pt x="7241" y="17528"/>
                    </a:lnTo>
                    <a:cubicBezTo>
                      <a:pt x="7003" y="17592"/>
                      <a:pt x="6764" y="17623"/>
                      <a:pt x="6529" y="17623"/>
                    </a:cubicBezTo>
                    <a:cubicBezTo>
                      <a:pt x="5314" y="17623"/>
                      <a:pt x="4200" y="16810"/>
                      <a:pt x="3874" y="15581"/>
                    </a:cubicBezTo>
                    <a:lnTo>
                      <a:pt x="430" y="2730"/>
                    </a:lnTo>
                    <a:lnTo>
                      <a:pt x="9094" y="408"/>
                    </a:lnTo>
                    <a:close/>
                    <a:moveTo>
                      <a:pt x="9226" y="0"/>
                    </a:moveTo>
                    <a:cubicBezTo>
                      <a:pt x="9209" y="0"/>
                      <a:pt x="9193" y="3"/>
                      <a:pt x="9178" y="8"/>
                    </a:cubicBezTo>
                    <a:lnTo>
                      <a:pt x="157" y="2425"/>
                    </a:lnTo>
                    <a:cubicBezTo>
                      <a:pt x="59" y="2451"/>
                      <a:pt x="0" y="2552"/>
                      <a:pt x="26" y="2651"/>
                    </a:cubicBezTo>
                    <a:lnTo>
                      <a:pt x="3516" y="15675"/>
                    </a:lnTo>
                    <a:cubicBezTo>
                      <a:pt x="3731" y="16480"/>
                      <a:pt x="4249" y="17154"/>
                      <a:pt x="4969" y="17569"/>
                    </a:cubicBezTo>
                    <a:cubicBezTo>
                      <a:pt x="5450" y="17849"/>
                      <a:pt x="5985" y="17991"/>
                      <a:pt x="6524" y="17991"/>
                    </a:cubicBezTo>
                    <a:cubicBezTo>
                      <a:pt x="6797" y="17991"/>
                      <a:pt x="7070" y="17954"/>
                      <a:pt x="7335" y="17881"/>
                    </a:cubicBezTo>
                    <a:lnTo>
                      <a:pt x="10688" y="16982"/>
                    </a:lnTo>
                    <a:cubicBezTo>
                      <a:pt x="12348" y="16538"/>
                      <a:pt x="13338" y="14827"/>
                      <a:pt x="12891" y="13164"/>
                    </a:cubicBezTo>
                    <a:lnTo>
                      <a:pt x="9403" y="139"/>
                    </a:lnTo>
                    <a:cubicBezTo>
                      <a:pt x="9388" y="92"/>
                      <a:pt x="9359" y="52"/>
                      <a:pt x="9316" y="26"/>
                    </a:cubicBezTo>
                    <a:cubicBezTo>
                      <a:pt x="9289" y="9"/>
                      <a:pt x="9257" y="0"/>
                      <a:pt x="9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a:off x="7823663" y="1606083"/>
                <a:ext cx="300105" cy="383664"/>
              </a:xfrm>
              <a:custGeom>
                <a:avLst/>
                <a:gdLst/>
                <a:ahLst/>
                <a:cxnLst/>
                <a:rect l="l" t="t" r="r" b="b"/>
                <a:pathLst>
                  <a:path w="9101" h="11635" extrusionOk="0">
                    <a:moveTo>
                      <a:pt x="6444" y="0"/>
                    </a:moveTo>
                    <a:lnTo>
                      <a:pt x="1" y="1726"/>
                    </a:lnTo>
                    <a:lnTo>
                      <a:pt x="2657" y="11634"/>
                    </a:lnTo>
                    <a:lnTo>
                      <a:pt x="9101" y="9909"/>
                    </a:lnTo>
                    <a:lnTo>
                      <a:pt x="6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a:off x="7817430" y="1599982"/>
                <a:ext cx="312603" cy="395898"/>
              </a:xfrm>
              <a:custGeom>
                <a:avLst/>
                <a:gdLst/>
                <a:ahLst/>
                <a:cxnLst/>
                <a:rect l="l" t="t" r="r" b="b"/>
                <a:pathLst>
                  <a:path w="9480" h="12006" extrusionOk="0">
                    <a:moveTo>
                      <a:pt x="6502" y="411"/>
                    </a:moveTo>
                    <a:lnTo>
                      <a:pt x="9064" y="9963"/>
                    </a:lnTo>
                    <a:lnTo>
                      <a:pt x="2974" y="11594"/>
                    </a:lnTo>
                    <a:lnTo>
                      <a:pt x="415" y="2042"/>
                    </a:lnTo>
                    <a:lnTo>
                      <a:pt x="6502" y="411"/>
                    </a:lnTo>
                    <a:close/>
                    <a:moveTo>
                      <a:pt x="6632" y="0"/>
                    </a:moveTo>
                    <a:cubicBezTo>
                      <a:pt x="6617" y="0"/>
                      <a:pt x="6601" y="2"/>
                      <a:pt x="6586" y="6"/>
                    </a:cubicBezTo>
                    <a:lnTo>
                      <a:pt x="143" y="1732"/>
                    </a:lnTo>
                    <a:cubicBezTo>
                      <a:pt x="94" y="1747"/>
                      <a:pt x="55" y="1776"/>
                      <a:pt x="33" y="1819"/>
                    </a:cubicBezTo>
                    <a:cubicBezTo>
                      <a:pt x="7" y="1859"/>
                      <a:pt x="0" y="1911"/>
                      <a:pt x="15" y="1958"/>
                    </a:cubicBezTo>
                    <a:lnTo>
                      <a:pt x="2668" y="11866"/>
                    </a:lnTo>
                    <a:cubicBezTo>
                      <a:pt x="2690" y="11950"/>
                      <a:pt x="2763" y="12005"/>
                      <a:pt x="2846" y="12005"/>
                    </a:cubicBezTo>
                    <a:cubicBezTo>
                      <a:pt x="2861" y="12005"/>
                      <a:pt x="2876" y="12002"/>
                      <a:pt x="2894" y="11997"/>
                    </a:cubicBezTo>
                    <a:lnTo>
                      <a:pt x="9338" y="10272"/>
                    </a:lnTo>
                    <a:cubicBezTo>
                      <a:pt x="9385" y="10258"/>
                      <a:pt x="9425" y="10228"/>
                      <a:pt x="9447" y="10184"/>
                    </a:cubicBezTo>
                    <a:cubicBezTo>
                      <a:pt x="9472" y="10145"/>
                      <a:pt x="9479" y="10094"/>
                      <a:pt x="9464" y="10046"/>
                    </a:cubicBezTo>
                    <a:lnTo>
                      <a:pt x="6811" y="137"/>
                    </a:lnTo>
                    <a:cubicBezTo>
                      <a:pt x="6790" y="55"/>
                      <a:pt x="6714" y="0"/>
                      <a:pt x="6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a:off x="7837248" y="1670054"/>
                <a:ext cx="171437" cy="77557"/>
              </a:xfrm>
              <a:custGeom>
                <a:avLst/>
                <a:gdLst/>
                <a:ahLst/>
                <a:cxnLst/>
                <a:rect l="l" t="t" r="r" b="b"/>
                <a:pathLst>
                  <a:path w="5199" h="2352" extrusionOk="0">
                    <a:moveTo>
                      <a:pt x="4921" y="0"/>
                    </a:moveTo>
                    <a:lnTo>
                      <a:pt x="0" y="1318"/>
                    </a:lnTo>
                    <a:lnTo>
                      <a:pt x="276" y="2352"/>
                    </a:lnTo>
                    <a:lnTo>
                      <a:pt x="5198" y="1031"/>
                    </a:lnTo>
                    <a:lnTo>
                      <a:pt x="49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a:off x="7830488" y="1663987"/>
                <a:ext cx="184891" cy="89626"/>
              </a:xfrm>
              <a:custGeom>
                <a:avLst/>
                <a:gdLst/>
                <a:ahLst/>
                <a:cxnLst/>
                <a:rect l="l" t="t" r="r" b="b"/>
                <a:pathLst>
                  <a:path w="5607" h="2718" extrusionOk="0">
                    <a:moveTo>
                      <a:pt x="4999" y="410"/>
                    </a:moveTo>
                    <a:lnTo>
                      <a:pt x="5177" y="1087"/>
                    </a:lnTo>
                    <a:lnTo>
                      <a:pt x="612" y="2310"/>
                    </a:lnTo>
                    <a:lnTo>
                      <a:pt x="431" y="1633"/>
                    </a:lnTo>
                    <a:lnTo>
                      <a:pt x="4999" y="410"/>
                    </a:lnTo>
                    <a:close/>
                    <a:moveTo>
                      <a:pt x="5123" y="1"/>
                    </a:moveTo>
                    <a:cubicBezTo>
                      <a:pt x="5109" y="1"/>
                      <a:pt x="5094" y="3"/>
                      <a:pt x="5079" y="6"/>
                    </a:cubicBezTo>
                    <a:lnTo>
                      <a:pt x="157" y="1328"/>
                    </a:lnTo>
                    <a:cubicBezTo>
                      <a:pt x="59" y="1353"/>
                      <a:pt x="1" y="1451"/>
                      <a:pt x="26" y="1550"/>
                    </a:cubicBezTo>
                    <a:lnTo>
                      <a:pt x="303" y="2583"/>
                    </a:lnTo>
                    <a:cubicBezTo>
                      <a:pt x="318" y="2627"/>
                      <a:pt x="347" y="2667"/>
                      <a:pt x="390" y="2692"/>
                    </a:cubicBezTo>
                    <a:cubicBezTo>
                      <a:pt x="419" y="2711"/>
                      <a:pt x="449" y="2718"/>
                      <a:pt x="481" y="2718"/>
                    </a:cubicBezTo>
                    <a:cubicBezTo>
                      <a:pt x="496" y="2718"/>
                      <a:pt x="514" y="2714"/>
                      <a:pt x="528" y="2711"/>
                    </a:cubicBezTo>
                    <a:lnTo>
                      <a:pt x="5451" y="1393"/>
                    </a:lnTo>
                    <a:cubicBezTo>
                      <a:pt x="5548" y="1368"/>
                      <a:pt x="5607" y="1266"/>
                      <a:pt x="5582" y="1167"/>
                    </a:cubicBezTo>
                    <a:lnTo>
                      <a:pt x="5305" y="137"/>
                    </a:lnTo>
                    <a:cubicBezTo>
                      <a:pt x="5294" y="90"/>
                      <a:pt x="5261" y="49"/>
                      <a:pt x="5221" y="24"/>
                    </a:cubicBezTo>
                    <a:cubicBezTo>
                      <a:pt x="5191" y="9"/>
                      <a:pt x="5157" y="1"/>
                      <a:pt x="5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2" name="Google Shape;692;p26"/>
            <p:cNvSpPr/>
            <p:nvPr/>
          </p:nvSpPr>
          <p:spPr>
            <a:xfrm>
              <a:off x="4280705" y="2634057"/>
              <a:ext cx="219820" cy="219851"/>
            </a:xfrm>
            <a:custGeom>
              <a:avLst/>
              <a:gdLst/>
              <a:ahLst/>
              <a:cxnLst/>
              <a:rect l="l" t="t" r="r" b="b"/>
              <a:pathLst>
                <a:path w="6924" h="6925" extrusionOk="0">
                  <a:moveTo>
                    <a:pt x="2450" y="1"/>
                  </a:moveTo>
                  <a:lnTo>
                    <a:pt x="2450" y="2455"/>
                  </a:lnTo>
                  <a:lnTo>
                    <a:pt x="0" y="2455"/>
                  </a:lnTo>
                  <a:lnTo>
                    <a:pt x="0" y="4471"/>
                  </a:lnTo>
                  <a:lnTo>
                    <a:pt x="2450" y="4471"/>
                  </a:lnTo>
                  <a:lnTo>
                    <a:pt x="2450" y="6925"/>
                  </a:lnTo>
                  <a:lnTo>
                    <a:pt x="4471" y="6925"/>
                  </a:lnTo>
                  <a:lnTo>
                    <a:pt x="4471" y="4471"/>
                  </a:lnTo>
                  <a:lnTo>
                    <a:pt x="6924" y="4471"/>
                  </a:lnTo>
                  <a:lnTo>
                    <a:pt x="6924" y="2455"/>
                  </a:lnTo>
                  <a:lnTo>
                    <a:pt x="4471" y="2455"/>
                  </a:lnTo>
                  <a:lnTo>
                    <a:pt x="44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a:off x="4274768" y="2628183"/>
              <a:ext cx="231535" cy="231630"/>
            </a:xfrm>
            <a:custGeom>
              <a:avLst/>
              <a:gdLst/>
              <a:ahLst/>
              <a:cxnLst/>
              <a:rect l="l" t="t" r="r" b="b"/>
              <a:pathLst>
                <a:path w="7293" h="7296" extrusionOk="0">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26"/>
            <p:cNvGrpSpPr/>
            <p:nvPr/>
          </p:nvGrpSpPr>
          <p:grpSpPr>
            <a:xfrm>
              <a:off x="6945978" y="3156698"/>
              <a:ext cx="231503" cy="231503"/>
              <a:chOff x="6945978" y="3156698"/>
              <a:chExt cx="231503" cy="231503"/>
            </a:xfrm>
          </p:grpSpPr>
          <p:sp>
            <p:nvSpPr>
              <p:cNvPr id="695" name="Google Shape;695;p26"/>
              <p:cNvSpPr/>
              <p:nvPr/>
            </p:nvSpPr>
            <p:spPr>
              <a:xfrm>
                <a:off x="6951756" y="3162476"/>
                <a:ext cx="219947" cy="219947"/>
              </a:xfrm>
              <a:custGeom>
                <a:avLst/>
                <a:gdLst/>
                <a:ahLst/>
                <a:cxnLst/>
                <a:rect l="l" t="t" r="r" b="b"/>
                <a:pathLst>
                  <a:path w="6928" h="6928" extrusionOk="0">
                    <a:moveTo>
                      <a:pt x="2454" y="0"/>
                    </a:moveTo>
                    <a:lnTo>
                      <a:pt x="2454" y="2454"/>
                    </a:lnTo>
                    <a:lnTo>
                      <a:pt x="1" y="2454"/>
                    </a:lnTo>
                    <a:lnTo>
                      <a:pt x="1" y="4474"/>
                    </a:lnTo>
                    <a:lnTo>
                      <a:pt x="2454" y="4474"/>
                    </a:lnTo>
                    <a:lnTo>
                      <a:pt x="2454" y="6927"/>
                    </a:lnTo>
                    <a:lnTo>
                      <a:pt x="4474" y="6927"/>
                    </a:lnTo>
                    <a:lnTo>
                      <a:pt x="4474" y="4474"/>
                    </a:lnTo>
                    <a:lnTo>
                      <a:pt x="6928" y="4474"/>
                    </a:lnTo>
                    <a:lnTo>
                      <a:pt x="6928" y="2454"/>
                    </a:lnTo>
                    <a:lnTo>
                      <a:pt x="4474" y="2454"/>
                    </a:lnTo>
                    <a:lnTo>
                      <a:pt x="4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a:off x="6945978" y="3156698"/>
                <a:ext cx="231503" cy="231503"/>
              </a:xfrm>
              <a:custGeom>
                <a:avLst/>
                <a:gdLst/>
                <a:ahLst/>
                <a:cxnLst/>
                <a:rect l="l" t="t" r="r" b="b"/>
                <a:pathLst>
                  <a:path w="7292" h="7292" extrusionOk="0">
                    <a:moveTo>
                      <a:pt x="4470" y="368"/>
                    </a:moveTo>
                    <a:lnTo>
                      <a:pt x="4470" y="2636"/>
                    </a:lnTo>
                    <a:cubicBezTo>
                      <a:pt x="4470" y="2738"/>
                      <a:pt x="4554" y="2818"/>
                      <a:pt x="4656" y="2818"/>
                    </a:cubicBezTo>
                    <a:lnTo>
                      <a:pt x="6924" y="2818"/>
                    </a:lnTo>
                    <a:lnTo>
                      <a:pt x="6924" y="4471"/>
                    </a:lnTo>
                    <a:lnTo>
                      <a:pt x="4656" y="4471"/>
                    </a:lnTo>
                    <a:cubicBezTo>
                      <a:pt x="4554" y="4471"/>
                      <a:pt x="4470" y="4554"/>
                      <a:pt x="4470" y="4656"/>
                    </a:cubicBezTo>
                    <a:lnTo>
                      <a:pt x="4470" y="6924"/>
                    </a:lnTo>
                    <a:lnTo>
                      <a:pt x="2818" y="6924"/>
                    </a:lnTo>
                    <a:lnTo>
                      <a:pt x="2818" y="4656"/>
                    </a:lnTo>
                    <a:cubicBezTo>
                      <a:pt x="2818" y="4554"/>
                      <a:pt x="2738" y="4471"/>
                      <a:pt x="2636" y="4471"/>
                    </a:cubicBezTo>
                    <a:lnTo>
                      <a:pt x="368" y="4471"/>
                    </a:lnTo>
                    <a:lnTo>
                      <a:pt x="368" y="2818"/>
                    </a:lnTo>
                    <a:lnTo>
                      <a:pt x="2636" y="2818"/>
                    </a:lnTo>
                    <a:cubicBezTo>
                      <a:pt x="2738" y="2818"/>
                      <a:pt x="2818" y="2738"/>
                      <a:pt x="2818" y="2636"/>
                    </a:cubicBezTo>
                    <a:lnTo>
                      <a:pt x="2818" y="368"/>
                    </a:lnTo>
                    <a:close/>
                    <a:moveTo>
                      <a:pt x="2636" y="0"/>
                    </a:moveTo>
                    <a:cubicBezTo>
                      <a:pt x="2534" y="0"/>
                      <a:pt x="2454" y="81"/>
                      <a:pt x="2454" y="182"/>
                    </a:cubicBezTo>
                    <a:lnTo>
                      <a:pt x="2454" y="2454"/>
                    </a:lnTo>
                    <a:lnTo>
                      <a:pt x="183" y="2454"/>
                    </a:lnTo>
                    <a:cubicBezTo>
                      <a:pt x="80" y="2454"/>
                      <a:pt x="1" y="2534"/>
                      <a:pt x="1" y="2636"/>
                    </a:cubicBezTo>
                    <a:lnTo>
                      <a:pt x="1" y="4656"/>
                    </a:lnTo>
                    <a:cubicBezTo>
                      <a:pt x="1" y="4758"/>
                      <a:pt x="80" y="4838"/>
                      <a:pt x="183" y="4838"/>
                    </a:cubicBezTo>
                    <a:lnTo>
                      <a:pt x="2454" y="4838"/>
                    </a:lnTo>
                    <a:lnTo>
                      <a:pt x="2454" y="7109"/>
                    </a:lnTo>
                    <a:cubicBezTo>
                      <a:pt x="2454" y="7208"/>
                      <a:pt x="2534" y="7292"/>
                      <a:pt x="2636" y="7292"/>
                    </a:cubicBezTo>
                    <a:lnTo>
                      <a:pt x="4656" y="7292"/>
                    </a:lnTo>
                    <a:cubicBezTo>
                      <a:pt x="4758" y="7292"/>
                      <a:pt x="4838" y="7208"/>
                      <a:pt x="4838" y="7109"/>
                    </a:cubicBezTo>
                    <a:lnTo>
                      <a:pt x="4838" y="4838"/>
                    </a:lnTo>
                    <a:lnTo>
                      <a:pt x="7110" y="4838"/>
                    </a:lnTo>
                    <a:cubicBezTo>
                      <a:pt x="7208" y="4838"/>
                      <a:pt x="7291" y="4758"/>
                      <a:pt x="7291" y="4656"/>
                    </a:cubicBezTo>
                    <a:lnTo>
                      <a:pt x="7291" y="2636"/>
                    </a:lnTo>
                    <a:cubicBezTo>
                      <a:pt x="7291" y="2534"/>
                      <a:pt x="7208" y="2454"/>
                      <a:pt x="7110" y="2454"/>
                    </a:cubicBezTo>
                    <a:lnTo>
                      <a:pt x="4838" y="2454"/>
                    </a:lnTo>
                    <a:lnTo>
                      <a:pt x="4838" y="182"/>
                    </a:lnTo>
                    <a:cubicBezTo>
                      <a:pt x="4838" y="81"/>
                      <a:pt x="4758" y="0"/>
                      <a:pt x="4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26"/>
            <p:cNvGrpSpPr/>
            <p:nvPr/>
          </p:nvGrpSpPr>
          <p:grpSpPr>
            <a:xfrm>
              <a:off x="4786297" y="2980907"/>
              <a:ext cx="189564" cy="189564"/>
              <a:chOff x="4786297" y="2980907"/>
              <a:chExt cx="189564" cy="189564"/>
            </a:xfrm>
          </p:grpSpPr>
          <p:sp>
            <p:nvSpPr>
              <p:cNvPr id="698" name="Google Shape;698;p26"/>
              <p:cNvSpPr/>
              <p:nvPr/>
            </p:nvSpPr>
            <p:spPr>
              <a:xfrm>
                <a:off x="4792203" y="2986812"/>
                <a:ext cx="177881" cy="177881"/>
              </a:xfrm>
              <a:custGeom>
                <a:avLst/>
                <a:gdLst/>
                <a:ahLst/>
                <a:cxnLst/>
                <a:rect l="l" t="t" r="r" b="b"/>
                <a:pathLst>
                  <a:path w="5603" h="5603" extrusionOk="0">
                    <a:moveTo>
                      <a:pt x="2800" y="0"/>
                    </a:moveTo>
                    <a:cubicBezTo>
                      <a:pt x="1253" y="0"/>
                      <a:pt x="1" y="1252"/>
                      <a:pt x="1" y="2799"/>
                    </a:cubicBezTo>
                    <a:cubicBezTo>
                      <a:pt x="1" y="4347"/>
                      <a:pt x="1253" y="5602"/>
                      <a:pt x="2800" y="5602"/>
                    </a:cubicBezTo>
                    <a:cubicBezTo>
                      <a:pt x="4347" y="5602"/>
                      <a:pt x="5603" y="4347"/>
                      <a:pt x="5603" y="2799"/>
                    </a:cubicBezTo>
                    <a:cubicBezTo>
                      <a:pt x="5603" y="1252"/>
                      <a:pt x="4347" y="0"/>
                      <a:pt x="2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a:off x="4786297" y="2980907"/>
                <a:ext cx="189564" cy="189564"/>
              </a:xfrm>
              <a:custGeom>
                <a:avLst/>
                <a:gdLst/>
                <a:ahLst/>
                <a:cxnLst/>
                <a:rect l="l" t="t" r="r" b="b"/>
                <a:pathLst>
                  <a:path w="5971" h="5971" extrusionOk="0">
                    <a:moveTo>
                      <a:pt x="2986" y="368"/>
                    </a:moveTo>
                    <a:cubicBezTo>
                      <a:pt x="4431" y="368"/>
                      <a:pt x="5607" y="1544"/>
                      <a:pt x="5607" y="2989"/>
                    </a:cubicBezTo>
                    <a:cubicBezTo>
                      <a:pt x="5607" y="4430"/>
                      <a:pt x="4431" y="5606"/>
                      <a:pt x="2986" y="5606"/>
                    </a:cubicBezTo>
                    <a:cubicBezTo>
                      <a:pt x="1545" y="5606"/>
                      <a:pt x="369" y="4430"/>
                      <a:pt x="369" y="2989"/>
                    </a:cubicBezTo>
                    <a:cubicBezTo>
                      <a:pt x="369" y="1544"/>
                      <a:pt x="1545" y="368"/>
                      <a:pt x="2986" y="368"/>
                    </a:cubicBezTo>
                    <a:close/>
                    <a:moveTo>
                      <a:pt x="2986" y="0"/>
                    </a:moveTo>
                    <a:cubicBezTo>
                      <a:pt x="1340" y="0"/>
                      <a:pt x="1" y="1340"/>
                      <a:pt x="1" y="2989"/>
                    </a:cubicBezTo>
                    <a:cubicBezTo>
                      <a:pt x="1" y="4635"/>
                      <a:pt x="1340" y="5971"/>
                      <a:pt x="2986" y="5971"/>
                    </a:cubicBezTo>
                    <a:cubicBezTo>
                      <a:pt x="4635" y="5971"/>
                      <a:pt x="5970" y="4635"/>
                      <a:pt x="5970" y="2989"/>
                    </a:cubicBezTo>
                    <a:cubicBezTo>
                      <a:pt x="5970" y="1340"/>
                      <a:pt x="4635" y="0"/>
                      <a:pt x="29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a:off x="4809188" y="3069898"/>
                <a:ext cx="143784" cy="11715"/>
              </a:xfrm>
              <a:custGeom>
                <a:avLst/>
                <a:gdLst/>
                <a:ahLst/>
                <a:cxnLst/>
                <a:rect l="l" t="t" r="r" b="b"/>
                <a:pathLst>
                  <a:path w="4529" h="369" extrusionOk="0">
                    <a:moveTo>
                      <a:pt x="187" y="1"/>
                    </a:moveTo>
                    <a:cubicBezTo>
                      <a:pt x="84" y="1"/>
                      <a:pt x="1" y="85"/>
                      <a:pt x="1" y="186"/>
                    </a:cubicBezTo>
                    <a:cubicBezTo>
                      <a:pt x="1" y="285"/>
                      <a:pt x="84" y="369"/>
                      <a:pt x="187" y="369"/>
                    </a:cubicBezTo>
                    <a:lnTo>
                      <a:pt x="4347" y="369"/>
                    </a:lnTo>
                    <a:cubicBezTo>
                      <a:pt x="4449" y="369"/>
                      <a:pt x="4529" y="285"/>
                      <a:pt x="4529" y="186"/>
                    </a:cubicBezTo>
                    <a:cubicBezTo>
                      <a:pt x="4529" y="85"/>
                      <a:pt x="4449" y="1"/>
                      <a:pt x="43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 name="Google Shape;701;p26"/>
            <p:cNvGrpSpPr/>
            <p:nvPr/>
          </p:nvGrpSpPr>
          <p:grpSpPr>
            <a:xfrm>
              <a:off x="5092969" y="1630435"/>
              <a:ext cx="207952" cy="189569"/>
              <a:chOff x="5099945" y="1562040"/>
              <a:chExt cx="215986" cy="196894"/>
            </a:xfrm>
          </p:grpSpPr>
          <p:sp>
            <p:nvSpPr>
              <p:cNvPr id="702" name="Google Shape;702;p26"/>
              <p:cNvSpPr/>
              <p:nvPr/>
            </p:nvSpPr>
            <p:spPr>
              <a:xfrm>
                <a:off x="5106408" y="1568074"/>
                <a:ext cx="202928" cy="184825"/>
              </a:xfrm>
              <a:custGeom>
                <a:avLst/>
                <a:gdLst/>
                <a:ahLst/>
                <a:cxnLst/>
                <a:rect l="l" t="t" r="r" b="b"/>
                <a:pathLst>
                  <a:path w="6154" h="5605" extrusionOk="0">
                    <a:moveTo>
                      <a:pt x="3077" y="0"/>
                    </a:moveTo>
                    <a:cubicBezTo>
                      <a:pt x="2360" y="0"/>
                      <a:pt x="1642" y="274"/>
                      <a:pt x="1096" y="822"/>
                    </a:cubicBezTo>
                    <a:cubicBezTo>
                      <a:pt x="1" y="1918"/>
                      <a:pt x="1" y="3690"/>
                      <a:pt x="1096" y="4782"/>
                    </a:cubicBezTo>
                    <a:cubicBezTo>
                      <a:pt x="1642" y="5330"/>
                      <a:pt x="2360" y="5604"/>
                      <a:pt x="3077" y="5604"/>
                    </a:cubicBezTo>
                    <a:cubicBezTo>
                      <a:pt x="3794" y="5604"/>
                      <a:pt x="4511" y="5330"/>
                      <a:pt x="5058" y="4782"/>
                    </a:cubicBezTo>
                    <a:cubicBezTo>
                      <a:pt x="6153" y="3690"/>
                      <a:pt x="6153" y="1918"/>
                      <a:pt x="5058" y="822"/>
                    </a:cubicBezTo>
                    <a:cubicBezTo>
                      <a:pt x="4511" y="274"/>
                      <a:pt x="3794" y="0"/>
                      <a:pt x="30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a:off x="5099945" y="1562040"/>
                <a:ext cx="215986" cy="196894"/>
              </a:xfrm>
              <a:custGeom>
                <a:avLst/>
                <a:gdLst/>
                <a:ahLst/>
                <a:cxnLst/>
                <a:rect l="l" t="t" r="r" b="b"/>
                <a:pathLst>
                  <a:path w="6550" h="5971" extrusionOk="0">
                    <a:moveTo>
                      <a:pt x="3273" y="368"/>
                    </a:moveTo>
                    <a:cubicBezTo>
                      <a:pt x="3972" y="368"/>
                      <a:pt x="4631" y="641"/>
                      <a:pt x="5126" y="1136"/>
                    </a:cubicBezTo>
                    <a:cubicBezTo>
                      <a:pt x="6146" y="2156"/>
                      <a:pt x="6146" y="3816"/>
                      <a:pt x="5126" y="4838"/>
                    </a:cubicBezTo>
                    <a:cubicBezTo>
                      <a:pt x="4614" y="5348"/>
                      <a:pt x="3944" y="5603"/>
                      <a:pt x="3273" y="5603"/>
                    </a:cubicBezTo>
                    <a:cubicBezTo>
                      <a:pt x="2603" y="5603"/>
                      <a:pt x="1933" y="5348"/>
                      <a:pt x="1423" y="4838"/>
                    </a:cubicBezTo>
                    <a:cubicBezTo>
                      <a:pt x="401" y="3816"/>
                      <a:pt x="401" y="2156"/>
                      <a:pt x="1423" y="1136"/>
                    </a:cubicBezTo>
                    <a:cubicBezTo>
                      <a:pt x="1915" y="641"/>
                      <a:pt x="2574" y="368"/>
                      <a:pt x="3273" y="368"/>
                    </a:cubicBezTo>
                    <a:close/>
                    <a:moveTo>
                      <a:pt x="3273" y="0"/>
                    </a:moveTo>
                    <a:cubicBezTo>
                      <a:pt x="2476" y="0"/>
                      <a:pt x="1726" y="313"/>
                      <a:pt x="1161" y="874"/>
                    </a:cubicBezTo>
                    <a:cubicBezTo>
                      <a:pt x="0" y="2039"/>
                      <a:pt x="0" y="3932"/>
                      <a:pt x="1161" y="5096"/>
                    </a:cubicBezTo>
                    <a:cubicBezTo>
                      <a:pt x="1744" y="5679"/>
                      <a:pt x="2508" y="5970"/>
                      <a:pt x="3273" y="5970"/>
                    </a:cubicBezTo>
                    <a:cubicBezTo>
                      <a:pt x="4037" y="5970"/>
                      <a:pt x="4802" y="5679"/>
                      <a:pt x="5385" y="5096"/>
                    </a:cubicBezTo>
                    <a:cubicBezTo>
                      <a:pt x="6549" y="3932"/>
                      <a:pt x="6549" y="2039"/>
                      <a:pt x="5385" y="874"/>
                    </a:cubicBezTo>
                    <a:cubicBezTo>
                      <a:pt x="4820" y="313"/>
                      <a:pt x="4071" y="0"/>
                      <a:pt x="3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a:off x="5152771" y="1605930"/>
                <a:ext cx="110334" cy="109180"/>
              </a:xfrm>
              <a:custGeom>
                <a:avLst/>
                <a:gdLst/>
                <a:ahLst/>
                <a:cxnLst/>
                <a:rect l="l" t="t" r="r" b="b"/>
                <a:pathLst>
                  <a:path w="3346" h="3311" extrusionOk="0">
                    <a:moveTo>
                      <a:pt x="200" y="1"/>
                    </a:moveTo>
                    <a:cubicBezTo>
                      <a:pt x="153" y="1"/>
                      <a:pt x="106" y="18"/>
                      <a:pt x="70" y="52"/>
                    </a:cubicBezTo>
                    <a:cubicBezTo>
                      <a:pt x="1" y="126"/>
                      <a:pt x="1" y="242"/>
                      <a:pt x="70" y="315"/>
                    </a:cubicBezTo>
                    <a:lnTo>
                      <a:pt x="3015" y="3256"/>
                    </a:lnTo>
                    <a:cubicBezTo>
                      <a:pt x="3050" y="3293"/>
                      <a:pt x="3094" y="3310"/>
                      <a:pt x="3141" y="3310"/>
                    </a:cubicBezTo>
                    <a:cubicBezTo>
                      <a:pt x="3189" y="3310"/>
                      <a:pt x="3237" y="3293"/>
                      <a:pt x="3272" y="3256"/>
                    </a:cubicBezTo>
                    <a:cubicBezTo>
                      <a:pt x="3346" y="3184"/>
                      <a:pt x="3346" y="3067"/>
                      <a:pt x="3272" y="2998"/>
                    </a:cubicBezTo>
                    <a:lnTo>
                      <a:pt x="328" y="52"/>
                    </a:lnTo>
                    <a:cubicBezTo>
                      <a:pt x="293" y="18"/>
                      <a:pt x="247" y="1"/>
                      <a:pt x="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26"/>
            <p:cNvGrpSpPr/>
            <p:nvPr/>
          </p:nvGrpSpPr>
          <p:grpSpPr>
            <a:xfrm>
              <a:off x="8141778" y="3916150"/>
              <a:ext cx="207946" cy="189501"/>
              <a:chOff x="8141778" y="3916150"/>
              <a:chExt cx="207946" cy="189501"/>
            </a:xfrm>
          </p:grpSpPr>
          <p:sp>
            <p:nvSpPr>
              <p:cNvPr id="706" name="Google Shape;706;p26"/>
              <p:cNvSpPr/>
              <p:nvPr/>
            </p:nvSpPr>
            <p:spPr>
              <a:xfrm>
                <a:off x="8148033" y="3921928"/>
                <a:ext cx="195342" cy="177945"/>
              </a:xfrm>
              <a:custGeom>
                <a:avLst/>
                <a:gdLst/>
                <a:ahLst/>
                <a:cxnLst/>
                <a:rect l="l" t="t" r="r" b="b"/>
                <a:pathLst>
                  <a:path w="6153" h="5605" extrusionOk="0">
                    <a:moveTo>
                      <a:pt x="3078" y="0"/>
                    </a:moveTo>
                    <a:cubicBezTo>
                      <a:pt x="2361" y="0"/>
                      <a:pt x="1643" y="274"/>
                      <a:pt x="1096" y="822"/>
                    </a:cubicBezTo>
                    <a:cubicBezTo>
                      <a:pt x="0" y="1914"/>
                      <a:pt x="0" y="3690"/>
                      <a:pt x="1096" y="4782"/>
                    </a:cubicBezTo>
                    <a:cubicBezTo>
                      <a:pt x="1643" y="5330"/>
                      <a:pt x="2361" y="5604"/>
                      <a:pt x="3078" y="5604"/>
                    </a:cubicBezTo>
                    <a:cubicBezTo>
                      <a:pt x="3794" y="5604"/>
                      <a:pt x="4511" y="5330"/>
                      <a:pt x="5057" y="4782"/>
                    </a:cubicBezTo>
                    <a:cubicBezTo>
                      <a:pt x="6152" y="3690"/>
                      <a:pt x="6152" y="1914"/>
                      <a:pt x="5057" y="822"/>
                    </a:cubicBezTo>
                    <a:cubicBezTo>
                      <a:pt x="4511" y="274"/>
                      <a:pt x="3794" y="0"/>
                      <a:pt x="30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a:off x="8141778" y="3916150"/>
                <a:ext cx="207946" cy="189501"/>
              </a:xfrm>
              <a:custGeom>
                <a:avLst/>
                <a:gdLst/>
                <a:ahLst/>
                <a:cxnLst/>
                <a:rect l="l" t="t" r="r" b="b"/>
                <a:pathLst>
                  <a:path w="6550" h="5969" extrusionOk="0">
                    <a:moveTo>
                      <a:pt x="3273" y="367"/>
                    </a:moveTo>
                    <a:cubicBezTo>
                      <a:pt x="3943" y="367"/>
                      <a:pt x="4616" y="622"/>
                      <a:pt x="5126" y="1131"/>
                    </a:cubicBezTo>
                    <a:cubicBezTo>
                      <a:pt x="6145" y="2154"/>
                      <a:pt x="6145" y="3814"/>
                      <a:pt x="5126" y="4837"/>
                    </a:cubicBezTo>
                    <a:cubicBezTo>
                      <a:pt x="4615" y="5347"/>
                      <a:pt x="3944" y="5601"/>
                      <a:pt x="3274" y="5601"/>
                    </a:cubicBezTo>
                    <a:cubicBezTo>
                      <a:pt x="2603" y="5601"/>
                      <a:pt x="1934" y="5347"/>
                      <a:pt x="1424" y="4837"/>
                    </a:cubicBezTo>
                    <a:cubicBezTo>
                      <a:pt x="401" y="3814"/>
                      <a:pt x="401" y="2154"/>
                      <a:pt x="1424" y="1131"/>
                    </a:cubicBezTo>
                    <a:cubicBezTo>
                      <a:pt x="1934" y="622"/>
                      <a:pt x="2603" y="367"/>
                      <a:pt x="3273" y="367"/>
                    </a:cubicBezTo>
                    <a:close/>
                    <a:moveTo>
                      <a:pt x="3275" y="1"/>
                    </a:moveTo>
                    <a:cubicBezTo>
                      <a:pt x="2510" y="1"/>
                      <a:pt x="1745" y="292"/>
                      <a:pt x="1162" y="873"/>
                    </a:cubicBezTo>
                    <a:cubicBezTo>
                      <a:pt x="1" y="2037"/>
                      <a:pt x="1" y="3931"/>
                      <a:pt x="1162" y="5095"/>
                    </a:cubicBezTo>
                    <a:cubicBezTo>
                      <a:pt x="1744" y="5678"/>
                      <a:pt x="2509" y="5969"/>
                      <a:pt x="3273" y="5969"/>
                    </a:cubicBezTo>
                    <a:cubicBezTo>
                      <a:pt x="4038" y="5969"/>
                      <a:pt x="4802" y="5678"/>
                      <a:pt x="5385" y="5095"/>
                    </a:cubicBezTo>
                    <a:cubicBezTo>
                      <a:pt x="6549" y="3931"/>
                      <a:pt x="6549" y="2037"/>
                      <a:pt x="5385" y="873"/>
                    </a:cubicBezTo>
                    <a:cubicBezTo>
                      <a:pt x="4803" y="291"/>
                      <a:pt x="4039" y="1"/>
                      <a:pt x="3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a:off x="8192608" y="3958280"/>
                <a:ext cx="106291" cy="105211"/>
              </a:xfrm>
              <a:custGeom>
                <a:avLst/>
                <a:gdLst/>
                <a:ahLst/>
                <a:cxnLst/>
                <a:rect l="l" t="t" r="r" b="b"/>
                <a:pathLst>
                  <a:path w="3348" h="3314" extrusionOk="0">
                    <a:moveTo>
                      <a:pt x="202" y="1"/>
                    </a:moveTo>
                    <a:cubicBezTo>
                      <a:pt x="154" y="1"/>
                      <a:pt x="107" y="19"/>
                      <a:pt x="71" y="55"/>
                    </a:cubicBezTo>
                    <a:cubicBezTo>
                      <a:pt x="1" y="128"/>
                      <a:pt x="1" y="245"/>
                      <a:pt x="71" y="317"/>
                    </a:cubicBezTo>
                    <a:lnTo>
                      <a:pt x="3015" y="3259"/>
                    </a:lnTo>
                    <a:cubicBezTo>
                      <a:pt x="3052" y="3295"/>
                      <a:pt x="3099" y="3314"/>
                      <a:pt x="3143" y="3314"/>
                    </a:cubicBezTo>
                    <a:cubicBezTo>
                      <a:pt x="3190" y="3314"/>
                      <a:pt x="3238" y="3295"/>
                      <a:pt x="3274" y="3259"/>
                    </a:cubicBezTo>
                    <a:cubicBezTo>
                      <a:pt x="3347" y="3186"/>
                      <a:pt x="3347" y="3069"/>
                      <a:pt x="3274" y="3000"/>
                    </a:cubicBezTo>
                    <a:lnTo>
                      <a:pt x="333" y="55"/>
                    </a:lnTo>
                    <a:cubicBezTo>
                      <a:pt x="296" y="19"/>
                      <a:pt x="249"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26"/>
            <p:cNvGrpSpPr/>
            <p:nvPr/>
          </p:nvGrpSpPr>
          <p:grpSpPr>
            <a:xfrm>
              <a:off x="5427392" y="3652956"/>
              <a:ext cx="296236" cy="133625"/>
              <a:chOff x="5427392" y="3652956"/>
              <a:chExt cx="296236" cy="133625"/>
            </a:xfrm>
          </p:grpSpPr>
          <p:sp>
            <p:nvSpPr>
              <p:cNvPr id="710" name="Google Shape;710;p26"/>
              <p:cNvSpPr/>
              <p:nvPr/>
            </p:nvSpPr>
            <p:spPr>
              <a:xfrm>
                <a:off x="5433170" y="3658734"/>
                <a:ext cx="284648" cy="122069"/>
              </a:xfrm>
              <a:custGeom>
                <a:avLst/>
                <a:gdLst/>
                <a:ahLst/>
                <a:cxnLst/>
                <a:rect l="l" t="t" r="r" b="b"/>
                <a:pathLst>
                  <a:path w="8966" h="3845" extrusionOk="0">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a:off x="5427392" y="3652956"/>
                <a:ext cx="296236" cy="133625"/>
              </a:xfrm>
              <a:custGeom>
                <a:avLst/>
                <a:gdLst/>
                <a:ahLst/>
                <a:cxnLst/>
                <a:rect l="l" t="t" r="r" b="b"/>
                <a:pathLst>
                  <a:path w="9331" h="4209" extrusionOk="0">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a:off x="5569656" y="3679529"/>
                <a:ext cx="11715" cy="83718"/>
              </a:xfrm>
              <a:custGeom>
                <a:avLst/>
                <a:gdLst/>
                <a:ahLst/>
                <a:cxnLst/>
                <a:rect l="l" t="t" r="r" b="b"/>
                <a:pathLst>
                  <a:path w="369" h="2637" extrusionOk="0">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26"/>
            <p:cNvGrpSpPr/>
            <p:nvPr/>
          </p:nvGrpSpPr>
          <p:grpSpPr>
            <a:xfrm>
              <a:off x="6636939" y="3391794"/>
              <a:ext cx="248964" cy="230550"/>
              <a:chOff x="6636939" y="3391794"/>
              <a:chExt cx="248964" cy="230550"/>
            </a:xfrm>
          </p:grpSpPr>
          <p:sp>
            <p:nvSpPr>
              <p:cNvPr id="714" name="Google Shape;714;p26"/>
              <p:cNvSpPr/>
              <p:nvPr/>
            </p:nvSpPr>
            <p:spPr>
              <a:xfrm>
                <a:off x="6636939" y="3397572"/>
                <a:ext cx="248964" cy="219089"/>
              </a:xfrm>
              <a:custGeom>
                <a:avLst/>
                <a:gdLst/>
                <a:ahLst/>
                <a:cxnLst/>
                <a:rect l="l" t="t" r="r" b="b"/>
                <a:pathLst>
                  <a:path w="7842" h="6901" extrusionOk="0">
                    <a:moveTo>
                      <a:pt x="1539" y="1"/>
                    </a:moveTo>
                    <a:cubicBezTo>
                      <a:pt x="1211" y="1"/>
                      <a:pt x="940" y="90"/>
                      <a:pt x="750" y="280"/>
                    </a:cubicBezTo>
                    <a:cubicBezTo>
                      <a:pt x="1" y="1029"/>
                      <a:pt x="812" y="3057"/>
                      <a:pt x="2563" y="4808"/>
                    </a:cubicBezTo>
                    <a:cubicBezTo>
                      <a:pt x="3871" y="6116"/>
                      <a:pt x="5333" y="6900"/>
                      <a:pt x="6302" y="6900"/>
                    </a:cubicBezTo>
                    <a:cubicBezTo>
                      <a:pt x="6631" y="6900"/>
                      <a:pt x="6902" y="6811"/>
                      <a:pt x="7092" y="6621"/>
                    </a:cubicBezTo>
                    <a:cubicBezTo>
                      <a:pt x="7842" y="5871"/>
                      <a:pt x="7030" y="3843"/>
                      <a:pt x="5279" y="2093"/>
                    </a:cubicBezTo>
                    <a:cubicBezTo>
                      <a:pt x="3970" y="784"/>
                      <a:pt x="2508" y="1"/>
                      <a:pt x="1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6"/>
              <p:cNvSpPr/>
              <p:nvPr/>
            </p:nvSpPr>
            <p:spPr>
              <a:xfrm>
                <a:off x="6642591" y="3391794"/>
                <a:ext cx="237662" cy="230550"/>
              </a:xfrm>
              <a:custGeom>
                <a:avLst/>
                <a:gdLst/>
                <a:ahLst/>
                <a:cxnLst/>
                <a:rect l="l" t="t" r="r" b="b"/>
                <a:pathLst>
                  <a:path w="7486" h="7262" extrusionOk="0">
                    <a:moveTo>
                      <a:pt x="1366" y="367"/>
                    </a:moveTo>
                    <a:cubicBezTo>
                      <a:pt x="1657" y="367"/>
                      <a:pt x="2007" y="447"/>
                      <a:pt x="2396" y="600"/>
                    </a:cubicBezTo>
                    <a:cubicBezTo>
                      <a:pt x="3226" y="935"/>
                      <a:pt x="4144" y="1576"/>
                      <a:pt x="4974" y="2406"/>
                    </a:cubicBezTo>
                    <a:cubicBezTo>
                      <a:pt x="6619" y="4051"/>
                      <a:pt x="7449" y="6006"/>
                      <a:pt x="6783" y="6672"/>
                    </a:cubicBezTo>
                    <a:cubicBezTo>
                      <a:pt x="6626" y="6829"/>
                      <a:pt x="6398" y="6903"/>
                      <a:pt x="6119" y="6903"/>
                    </a:cubicBezTo>
                    <a:cubicBezTo>
                      <a:pt x="5214" y="6903"/>
                      <a:pt x="3775" y="6121"/>
                      <a:pt x="2516" y="4863"/>
                    </a:cubicBezTo>
                    <a:cubicBezTo>
                      <a:pt x="1686" y="4033"/>
                      <a:pt x="1046" y="3116"/>
                      <a:pt x="711" y="2286"/>
                    </a:cubicBezTo>
                    <a:cubicBezTo>
                      <a:pt x="405" y="1514"/>
                      <a:pt x="401" y="895"/>
                      <a:pt x="703" y="593"/>
                    </a:cubicBezTo>
                    <a:cubicBezTo>
                      <a:pt x="853" y="443"/>
                      <a:pt x="1082" y="367"/>
                      <a:pt x="1366" y="367"/>
                    </a:cubicBezTo>
                    <a:close/>
                    <a:moveTo>
                      <a:pt x="1365" y="1"/>
                    </a:moveTo>
                    <a:cubicBezTo>
                      <a:pt x="981" y="1"/>
                      <a:pt x="667" y="112"/>
                      <a:pt x="445" y="334"/>
                    </a:cubicBezTo>
                    <a:cubicBezTo>
                      <a:pt x="26" y="753"/>
                      <a:pt x="1" y="1492"/>
                      <a:pt x="372" y="2420"/>
                    </a:cubicBezTo>
                    <a:cubicBezTo>
                      <a:pt x="722" y="3298"/>
                      <a:pt x="1392" y="4259"/>
                      <a:pt x="2254" y="5121"/>
                    </a:cubicBezTo>
                    <a:cubicBezTo>
                      <a:pt x="3608" y="6472"/>
                      <a:pt x="5097" y="7261"/>
                      <a:pt x="6123" y="7261"/>
                    </a:cubicBezTo>
                    <a:cubicBezTo>
                      <a:pt x="6503" y="7261"/>
                      <a:pt x="6819" y="7157"/>
                      <a:pt x="7041" y="6930"/>
                    </a:cubicBezTo>
                    <a:cubicBezTo>
                      <a:pt x="7460" y="6515"/>
                      <a:pt x="7485" y="5773"/>
                      <a:pt x="7114" y="4845"/>
                    </a:cubicBezTo>
                    <a:cubicBezTo>
                      <a:pt x="6765" y="3968"/>
                      <a:pt x="6095" y="3007"/>
                      <a:pt x="5232" y="2144"/>
                    </a:cubicBezTo>
                    <a:cubicBezTo>
                      <a:pt x="4369" y="1281"/>
                      <a:pt x="3408" y="611"/>
                      <a:pt x="2531" y="262"/>
                    </a:cubicBezTo>
                    <a:cubicBezTo>
                      <a:pt x="2097" y="88"/>
                      <a:pt x="1704" y="1"/>
                      <a:pt x="1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6"/>
              <p:cNvSpPr/>
              <p:nvPr/>
            </p:nvSpPr>
            <p:spPr>
              <a:xfrm>
                <a:off x="6728375" y="3477007"/>
                <a:ext cx="63717" cy="62606"/>
              </a:xfrm>
              <a:custGeom>
                <a:avLst/>
                <a:gdLst/>
                <a:ahLst/>
                <a:cxnLst/>
                <a:rect l="l" t="t" r="r" b="b"/>
                <a:pathLst>
                  <a:path w="2007" h="1972" extrusionOk="0">
                    <a:moveTo>
                      <a:pt x="1805" y="1"/>
                    </a:moveTo>
                    <a:cubicBezTo>
                      <a:pt x="1758" y="1"/>
                      <a:pt x="1711" y="18"/>
                      <a:pt x="1674" y="53"/>
                    </a:cubicBezTo>
                    <a:lnTo>
                      <a:pt x="73" y="1658"/>
                    </a:lnTo>
                    <a:cubicBezTo>
                      <a:pt x="0" y="1731"/>
                      <a:pt x="0" y="1847"/>
                      <a:pt x="73" y="1917"/>
                    </a:cubicBezTo>
                    <a:cubicBezTo>
                      <a:pt x="109" y="1953"/>
                      <a:pt x="157" y="1971"/>
                      <a:pt x="204" y="1971"/>
                    </a:cubicBezTo>
                    <a:cubicBezTo>
                      <a:pt x="247" y="1971"/>
                      <a:pt x="295" y="1953"/>
                      <a:pt x="331" y="1917"/>
                    </a:cubicBezTo>
                    <a:lnTo>
                      <a:pt x="1936" y="315"/>
                    </a:lnTo>
                    <a:cubicBezTo>
                      <a:pt x="2006" y="242"/>
                      <a:pt x="2006" y="126"/>
                      <a:pt x="1936" y="53"/>
                    </a:cubicBezTo>
                    <a:cubicBezTo>
                      <a:pt x="1900" y="18"/>
                      <a:pt x="1853" y="1"/>
                      <a:pt x="1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26"/>
            <p:cNvGrpSpPr/>
            <p:nvPr/>
          </p:nvGrpSpPr>
          <p:grpSpPr>
            <a:xfrm>
              <a:off x="7456777" y="1936895"/>
              <a:ext cx="174770" cy="167309"/>
              <a:chOff x="7456777" y="1936895"/>
              <a:chExt cx="174770" cy="167309"/>
            </a:xfrm>
          </p:grpSpPr>
          <p:sp>
            <p:nvSpPr>
              <p:cNvPr id="718" name="Google Shape;718;p26"/>
              <p:cNvSpPr/>
              <p:nvPr/>
            </p:nvSpPr>
            <p:spPr>
              <a:xfrm>
                <a:off x="7463158" y="1942705"/>
                <a:ext cx="162039" cy="155626"/>
              </a:xfrm>
              <a:custGeom>
                <a:avLst/>
                <a:gdLst/>
                <a:ahLst/>
                <a:cxnLst/>
                <a:rect l="l" t="t" r="r" b="b"/>
                <a:pathLst>
                  <a:path w="5104" h="4902" extrusionOk="0">
                    <a:moveTo>
                      <a:pt x="1133" y="1"/>
                    </a:moveTo>
                    <a:cubicBezTo>
                      <a:pt x="868" y="1"/>
                      <a:pt x="605" y="102"/>
                      <a:pt x="405" y="303"/>
                    </a:cubicBezTo>
                    <a:cubicBezTo>
                      <a:pt x="0" y="708"/>
                      <a:pt x="0" y="1359"/>
                      <a:pt x="405" y="1763"/>
                    </a:cubicBezTo>
                    <a:lnTo>
                      <a:pt x="3240" y="4599"/>
                    </a:lnTo>
                    <a:cubicBezTo>
                      <a:pt x="3442" y="4801"/>
                      <a:pt x="3706" y="4902"/>
                      <a:pt x="3970" y="4902"/>
                    </a:cubicBezTo>
                    <a:cubicBezTo>
                      <a:pt x="4234" y="4902"/>
                      <a:pt x="4498" y="4801"/>
                      <a:pt x="4700" y="4599"/>
                    </a:cubicBezTo>
                    <a:cubicBezTo>
                      <a:pt x="5104" y="4198"/>
                      <a:pt x="5104" y="3543"/>
                      <a:pt x="4700" y="3139"/>
                    </a:cubicBezTo>
                    <a:lnTo>
                      <a:pt x="1864" y="303"/>
                    </a:lnTo>
                    <a:cubicBezTo>
                      <a:pt x="1662" y="102"/>
                      <a:pt x="1397"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6"/>
              <p:cNvSpPr/>
              <p:nvPr/>
            </p:nvSpPr>
            <p:spPr>
              <a:xfrm>
                <a:off x="7456777" y="1936895"/>
                <a:ext cx="174770" cy="167309"/>
              </a:xfrm>
              <a:custGeom>
                <a:avLst/>
                <a:gdLst/>
                <a:ahLst/>
                <a:cxnLst/>
                <a:rect l="l" t="t" r="r" b="b"/>
                <a:pathLst>
                  <a:path w="5505" h="5270" extrusionOk="0">
                    <a:moveTo>
                      <a:pt x="1333" y="367"/>
                    </a:moveTo>
                    <a:cubicBezTo>
                      <a:pt x="1552" y="367"/>
                      <a:pt x="1770" y="450"/>
                      <a:pt x="1934" y="618"/>
                    </a:cubicBezTo>
                    <a:lnTo>
                      <a:pt x="4770" y="3453"/>
                    </a:lnTo>
                    <a:cubicBezTo>
                      <a:pt x="5101" y="3785"/>
                      <a:pt x="5101" y="4324"/>
                      <a:pt x="4770" y="4655"/>
                    </a:cubicBezTo>
                    <a:cubicBezTo>
                      <a:pt x="4612" y="4815"/>
                      <a:pt x="4392" y="4895"/>
                      <a:pt x="4172" y="4895"/>
                    </a:cubicBezTo>
                    <a:cubicBezTo>
                      <a:pt x="3952" y="4895"/>
                      <a:pt x="3732" y="4815"/>
                      <a:pt x="3572" y="4655"/>
                    </a:cubicBezTo>
                    <a:lnTo>
                      <a:pt x="733" y="1815"/>
                    </a:lnTo>
                    <a:cubicBezTo>
                      <a:pt x="402" y="1484"/>
                      <a:pt x="402" y="949"/>
                      <a:pt x="733" y="618"/>
                    </a:cubicBezTo>
                    <a:cubicBezTo>
                      <a:pt x="900" y="450"/>
                      <a:pt x="1115" y="367"/>
                      <a:pt x="1333" y="367"/>
                    </a:cubicBezTo>
                    <a:close/>
                    <a:moveTo>
                      <a:pt x="1334" y="0"/>
                    </a:moveTo>
                    <a:cubicBezTo>
                      <a:pt x="1022" y="0"/>
                      <a:pt x="711" y="119"/>
                      <a:pt x="474" y="355"/>
                    </a:cubicBezTo>
                    <a:cubicBezTo>
                      <a:pt x="1" y="832"/>
                      <a:pt x="1" y="1600"/>
                      <a:pt x="474" y="2077"/>
                    </a:cubicBezTo>
                    <a:lnTo>
                      <a:pt x="3310" y="4913"/>
                    </a:lnTo>
                    <a:cubicBezTo>
                      <a:pt x="3547" y="5150"/>
                      <a:pt x="3860" y="5270"/>
                      <a:pt x="4173" y="5270"/>
                    </a:cubicBezTo>
                    <a:cubicBezTo>
                      <a:pt x="4482" y="5270"/>
                      <a:pt x="4796" y="5150"/>
                      <a:pt x="5032" y="4913"/>
                    </a:cubicBezTo>
                    <a:cubicBezTo>
                      <a:pt x="5505" y="4440"/>
                      <a:pt x="5505" y="3668"/>
                      <a:pt x="5032" y="3195"/>
                    </a:cubicBezTo>
                    <a:lnTo>
                      <a:pt x="2193" y="355"/>
                    </a:lnTo>
                    <a:cubicBezTo>
                      <a:pt x="1956" y="119"/>
                      <a:pt x="1645" y="0"/>
                      <a:pt x="1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6"/>
              <p:cNvSpPr/>
              <p:nvPr/>
            </p:nvSpPr>
            <p:spPr>
              <a:xfrm>
                <a:off x="7463158" y="1942705"/>
                <a:ext cx="105084" cy="101878"/>
              </a:xfrm>
              <a:custGeom>
                <a:avLst/>
                <a:gdLst/>
                <a:ahLst/>
                <a:cxnLst/>
                <a:rect l="l" t="t" r="r" b="b"/>
                <a:pathLst>
                  <a:path w="3310" h="3209" extrusionOk="0">
                    <a:moveTo>
                      <a:pt x="1133" y="1"/>
                    </a:moveTo>
                    <a:cubicBezTo>
                      <a:pt x="868" y="1"/>
                      <a:pt x="605" y="102"/>
                      <a:pt x="405" y="303"/>
                    </a:cubicBezTo>
                    <a:cubicBezTo>
                      <a:pt x="0" y="708"/>
                      <a:pt x="0" y="1359"/>
                      <a:pt x="405" y="1763"/>
                    </a:cubicBezTo>
                    <a:lnTo>
                      <a:pt x="1850" y="3208"/>
                    </a:lnTo>
                    <a:lnTo>
                      <a:pt x="3309" y="1748"/>
                    </a:lnTo>
                    <a:lnTo>
                      <a:pt x="1864" y="303"/>
                    </a:lnTo>
                    <a:cubicBezTo>
                      <a:pt x="1662" y="102"/>
                      <a:pt x="1397" y="1"/>
                      <a:pt x="11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6"/>
              <p:cNvSpPr/>
              <p:nvPr/>
            </p:nvSpPr>
            <p:spPr>
              <a:xfrm>
                <a:off x="7456777" y="1937244"/>
                <a:ext cx="117244" cy="113243"/>
              </a:xfrm>
              <a:custGeom>
                <a:avLst/>
                <a:gdLst/>
                <a:ahLst/>
                <a:cxnLst/>
                <a:rect l="l" t="t" r="r" b="b"/>
                <a:pathLst>
                  <a:path w="3693" h="3567" extrusionOk="0">
                    <a:moveTo>
                      <a:pt x="1333" y="356"/>
                    </a:moveTo>
                    <a:cubicBezTo>
                      <a:pt x="1552" y="356"/>
                      <a:pt x="1770" y="439"/>
                      <a:pt x="1934" y="607"/>
                    </a:cubicBezTo>
                    <a:lnTo>
                      <a:pt x="3252" y="1920"/>
                    </a:lnTo>
                    <a:lnTo>
                      <a:pt x="2051" y="3122"/>
                    </a:lnTo>
                    <a:lnTo>
                      <a:pt x="733" y="1804"/>
                    </a:lnTo>
                    <a:cubicBezTo>
                      <a:pt x="402" y="1473"/>
                      <a:pt x="402" y="938"/>
                      <a:pt x="733" y="607"/>
                    </a:cubicBezTo>
                    <a:cubicBezTo>
                      <a:pt x="900" y="439"/>
                      <a:pt x="1115" y="356"/>
                      <a:pt x="1333" y="356"/>
                    </a:cubicBezTo>
                    <a:close/>
                    <a:moveTo>
                      <a:pt x="1334" y="0"/>
                    </a:moveTo>
                    <a:cubicBezTo>
                      <a:pt x="1019" y="0"/>
                      <a:pt x="704" y="115"/>
                      <a:pt x="474" y="344"/>
                    </a:cubicBezTo>
                    <a:cubicBezTo>
                      <a:pt x="1" y="821"/>
                      <a:pt x="1" y="1589"/>
                      <a:pt x="474" y="2066"/>
                    </a:cubicBezTo>
                    <a:lnTo>
                      <a:pt x="1919" y="3511"/>
                    </a:lnTo>
                    <a:cubicBezTo>
                      <a:pt x="1956" y="3548"/>
                      <a:pt x="2003" y="3566"/>
                      <a:pt x="2051" y="3566"/>
                    </a:cubicBezTo>
                    <a:cubicBezTo>
                      <a:pt x="2098" y="3566"/>
                      <a:pt x="2145" y="3548"/>
                      <a:pt x="2182" y="3511"/>
                    </a:cubicBezTo>
                    <a:lnTo>
                      <a:pt x="3641" y="2052"/>
                    </a:lnTo>
                    <a:cubicBezTo>
                      <a:pt x="3674" y="2016"/>
                      <a:pt x="3692" y="1972"/>
                      <a:pt x="3692" y="1920"/>
                    </a:cubicBezTo>
                    <a:cubicBezTo>
                      <a:pt x="3692" y="1873"/>
                      <a:pt x="3674" y="1826"/>
                      <a:pt x="3641" y="1793"/>
                    </a:cubicBezTo>
                    <a:lnTo>
                      <a:pt x="2193" y="344"/>
                    </a:lnTo>
                    <a:cubicBezTo>
                      <a:pt x="1964" y="115"/>
                      <a:pt x="1649" y="0"/>
                      <a:pt x="1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26"/>
            <p:cNvSpPr/>
            <p:nvPr/>
          </p:nvSpPr>
          <p:spPr>
            <a:xfrm>
              <a:off x="5644645" y="1887622"/>
              <a:ext cx="65559" cy="192898"/>
            </a:xfrm>
            <a:custGeom>
              <a:avLst/>
              <a:gdLst/>
              <a:ahLst/>
              <a:cxnLst/>
              <a:rect l="l" t="t" r="r" b="b"/>
              <a:pathLst>
                <a:path w="2065" h="6076" extrusionOk="0">
                  <a:moveTo>
                    <a:pt x="1031" y="0"/>
                  </a:moveTo>
                  <a:cubicBezTo>
                    <a:pt x="463" y="0"/>
                    <a:pt x="1" y="459"/>
                    <a:pt x="1" y="1030"/>
                  </a:cubicBezTo>
                  <a:lnTo>
                    <a:pt x="1" y="5042"/>
                  </a:lnTo>
                  <a:cubicBezTo>
                    <a:pt x="1" y="5613"/>
                    <a:pt x="463" y="6076"/>
                    <a:pt x="1031" y="6076"/>
                  </a:cubicBezTo>
                  <a:cubicBezTo>
                    <a:pt x="1602" y="6076"/>
                    <a:pt x="2064" y="5613"/>
                    <a:pt x="2064" y="5042"/>
                  </a:cubicBezTo>
                  <a:lnTo>
                    <a:pt x="2064" y="1030"/>
                  </a:lnTo>
                  <a:cubicBezTo>
                    <a:pt x="2064" y="459"/>
                    <a:pt x="1602" y="0"/>
                    <a:pt x="1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6"/>
            <p:cNvSpPr/>
            <p:nvPr/>
          </p:nvSpPr>
          <p:spPr>
            <a:xfrm>
              <a:off x="5638740" y="1881717"/>
              <a:ext cx="77242" cy="204581"/>
            </a:xfrm>
            <a:custGeom>
              <a:avLst/>
              <a:gdLst/>
              <a:ahLst/>
              <a:cxnLst/>
              <a:rect l="l" t="t" r="r" b="b"/>
              <a:pathLst>
                <a:path w="2433" h="6444" extrusionOk="0">
                  <a:moveTo>
                    <a:pt x="1217" y="368"/>
                  </a:moveTo>
                  <a:cubicBezTo>
                    <a:pt x="1687" y="368"/>
                    <a:pt x="2065" y="751"/>
                    <a:pt x="2065" y="1216"/>
                  </a:cubicBezTo>
                  <a:lnTo>
                    <a:pt x="2065" y="5228"/>
                  </a:lnTo>
                  <a:cubicBezTo>
                    <a:pt x="2065" y="5697"/>
                    <a:pt x="1687" y="6080"/>
                    <a:pt x="1217" y="6080"/>
                  </a:cubicBezTo>
                  <a:cubicBezTo>
                    <a:pt x="751" y="6080"/>
                    <a:pt x="369" y="5697"/>
                    <a:pt x="369" y="5228"/>
                  </a:cubicBezTo>
                  <a:lnTo>
                    <a:pt x="369" y="1216"/>
                  </a:lnTo>
                  <a:cubicBezTo>
                    <a:pt x="369" y="751"/>
                    <a:pt x="751" y="368"/>
                    <a:pt x="1217" y="368"/>
                  </a:cubicBezTo>
                  <a:close/>
                  <a:moveTo>
                    <a:pt x="1217" y="0"/>
                  </a:moveTo>
                  <a:cubicBezTo>
                    <a:pt x="547" y="0"/>
                    <a:pt x="1" y="546"/>
                    <a:pt x="1" y="1216"/>
                  </a:cubicBezTo>
                  <a:lnTo>
                    <a:pt x="1" y="5228"/>
                  </a:lnTo>
                  <a:cubicBezTo>
                    <a:pt x="1" y="5901"/>
                    <a:pt x="547" y="6443"/>
                    <a:pt x="1217" y="6443"/>
                  </a:cubicBezTo>
                  <a:cubicBezTo>
                    <a:pt x="1887" y="6443"/>
                    <a:pt x="2433" y="5901"/>
                    <a:pt x="2433" y="5228"/>
                  </a:cubicBezTo>
                  <a:lnTo>
                    <a:pt x="2433" y="1216"/>
                  </a:lnTo>
                  <a:cubicBezTo>
                    <a:pt x="2433" y="546"/>
                    <a:pt x="1887" y="0"/>
                    <a:pt x="1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6"/>
            <p:cNvSpPr/>
            <p:nvPr/>
          </p:nvSpPr>
          <p:spPr>
            <a:xfrm>
              <a:off x="5644645" y="1887622"/>
              <a:ext cx="65559" cy="97687"/>
            </a:xfrm>
            <a:custGeom>
              <a:avLst/>
              <a:gdLst/>
              <a:ahLst/>
              <a:cxnLst/>
              <a:rect l="l" t="t" r="r" b="b"/>
              <a:pathLst>
                <a:path w="2065" h="3077" extrusionOk="0">
                  <a:moveTo>
                    <a:pt x="1031" y="0"/>
                  </a:moveTo>
                  <a:cubicBezTo>
                    <a:pt x="463" y="0"/>
                    <a:pt x="1" y="459"/>
                    <a:pt x="1" y="1030"/>
                  </a:cubicBezTo>
                  <a:lnTo>
                    <a:pt x="1" y="3076"/>
                  </a:lnTo>
                  <a:lnTo>
                    <a:pt x="2064" y="3076"/>
                  </a:lnTo>
                  <a:lnTo>
                    <a:pt x="2064" y="1030"/>
                  </a:lnTo>
                  <a:cubicBezTo>
                    <a:pt x="2064" y="459"/>
                    <a:pt x="1602" y="0"/>
                    <a:pt x="1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6"/>
            <p:cNvSpPr/>
            <p:nvPr/>
          </p:nvSpPr>
          <p:spPr>
            <a:xfrm>
              <a:off x="5638740" y="1881717"/>
              <a:ext cx="77242" cy="109370"/>
            </a:xfrm>
            <a:custGeom>
              <a:avLst/>
              <a:gdLst/>
              <a:ahLst/>
              <a:cxnLst/>
              <a:rect l="l" t="t" r="r" b="b"/>
              <a:pathLst>
                <a:path w="2433" h="3445" extrusionOk="0">
                  <a:moveTo>
                    <a:pt x="1217" y="368"/>
                  </a:moveTo>
                  <a:cubicBezTo>
                    <a:pt x="1687" y="368"/>
                    <a:pt x="2065" y="751"/>
                    <a:pt x="2065" y="1216"/>
                  </a:cubicBezTo>
                  <a:lnTo>
                    <a:pt x="2065" y="3080"/>
                  </a:lnTo>
                  <a:lnTo>
                    <a:pt x="369" y="3080"/>
                  </a:lnTo>
                  <a:lnTo>
                    <a:pt x="369" y="1216"/>
                  </a:lnTo>
                  <a:cubicBezTo>
                    <a:pt x="369" y="751"/>
                    <a:pt x="751" y="368"/>
                    <a:pt x="1217" y="368"/>
                  </a:cubicBezTo>
                  <a:close/>
                  <a:moveTo>
                    <a:pt x="1217" y="0"/>
                  </a:moveTo>
                  <a:cubicBezTo>
                    <a:pt x="547" y="0"/>
                    <a:pt x="1" y="546"/>
                    <a:pt x="1" y="1216"/>
                  </a:cubicBezTo>
                  <a:lnTo>
                    <a:pt x="1" y="3262"/>
                  </a:lnTo>
                  <a:cubicBezTo>
                    <a:pt x="1" y="3364"/>
                    <a:pt x="85" y="3444"/>
                    <a:pt x="187" y="3444"/>
                  </a:cubicBezTo>
                  <a:lnTo>
                    <a:pt x="2250" y="3444"/>
                  </a:lnTo>
                  <a:cubicBezTo>
                    <a:pt x="2353" y="3444"/>
                    <a:pt x="2433" y="3364"/>
                    <a:pt x="2433" y="3262"/>
                  </a:cubicBezTo>
                  <a:lnTo>
                    <a:pt x="2433" y="1216"/>
                  </a:lnTo>
                  <a:cubicBezTo>
                    <a:pt x="2433" y="546"/>
                    <a:pt x="1887" y="0"/>
                    <a:pt x="1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6" name="Google Shape;726;p26"/>
            <p:cNvGrpSpPr/>
            <p:nvPr/>
          </p:nvGrpSpPr>
          <p:grpSpPr>
            <a:xfrm>
              <a:off x="3923092" y="3421606"/>
              <a:ext cx="171087" cy="167214"/>
              <a:chOff x="3923092" y="3421606"/>
              <a:chExt cx="171087" cy="167214"/>
            </a:xfrm>
          </p:grpSpPr>
          <p:sp>
            <p:nvSpPr>
              <p:cNvPr id="727" name="Google Shape;727;p26"/>
              <p:cNvSpPr/>
              <p:nvPr/>
            </p:nvSpPr>
            <p:spPr>
              <a:xfrm>
                <a:off x="3925759" y="3427448"/>
                <a:ext cx="162071" cy="155626"/>
              </a:xfrm>
              <a:custGeom>
                <a:avLst/>
                <a:gdLst/>
                <a:ahLst/>
                <a:cxnLst/>
                <a:rect l="l" t="t" r="r" b="b"/>
                <a:pathLst>
                  <a:path w="5105" h="4902" extrusionOk="0">
                    <a:moveTo>
                      <a:pt x="1134" y="1"/>
                    </a:moveTo>
                    <a:cubicBezTo>
                      <a:pt x="869" y="1"/>
                      <a:pt x="605" y="101"/>
                      <a:pt x="405" y="303"/>
                    </a:cubicBezTo>
                    <a:cubicBezTo>
                      <a:pt x="1" y="704"/>
                      <a:pt x="1" y="1359"/>
                      <a:pt x="405" y="1763"/>
                    </a:cubicBezTo>
                    <a:lnTo>
                      <a:pt x="3240" y="4599"/>
                    </a:lnTo>
                    <a:cubicBezTo>
                      <a:pt x="3443" y="4801"/>
                      <a:pt x="3707" y="4902"/>
                      <a:pt x="3971" y="4902"/>
                    </a:cubicBezTo>
                    <a:cubicBezTo>
                      <a:pt x="4235" y="4902"/>
                      <a:pt x="4498" y="4801"/>
                      <a:pt x="4700" y="4599"/>
                    </a:cubicBezTo>
                    <a:cubicBezTo>
                      <a:pt x="5105" y="4194"/>
                      <a:pt x="5105" y="3544"/>
                      <a:pt x="4700" y="3139"/>
                    </a:cubicBezTo>
                    <a:lnTo>
                      <a:pt x="1864" y="303"/>
                    </a:lnTo>
                    <a:cubicBezTo>
                      <a:pt x="1663" y="101"/>
                      <a:pt x="139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6"/>
              <p:cNvSpPr/>
              <p:nvPr/>
            </p:nvSpPr>
            <p:spPr>
              <a:xfrm>
                <a:off x="3923092" y="3421606"/>
                <a:ext cx="171087" cy="167214"/>
              </a:xfrm>
              <a:custGeom>
                <a:avLst/>
                <a:gdLst/>
                <a:ahLst/>
                <a:cxnLst/>
                <a:rect l="l" t="t" r="r" b="b"/>
                <a:pathLst>
                  <a:path w="5389" h="5267" extrusionOk="0">
                    <a:moveTo>
                      <a:pt x="1217" y="368"/>
                    </a:moveTo>
                    <a:cubicBezTo>
                      <a:pt x="1436" y="368"/>
                      <a:pt x="1654" y="451"/>
                      <a:pt x="1817" y="615"/>
                    </a:cubicBezTo>
                    <a:lnTo>
                      <a:pt x="4653" y="3454"/>
                    </a:lnTo>
                    <a:cubicBezTo>
                      <a:pt x="4984" y="3782"/>
                      <a:pt x="4984" y="4321"/>
                      <a:pt x="4653" y="4652"/>
                    </a:cubicBezTo>
                    <a:cubicBezTo>
                      <a:pt x="4488" y="4817"/>
                      <a:pt x="4270" y="4900"/>
                      <a:pt x="4053" y="4900"/>
                    </a:cubicBezTo>
                    <a:cubicBezTo>
                      <a:pt x="3835" y="4900"/>
                      <a:pt x="3617" y="4817"/>
                      <a:pt x="3452" y="4652"/>
                    </a:cubicBez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3193" y="4914"/>
                    </a:lnTo>
                    <a:cubicBezTo>
                      <a:pt x="3430" y="5151"/>
                      <a:pt x="3744" y="5267"/>
                      <a:pt x="4053" y="5267"/>
                    </a:cubicBezTo>
                    <a:cubicBezTo>
                      <a:pt x="4366" y="5267"/>
                      <a:pt x="4679" y="5151"/>
                      <a:pt x="4915" y="4914"/>
                    </a:cubicBezTo>
                    <a:cubicBezTo>
                      <a:pt x="5389" y="4437"/>
                      <a:pt x="5389" y="3666"/>
                      <a:pt x="4915" y="3192"/>
                    </a:cubicBezTo>
                    <a:lnTo>
                      <a:pt x="2076" y="356"/>
                    </a:lnTo>
                    <a:cubicBezTo>
                      <a:pt x="1839" y="119"/>
                      <a:pt x="1527" y="0"/>
                      <a:pt x="12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6"/>
              <p:cNvSpPr/>
              <p:nvPr/>
            </p:nvSpPr>
            <p:spPr>
              <a:xfrm>
                <a:off x="3925759" y="3427448"/>
                <a:ext cx="105116" cy="101878"/>
              </a:xfrm>
              <a:custGeom>
                <a:avLst/>
                <a:gdLst/>
                <a:ahLst/>
                <a:cxnLst/>
                <a:rect l="l" t="t" r="r" b="b"/>
                <a:pathLst>
                  <a:path w="3311" h="3209" extrusionOk="0">
                    <a:moveTo>
                      <a:pt x="1134" y="1"/>
                    </a:moveTo>
                    <a:cubicBezTo>
                      <a:pt x="869" y="1"/>
                      <a:pt x="605" y="101"/>
                      <a:pt x="405" y="303"/>
                    </a:cubicBezTo>
                    <a:cubicBezTo>
                      <a:pt x="1" y="704"/>
                      <a:pt x="1" y="1359"/>
                      <a:pt x="405" y="1763"/>
                    </a:cubicBezTo>
                    <a:lnTo>
                      <a:pt x="1850" y="3208"/>
                    </a:lnTo>
                    <a:lnTo>
                      <a:pt x="3310" y="1748"/>
                    </a:lnTo>
                    <a:lnTo>
                      <a:pt x="1864" y="303"/>
                    </a:lnTo>
                    <a:cubicBezTo>
                      <a:pt x="1663" y="101"/>
                      <a:pt x="1398" y="1"/>
                      <a:pt x="1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6"/>
              <p:cNvSpPr/>
              <p:nvPr/>
            </p:nvSpPr>
            <p:spPr>
              <a:xfrm>
                <a:off x="3923092" y="3421606"/>
                <a:ext cx="114132" cy="113497"/>
              </a:xfrm>
              <a:custGeom>
                <a:avLst/>
                <a:gdLst/>
                <a:ahLst/>
                <a:cxnLst/>
                <a:rect l="l" t="t" r="r" b="b"/>
                <a:pathLst>
                  <a:path w="3595" h="3575" extrusionOk="0">
                    <a:moveTo>
                      <a:pt x="1217" y="368"/>
                    </a:moveTo>
                    <a:cubicBezTo>
                      <a:pt x="1436" y="368"/>
                      <a:pt x="1654" y="451"/>
                      <a:pt x="1817" y="615"/>
                    </a:cubicBezTo>
                    <a:lnTo>
                      <a:pt x="3136" y="1932"/>
                    </a:lnTo>
                    <a:lnTo>
                      <a:pt x="1934" y="3134"/>
                    </a:ln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1803" y="3523"/>
                    </a:lnTo>
                    <a:cubicBezTo>
                      <a:pt x="1839" y="3556"/>
                      <a:pt x="1883" y="3575"/>
                      <a:pt x="1934" y="3575"/>
                    </a:cubicBezTo>
                    <a:cubicBezTo>
                      <a:pt x="1982" y="3575"/>
                      <a:pt x="2029" y="3556"/>
                      <a:pt x="2062" y="3523"/>
                    </a:cubicBezTo>
                    <a:lnTo>
                      <a:pt x="3525" y="2063"/>
                    </a:lnTo>
                    <a:cubicBezTo>
                      <a:pt x="3594" y="1991"/>
                      <a:pt x="3594" y="1875"/>
                      <a:pt x="3525" y="1801"/>
                    </a:cubicBezTo>
                    <a:lnTo>
                      <a:pt x="2076" y="356"/>
                    </a:lnTo>
                    <a:cubicBezTo>
                      <a:pt x="1839" y="119"/>
                      <a:pt x="1527" y="0"/>
                      <a:pt x="12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1" name="Google Shape;731;p26"/>
            <p:cNvSpPr/>
            <p:nvPr/>
          </p:nvSpPr>
          <p:spPr>
            <a:xfrm>
              <a:off x="6269643" y="3121806"/>
              <a:ext cx="193057" cy="65527"/>
            </a:xfrm>
            <a:custGeom>
              <a:avLst/>
              <a:gdLst/>
              <a:ahLst/>
              <a:cxnLst/>
              <a:rect l="l" t="t" r="r" b="b"/>
              <a:pathLst>
                <a:path w="6081" h="2064" extrusionOk="0">
                  <a:moveTo>
                    <a:pt x="1035" y="0"/>
                  </a:moveTo>
                  <a:cubicBezTo>
                    <a:pt x="463" y="0"/>
                    <a:pt x="1" y="462"/>
                    <a:pt x="1" y="1034"/>
                  </a:cubicBezTo>
                  <a:cubicBezTo>
                    <a:pt x="1" y="1602"/>
                    <a:pt x="463" y="2064"/>
                    <a:pt x="1035" y="2064"/>
                  </a:cubicBezTo>
                  <a:lnTo>
                    <a:pt x="5046" y="2064"/>
                  </a:lnTo>
                  <a:cubicBezTo>
                    <a:pt x="5617" y="2064"/>
                    <a:pt x="6080" y="1602"/>
                    <a:pt x="6080" y="1034"/>
                  </a:cubicBezTo>
                  <a:cubicBezTo>
                    <a:pt x="6080" y="462"/>
                    <a:pt x="5617" y="0"/>
                    <a:pt x="5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6"/>
            <p:cNvSpPr/>
            <p:nvPr/>
          </p:nvSpPr>
          <p:spPr>
            <a:xfrm>
              <a:off x="6263897" y="3115996"/>
              <a:ext cx="204581" cy="77242"/>
            </a:xfrm>
            <a:custGeom>
              <a:avLst/>
              <a:gdLst/>
              <a:ahLst/>
              <a:cxnLst/>
              <a:rect l="l" t="t" r="r" b="b"/>
              <a:pathLst>
                <a:path w="6444" h="2433" extrusionOk="0">
                  <a:moveTo>
                    <a:pt x="5227" y="365"/>
                  </a:moveTo>
                  <a:cubicBezTo>
                    <a:pt x="5697" y="365"/>
                    <a:pt x="6075" y="747"/>
                    <a:pt x="6075" y="1217"/>
                  </a:cubicBezTo>
                  <a:cubicBezTo>
                    <a:pt x="6075" y="1682"/>
                    <a:pt x="5697" y="2065"/>
                    <a:pt x="5227" y="2065"/>
                  </a:cubicBezTo>
                  <a:lnTo>
                    <a:pt x="1216" y="2065"/>
                  </a:lnTo>
                  <a:cubicBezTo>
                    <a:pt x="746" y="2065"/>
                    <a:pt x="368" y="1682"/>
                    <a:pt x="368" y="1217"/>
                  </a:cubicBezTo>
                  <a:cubicBezTo>
                    <a:pt x="368" y="747"/>
                    <a:pt x="746" y="365"/>
                    <a:pt x="1216" y="365"/>
                  </a:cubicBezTo>
                  <a:close/>
                  <a:moveTo>
                    <a:pt x="1216" y="1"/>
                  </a:moveTo>
                  <a:cubicBezTo>
                    <a:pt x="546" y="1"/>
                    <a:pt x="0" y="543"/>
                    <a:pt x="0" y="1217"/>
                  </a:cubicBezTo>
                  <a:cubicBezTo>
                    <a:pt x="0" y="1887"/>
                    <a:pt x="546" y="2433"/>
                    <a:pt x="1216" y="2433"/>
                  </a:cubicBezTo>
                  <a:lnTo>
                    <a:pt x="5227" y="2433"/>
                  </a:lnTo>
                  <a:cubicBezTo>
                    <a:pt x="5897" y="2433"/>
                    <a:pt x="6443" y="1887"/>
                    <a:pt x="6443" y="1217"/>
                  </a:cubicBezTo>
                  <a:cubicBezTo>
                    <a:pt x="6443" y="543"/>
                    <a:pt x="5897" y="1"/>
                    <a:pt x="5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6"/>
            <p:cNvSpPr/>
            <p:nvPr/>
          </p:nvSpPr>
          <p:spPr>
            <a:xfrm>
              <a:off x="6269643" y="3121806"/>
              <a:ext cx="97814" cy="65527"/>
            </a:xfrm>
            <a:custGeom>
              <a:avLst/>
              <a:gdLst/>
              <a:ahLst/>
              <a:cxnLst/>
              <a:rect l="l" t="t" r="r" b="b"/>
              <a:pathLst>
                <a:path w="3081" h="2064" extrusionOk="0">
                  <a:moveTo>
                    <a:pt x="1035" y="0"/>
                  </a:moveTo>
                  <a:cubicBezTo>
                    <a:pt x="463" y="0"/>
                    <a:pt x="1" y="462"/>
                    <a:pt x="1" y="1034"/>
                  </a:cubicBezTo>
                  <a:cubicBezTo>
                    <a:pt x="1" y="1602"/>
                    <a:pt x="463" y="2064"/>
                    <a:pt x="1035" y="2064"/>
                  </a:cubicBezTo>
                  <a:lnTo>
                    <a:pt x="3080" y="2064"/>
                  </a:lnTo>
                  <a:lnTo>
                    <a:pt x="30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6"/>
            <p:cNvSpPr/>
            <p:nvPr/>
          </p:nvSpPr>
          <p:spPr>
            <a:xfrm>
              <a:off x="6263897" y="3115996"/>
              <a:ext cx="109338" cy="77242"/>
            </a:xfrm>
            <a:custGeom>
              <a:avLst/>
              <a:gdLst/>
              <a:ahLst/>
              <a:cxnLst/>
              <a:rect l="l" t="t" r="r" b="b"/>
              <a:pathLst>
                <a:path w="3444" h="2433" extrusionOk="0">
                  <a:moveTo>
                    <a:pt x="3080" y="365"/>
                  </a:moveTo>
                  <a:lnTo>
                    <a:pt x="3080" y="2065"/>
                  </a:lnTo>
                  <a:lnTo>
                    <a:pt x="1216" y="2065"/>
                  </a:lnTo>
                  <a:cubicBezTo>
                    <a:pt x="746" y="2065"/>
                    <a:pt x="368" y="1682"/>
                    <a:pt x="368" y="1217"/>
                  </a:cubicBezTo>
                  <a:cubicBezTo>
                    <a:pt x="368" y="747"/>
                    <a:pt x="746" y="365"/>
                    <a:pt x="1216" y="365"/>
                  </a:cubicBezTo>
                  <a:close/>
                  <a:moveTo>
                    <a:pt x="1216" y="1"/>
                  </a:moveTo>
                  <a:cubicBezTo>
                    <a:pt x="546" y="1"/>
                    <a:pt x="0" y="543"/>
                    <a:pt x="0" y="1217"/>
                  </a:cubicBezTo>
                  <a:cubicBezTo>
                    <a:pt x="0" y="1887"/>
                    <a:pt x="546" y="2433"/>
                    <a:pt x="1216" y="2433"/>
                  </a:cubicBezTo>
                  <a:lnTo>
                    <a:pt x="3261" y="2433"/>
                  </a:lnTo>
                  <a:cubicBezTo>
                    <a:pt x="3364" y="2433"/>
                    <a:pt x="3444" y="2349"/>
                    <a:pt x="3444" y="2247"/>
                  </a:cubicBezTo>
                  <a:lnTo>
                    <a:pt x="3444" y="183"/>
                  </a:lnTo>
                  <a:cubicBezTo>
                    <a:pt x="3444" y="81"/>
                    <a:pt x="3364" y="1"/>
                    <a:pt x="3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5" name="Google Shape;735;p26"/>
            <p:cNvGrpSpPr/>
            <p:nvPr/>
          </p:nvGrpSpPr>
          <p:grpSpPr>
            <a:xfrm>
              <a:off x="6689991" y="3974566"/>
              <a:ext cx="77242" cy="204583"/>
              <a:chOff x="6689991" y="3974566"/>
              <a:chExt cx="77242" cy="204583"/>
            </a:xfrm>
          </p:grpSpPr>
          <p:sp>
            <p:nvSpPr>
              <p:cNvPr id="736" name="Google Shape;736;p26"/>
              <p:cNvSpPr/>
              <p:nvPr/>
            </p:nvSpPr>
            <p:spPr>
              <a:xfrm>
                <a:off x="6695896" y="3980376"/>
                <a:ext cx="65527" cy="193025"/>
              </a:xfrm>
              <a:custGeom>
                <a:avLst/>
                <a:gdLst/>
                <a:ahLst/>
                <a:cxnLst/>
                <a:rect l="l" t="t" r="r" b="b"/>
                <a:pathLst>
                  <a:path w="2064" h="6080" extrusionOk="0">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6"/>
              <p:cNvSpPr/>
              <p:nvPr/>
            </p:nvSpPr>
            <p:spPr>
              <a:xfrm>
                <a:off x="6689991" y="3974566"/>
                <a:ext cx="77242" cy="204581"/>
              </a:xfrm>
              <a:custGeom>
                <a:avLst/>
                <a:gdLst/>
                <a:ahLst/>
                <a:cxnLst/>
                <a:rect l="l" t="t" r="r" b="b"/>
                <a:pathLst>
                  <a:path w="2433" h="6444" extrusionOk="0">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6"/>
              <p:cNvSpPr/>
              <p:nvPr/>
            </p:nvSpPr>
            <p:spPr>
              <a:xfrm>
                <a:off x="6695896" y="4075590"/>
                <a:ext cx="65527" cy="97814"/>
              </a:xfrm>
              <a:custGeom>
                <a:avLst/>
                <a:gdLst/>
                <a:ahLst/>
                <a:cxnLst/>
                <a:rect l="l" t="t" r="r" b="b"/>
                <a:pathLst>
                  <a:path w="2064" h="3081" extrusionOk="0">
                    <a:moveTo>
                      <a:pt x="0" y="1"/>
                    </a:moveTo>
                    <a:lnTo>
                      <a:pt x="0" y="2047"/>
                    </a:lnTo>
                    <a:cubicBezTo>
                      <a:pt x="0" y="2618"/>
                      <a:pt x="462" y="3080"/>
                      <a:pt x="1030" y="3080"/>
                    </a:cubicBezTo>
                    <a:cubicBezTo>
                      <a:pt x="1602" y="3080"/>
                      <a:pt x="2064" y="2618"/>
                      <a:pt x="2064" y="2047"/>
                    </a:cubicBezTo>
                    <a:lnTo>
                      <a:pt x="2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6"/>
              <p:cNvSpPr/>
              <p:nvPr/>
            </p:nvSpPr>
            <p:spPr>
              <a:xfrm>
                <a:off x="6689991" y="4069811"/>
                <a:ext cx="77242" cy="109338"/>
              </a:xfrm>
              <a:custGeom>
                <a:avLst/>
                <a:gdLst/>
                <a:ahLst/>
                <a:cxnLst/>
                <a:rect l="l" t="t" r="r" b="b"/>
                <a:pathLst>
                  <a:path w="2433" h="3444" extrusionOk="0">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26"/>
            <p:cNvGrpSpPr/>
            <p:nvPr/>
          </p:nvGrpSpPr>
          <p:grpSpPr>
            <a:xfrm>
              <a:off x="4308549" y="4159596"/>
              <a:ext cx="77210" cy="204613"/>
              <a:chOff x="4308549" y="4159596"/>
              <a:chExt cx="77210" cy="204613"/>
            </a:xfrm>
          </p:grpSpPr>
          <p:sp>
            <p:nvSpPr>
              <p:cNvPr id="741" name="Google Shape;741;p26"/>
              <p:cNvSpPr/>
              <p:nvPr/>
            </p:nvSpPr>
            <p:spPr>
              <a:xfrm>
                <a:off x="4314454" y="4165406"/>
                <a:ext cx="65527" cy="193025"/>
              </a:xfrm>
              <a:custGeom>
                <a:avLst/>
                <a:gdLst/>
                <a:ahLst/>
                <a:cxnLst/>
                <a:rect l="l" t="t" r="r" b="b"/>
                <a:pathLst>
                  <a:path w="2064" h="6080" extrusionOk="0">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6"/>
              <p:cNvSpPr/>
              <p:nvPr/>
            </p:nvSpPr>
            <p:spPr>
              <a:xfrm>
                <a:off x="4308549" y="4159596"/>
                <a:ext cx="77210" cy="204613"/>
              </a:xfrm>
              <a:custGeom>
                <a:avLst/>
                <a:gdLst/>
                <a:ahLst/>
                <a:cxnLst/>
                <a:rect l="l" t="t" r="r" b="b"/>
                <a:pathLst>
                  <a:path w="2432" h="6445" extrusionOk="0">
                    <a:moveTo>
                      <a:pt x="1216" y="369"/>
                    </a:moveTo>
                    <a:cubicBezTo>
                      <a:pt x="1685" y="369"/>
                      <a:pt x="2068" y="747"/>
                      <a:pt x="2068" y="1217"/>
                    </a:cubicBezTo>
                    <a:lnTo>
                      <a:pt x="2068" y="5229"/>
                    </a:lnTo>
                    <a:cubicBezTo>
                      <a:pt x="2068" y="5698"/>
                      <a:pt x="1685" y="6076"/>
                      <a:pt x="1216" y="6076"/>
                    </a:cubicBezTo>
                    <a:cubicBezTo>
                      <a:pt x="750" y="6076"/>
                      <a:pt x="368" y="5698"/>
                      <a:pt x="368" y="5229"/>
                    </a:cubicBezTo>
                    <a:lnTo>
                      <a:pt x="368" y="1217"/>
                    </a:lnTo>
                    <a:cubicBezTo>
                      <a:pt x="368" y="747"/>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6"/>
              <p:cNvSpPr/>
              <p:nvPr/>
            </p:nvSpPr>
            <p:spPr>
              <a:xfrm>
                <a:off x="4314454" y="4165406"/>
                <a:ext cx="65527" cy="97814"/>
              </a:xfrm>
              <a:custGeom>
                <a:avLst/>
                <a:gdLst/>
                <a:ahLst/>
                <a:cxnLst/>
                <a:rect l="l" t="t" r="r" b="b"/>
                <a:pathLst>
                  <a:path w="2064" h="3081" extrusionOk="0">
                    <a:moveTo>
                      <a:pt x="1030" y="0"/>
                    </a:moveTo>
                    <a:cubicBezTo>
                      <a:pt x="462" y="0"/>
                      <a:pt x="0" y="463"/>
                      <a:pt x="0" y="1034"/>
                    </a:cubicBezTo>
                    <a:lnTo>
                      <a:pt x="0" y="3080"/>
                    </a:lnTo>
                    <a:lnTo>
                      <a:pt x="2064" y="3080"/>
                    </a:lnTo>
                    <a:lnTo>
                      <a:pt x="2064" y="1034"/>
                    </a:lnTo>
                    <a:cubicBezTo>
                      <a:pt x="2064" y="463"/>
                      <a:pt x="1602" y="0"/>
                      <a:pt x="10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6"/>
              <p:cNvSpPr/>
              <p:nvPr/>
            </p:nvSpPr>
            <p:spPr>
              <a:xfrm>
                <a:off x="4308549" y="4159596"/>
                <a:ext cx="77210" cy="109370"/>
              </a:xfrm>
              <a:custGeom>
                <a:avLst/>
                <a:gdLst/>
                <a:ahLst/>
                <a:cxnLst/>
                <a:rect l="l" t="t" r="r" b="b"/>
                <a:pathLst>
                  <a:path w="2432" h="3445" extrusionOk="0">
                    <a:moveTo>
                      <a:pt x="1216" y="369"/>
                    </a:moveTo>
                    <a:cubicBezTo>
                      <a:pt x="1685" y="369"/>
                      <a:pt x="2068" y="747"/>
                      <a:pt x="2068" y="1217"/>
                    </a:cubicBezTo>
                    <a:lnTo>
                      <a:pt x="2068" y="3077"/>
                    </a:lnTo>
                    <a:lnTo>
                      <a:pt x="368" y="3077"/>
                    </a:lnTo>
                    <a:lnTo>
                      <a:pt x="368" y="1217"/>
                    </a:lnTo>
                    <a:cubicBezTo>
                      <a:pt x="368" y="747"/>
                      <a:pt x="750" y="369"/>
                      <a:pt x="1216" y="369"/>
                    </a:cubicBezTo>
                    <a:close/>
                    <a:moveTo>
                      <a:pt x="1216" y="1"/>
                    </a:moveTo>
                    <a:cubicBezTo>
                      <a:pt x="546" y="1"/>
                      <a:pt x="0" y="547"/>
                      <a:pt x="0" y="1217"/>
                    </a:cubicBezTo>
                    <a:lnTo>
                      <a:pt x="0" y="3263"/>
                    </a:lnTo>
                    <a:cubicBezTo>
                      <a:pt x="0" y="3361"/>
                      <a:pt x="84" y="3445"/>
                      <a:pt x="186" y="3445"/>
                    </a:cubicBezTo>
                    <a:lnTo>
                      <a:pt x="2250" y="3445"/>
                    </a:lnTo>
                    <a:cubicBezTo>
                      <a:pt x="2352" y="3445"/>
                      <a:pt x="2432" y="3361"/>
                      <a:pt x="2432" y="3263"/>
                    </a:cubicBezTo>
                    <a:lnTo>
                      <a:pt x="2432" y="1217"/>
                    </a:lnTo>
                    <a:cubicBezTo>
                      <a:pt x="2432" y="547"/>
                      <a:pt x="1890" y="1"/>
                      <a:pt x="1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26"/>
            <p:cNvGrpSpPr/>
            <p:nvPr/>
          </p:nvGrpSpPr>
          <p:grpSpPr>
            <a:xfrm>
              <a:off x="4660588" y="2038947"/>
              <a:ext cx="170933" cy="167314"/>
              <a:chOff x="4366946" y="1834186"/>
              <a:chExt cx="177537" cy="173778"/>
            </a:xfrm>
          </p:grpSpPr>
          <p:sp>
            <p:nvSpPr>
              <p:cNvPr id="746" name="Google Shape;746;p26"/>
              <p:cNvSpPr/>
              <p:nvPr/>
            </p:nvSpPr>
            <p:spPr>
              <a:xfrm>
                <a:off x="4369584" y="1840187"/>
                <a:ext cx="168304" cy="161676"/>
              </a:xfrm>
              <a:custGeom>
                <a:avLst/>
                <a:gdLst/>
                <a:ahLst/>
                <a:cxnLst/>
                <a:rect l="l" t="t" r="r" b="b"/>
                <a:pathLst>
                  <a:path w="5104" h="4903" extrusionOk="0">
                    <a:moveTo>
                      <a:pt x="1134" y="1"/>
                    </a:moveTo>
                    <a:cubicBezTo>
                      <a:pt x="871" y="1"/>
                      <a:pt x="607" y="102"/>
                      <a:pt x="404" y="304"/>
                    </a:cubicBezTo>
                    <a:cubicBezTo>
                      <a:pt x="1" y="704"/>
                      <a:pt x="1" y="1360"/>
                      <a:pt x="404" y="1764"/>
                    </a:cubicBezTo>
                    <a:lnTo>
                      <a:pt x="3240" y="4600"/>
                    </a:lnTo>
                    <a:cubicBezTo>
                      <a:pt x="3442" y="4802"/>
                      <a:pt x="3707" y="4903"/>
                      <a:pt x="3972" y="4903"/>
                    </a:cubicBezTo>
                    <a:cubicBezTo>
                      <a:pt x="4237" y="4903"/>
                      <a:pt x="4501" y="4802"/>
                      <a:pt x="4704" y="4600"/>
                    </a:cubicBezTo>
                    <a:cubicBezTo>
                      <a:pt x="5104" y="4195"/>
                      <a:pt x="5104" y="3544"/>
                      <a:pt x="4704" y="3140"/>
                    </a:cubicBezTo>
                    <a:lnTo>
                      <a:pt x="1864" y="304"/>
                    </a:lnTo>
                    <a:cubicBezTo>
                      <a:pt x="1662" y="102"/>
                      <a:pt x="139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6"/>
              <p:cNvSpPr/>
              <p:nvPr/>
            </p:nvSpPr>
            <p:spPr>
              <a:xfrm>
                <a:off x="4366946" y="1834186"/>
                <a:ext cx="177537" cy="173778"/>
              </a:xfrm>
              <a:custGeom>
                <a:avLst/>
                <a:gdLst/>
                <a:ahLst/>
                <a:cxnLst/>
                <a:rect l="l" t="t" r="r" b="b"/>
                <a:pathLst>
                  <a:path w="5384" h="5270" extrusionOk="0">
                    <a:moveTo>
                      <a:pt x="1217" y="366"/>
                    </a:moveTo>
                    <a:cubicBezTo>
                      <a:pt x="1431" y="366"/>
                      <a:pt x="1649" y="450"/>
                      <a:pt x="1817" y="614"/>
                    </a:cubicBezTo>
                    <a:lnTo>
                      <a:pt x="4653" y="3453"/>
                    </a:lnTo>
                    <a:cubicBezTo>
                      <a:pt x="4984" y="3784"/>
                      <a:pt x="4984" y="4323"/>
                      <a:pt x="4653" y="4654"/>
                    </a:cubicBezTo>
                    <a:cubicBezTo>
                      <a:pt x="4487" y="4819"/>
                      <a:pt x="4268" y="4901"/>
                      <a:pt x="4050" y="4901"/>
                    </a:cubicBezTo>
                    <a:cubicBezTo>
                      <a:pt x="3833" y="4901"/>
                      <a:pt x="3616" y="4820"/>
                      <a:pt x="3451" y="4654"/>
                    </a:cubicBezTo>
                    <a:lnTo>
                      <a:pt x="616" y="1815"/>
                    </a:lnTo>
                    <a:cubicBezTo>
                      <a:pt x="456" y="1654"/>
                      <a:pt x="365" y="1444"/>
                      <a:pt x="365" y="1214"/>
                    </a:cubicBezTo>
                    <a:cubicBezTo>
                      <a:pt x="365" y="989"/>
                      <a:pt x="456" y="774"/>
                      <a:pt x="616" y="614"/>
                    </a:cubicBezTo>
                    <a:cubicBezTo>
                      <a:pt x="780" y="450"/>
                      <a:pt x="998" y="366"/>
                      <a:pt x="1217" y="366"/>
                    </a:cubicBezTo>
                    <a:close/>
                    <a:moveTo>
                      <a:pt x="1216" y="0"/>
                    </a:moveTo>
                    <a:cubicBezTo>
                      <a:pt x="904" y="0"/>
                      <a:pt x="592" y="118"/>
                      <a:pt x="353" y="355"/>
                    </a:cubicBezTo>
                    <a:cubicBezTo>
                      <a:pt x="125" y="584"/>
                      <a:pt x="0" y="890"/>
                      <a:pt x="0" y="1214"/>
                    </a:cubicBezTo>
                    <a:cubicBezTo>
                      <a:pt x="0" y="1538"/>
                      <a:pt x="125" y="1844"/>
                      <a:pt x="357" y="2074"/>
                    </a:cubicBezTo>
                    <a:lnTo>
                      <a:pt x="3193" y="4913"/>
                    </a:lnTo>
                    <a:cubicBezTo>
                      <a:pt x="3423" y="5142"/>
                      <a:pt x="3728" y="5269"/>
                      <a:pt x="4052" y="5269"/>
                    </a:cubicBezTo>
                    <a:cubicBezTo>
                      <a:pt x="4376" y="5269"/>
                      <a:pt x="4681" y="5142"/>
                      <a:pt x="4911" y="4913"/>
                    </a:cubicBezTo>
                    <a:cubicBezTo>
                      <a:pt x="5384" y="4439"/>
                      <a:pt x="5384" y="3668"/>
                      <a:pt x="4911" y="3191"/>
                    </a:cubicBezTo>
                    <a:lnTo>
                      <a:pt x="2075" y="355"/>
                    </a:lnTo>
                    <a:cubicBezTo>
                      <a:pt x="1839" y="118"/>
                      <a:pt x="1527" y="0"/>
                      <a:pt x="1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6"/>
              <p:cNvSpPr/>
              <p:nvPr/>
            </p:nvSpPr>
            <p:spPr>
              <a:xfrm>
                <a:off x="4428774" y="1896080"/>
                <a:ext cx="109114" cy="105784"/>
              </a:xfrm>
              <a:custGeom>
                <a:avLst/>
                <a:gdLst/>
                <a:ahLst/>
                <a:cxnLst/>
                <a:rect l="l" t="t" r="r" b="b"/>
                <a:pathLst>
                  <a:path w="3309" h="3208" extrusionOk="0">
                    <a:moveTo>
                      <a:pt x="1460" y="0"/>
                    </a:moveTo>
                    <a:lnTo>
                      <a:pt x="0" y="1459"/>
                    </a:lnTo>
                    <a:lnTo>
                      <a:pt x="1445" y="2905"/>
                    </a:lnTo>
                    <a:cubicBezTo>
                      <a:pt x="1647" y="3107"/>
                      <a:pt x="1912" y="3208"/>
                      <a:pt x="2177" y="3208"/>
                    </a:cubicBezTo>
                    <a:cubicBezTo>
                      <a:pt x="2442" y="3208"/>
                      <a:pt x="2706" y="3107"/>
                      <a:pt x="2909" y="2905"/>
                    </a:cubicBezTo>
                    <a:cubicBezTo>
                      <a:pt x="3309" y="2500"/>
                      <a:pt x="3309" y="1849"/>
                      <a:pt x="2909" y="1445"/>
                    </a:cubicBezTo>
                    <a:lnTo>
                      <a:pt x="1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6"/>
              <p:cNvSpPr/>
              <p:nvPr/>
            </p:nvSpPr>
            <p:spPr>
              <a:xfrm>
                <a:off x="4422179" y="1889914"/>
                <a:ext cx="122304" cy="118051"/>
              </a:xfrm>
              <a:custGeom>
                <a:avLst/>
                <a:gdLst/>
                <a:ahLst/>
                <a:cxnLst/>
                <a:rect l="l" t="t" r="r" b="b"/>
                <a:pathLst>
                  <a:path w="3709" h="3580" extrusionOk="0">
                    <a:moveTo>
                      <a:pt x="1660" y="445"/>
                    </a:moveTo>
                    <a:lnTo>
                      <a:pt x="2978" y="1763"/>
                    </a:lnTo>
                    <a:cubicBezTo>
                      <a:pt x="3309" y="2094"/>
                      <a:pt x="3309" y="2633"/>
                      <a:pt x="2978" y="2964"/>
                    </a:cubicBezTo>
                    <a:cubicBezTo>
                      <a:pt x="2812" y="3129"/>
                      <a:pt x="2593" y="3211"/>
                      <a:pt x="2375" y="3211"/>
                    </a:cubicBezTo>
                    <a:cubicBezTo>
                      <a:pt x="2158" y="3211"/>
                      <a:pt x="1941" y="3130"/>
                      <a:pt x="1776" y="2964"/>
                    </a:cubicBezTo>
                    <a:lnTo>
                      <a:pt x="459" y="1646"/>
                    </a:lnTo>
                    <a:lnTo>
                      <a:pt x="1660" y="445"/>
                    </a:lnTo>
                    <a:close/>
                    <a:moveTo>
                      <a:pt x="1660" y="1"/>
                    </a:moveTo>
                    <a:cubicBezTo>
                      <a:pt x="1612" y="1"/>
                      <a:pt x="1565" y="23"/>
                      <a:pt x="1533" y="56"/>
                    </a:cubicBezTo>
                    <a:lnTo>
                      <a:pt x="73" y="1515"/>
                    </a:lnTo>
                    <a:cubicBezTo>
                      <a:pt x="0" y="1588"/>
                      <a:pt x="0" y="1705"/>
                      <a:pt x="73" y="1774"/>
                    </a:cubicBezTo>
                    <a:lnTo>
                      <a:pt x="1518" y="3223"/>
                    </a:lnTo>
                    <a:cubicBezTo>
                      <a:pt x="1755" y="3459"/>
                      <a:pt x="2064" y="3579"/>
                      <a:pt x="2377" y="3579"/>
                    </a:cubicBezTo>
                    <a:cubicBezTo>
                      <a:pt x="2690" y="3579"/>
                      <a:pt x="2999" y="3459"/>
                      <a:pt x="3236" y="3223"/>
                    </a:cubicBezTo>
                    <a:cubicBezTo>
                      <a:pt x="3709" y="2749"/>
                      <a:pt x="3709" y="1978"/>
                      <a:pt x="3236" y="1501"/>
                    </a:cubicBezTo>
                    <a:lnTo>
                      <a:pt x="1791" y="56"/>
                    </a:lnTo>
                    <a:cubicBezTo>
                      <a:pt x="1755" y="23"/>
                      <a:pt x="1711" y="1"/>
                      <a:pt x="16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26"/>
            <p:cNvGrpSpPr/>
            <p:nvPr/>
          </p:nvGrpSpPr>
          <p:grpSpPr>
            <a:xfrm>
              <a:off x="7373945" y="2491538"/>
              <a:ext cx="174770" cy="167311"/>
              <a:chOff x="7373945" y="2491538"/>
              <a:chExt cx="174770" cy="167311"/>
            </a:xfrm>
          </p:grpSpPr>
          <p:sp>
            <p:nvSpPr>
              <p:cNvPr id="751" name="Google Shape;751;p26"/>
              <p:cNvSpPr/>
              <p:nvPr/>
            </p:nvSpPr>
            <p:spPr>
              <a:xfrm>
                <a:off x="7380295" y="2497317"/>
                <a:ext cx="162071" cy="155690"/>
              </a:xfrm>
              <a:custGeom>
                <a:avLst/>
                <a:gdLst/>
                <a:ahLst/>
                <a:cxnLst/>
                <a:rect l="l" t="t" r="r" b="b"/>
                <a:pathLst>
                  <a:path w="5105" h="4904" extrusionOk="0">
                    <a:moveTo>
                      <a:pt x="3971" y="1"/>
                    </a:moveTo>
                    <a:cubicBezTo>
                      <a:pt x="3707" y="1"/>
                      <a:pt x="3442" y="102"/>
                      <a:pt x="3240" y="304"/>
                    </a:cubicBezTo>
                    <a:lnTo>
                      <a:pt x="404" y="3143"/>
                    </a:lnTo>
                    <a:cubicBezTo>
                      <a:pt x="0" y="3544"/>
                      <a:pt x="0" y="4199"/>
                      <a:pt x="404" y="4603"/>
                    </a:cubicBezTo>
                    <a:cubicBezTo>
                      <a:pt x="606" y="4803"/>
                      <a:pt x="870" y="4903"/>
                      <a:pt x="1134" y="4903"/>
                    </a:cubicBezTo>
                    <a:cubicBezTo>
                      <a:pt x="1398" y="4903"/>
                      <a:pt x="1662" y="4803"/>
                      <a:pt x="1864" y="4603"/>
                    </a:cubicBezTo>
                    <a:lnTo>
                      <a:pt x="4700" y="1764"/>
                    </a:lnTo>
                    <a:cubicBezTo>
                      <a:pt x="5104" y="1363"/>
                      <a:pt x="5104" y="708"/>
                      <a:pt x="4700" y="304"/>
                    </a:cubicBezTo>
                    <a:cubicBezTo>
                      <a:pt x="4500" y="102"/>
                      <a:pt x="4236" y="1"/>
                      <a:pt x="39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6"/>
              <p:cNvSpPr/>
              <p:nvPr/>
            </p:nvSpPr>
            <p:spPr>
              <a:xfrm>
                <a:off x="7373945" y="2491538"/>
                <a:ext cx="174770" cy="167309"/>
              </a:xfrm>
              <a:custGeom>
                <a:avLst/>
                <a:gdLst/>
                <a:ahLst/>
                <a:cxnLst/>
                <a:rect l="l" t="t" r="r" b="b"/>
                <a:pathLst>
                  <a:path w="5505" h="5270" extrusionOk="0">
                    <a:moveTo>
                      <a:pt x="4172" y="370"/>
                    </a:moveTo>
                    <a:cubicBezTo>
                      <a:pt x="4387" y="370"/>
                      <a:pt x="4605" y="449"/>
                      <a:pt x="4772" y="617"/>
                    </a:cubicBezTo>
                    <a:cubicBezTo>
                      <a:pt x="5103" y="948"/>
                      <a:pt x="5103" y="1487"/>
                      <a:pt x="4772" y="1818"/>
                    </a:cubicBezTo>
                    <a:lnTo>
                      <a:pt x="1933" y="4654"/>
                    </a:lnTo>
                    <a:cubicBezTo>
                      <a:pt x="1767" y="4820"/>
                      <a:pt x="1550" y="4903"/>
                      <a:pt x="1333" y="4903"/>
                    </a:cubicBezTo>
                    <a:cubicBezTo>
                      <a:pt x="1116" y="4903"/>
                      <a:pt x="899" y="4820"/>
                      <a:pt x="735" y="4654"/>
                    </a:cubicBezTo>
                    <a:cubicBezTo>
                      <a:pt x="404" y="4323"/>
                      <a:pt x="404" y="3784"/>
                      <a:pt x="735" y="3453"/>
                    </a:cubicBezTo>
                    <a:lnTo>
                      <a:pt x="3571" y="617"/>
                    </a:lnTo>
                    <a:cubicBezTo>
                      <a:pt x="3735" y="449"/>
                      <a:pt x="3954" y="370"/>
                      <a:pt x="4172" y="370"/>
                    </a:cubicBezTo>
                    <a:close/>
                    <a:moveTo>
                      <a:pt x="4170" y="1"/>
                    </a:moveTo>
                    <a:cubicBezTo>
                      <a:pt x="3859" y="1"/>
                      <a:pt x="3547" y="120"/>
                      <a:pt x="3309" y="358"/>
                    </a:cubicBezTo>
                    <a:lnTo>
                      <a:pt x="473" y="3194"/>
                    </a:lnTo>
                    <a:cubicBezTo>
                      <a:pt x="0" y="3668"/>
                      <a:pt x="0" y="4439"/>
                      <a:pt x="473" y="4913"/>
                    </a:cubicBezTo>
                    <a:cubicBezTo>
                      <a:pt x="710" y="5149"/>
                      <a:pt x="1023" y="5269"/>
                      <a:pt x="1333" y="5269"/>
                    </a:cubicBezTo>
                    <a:cubicBezTo>
                      <a:pt x="1645" y="5269"/>
                      <a:pt x="1955" y="5149"/>
                      <a:pt x="2195" y="4913"/>
                    </a:cubicBezTo>
                    <a:lnTo>
                      <a:pt x="5031" y="2077"/>
                    </a:lnTo>
                    <a:cubicBezTo>
                      <a:pt x="5504" y="1603"/>
                      <a:pt x="5504" y="832"/>
                      <a:pt x="5031" y="358"/>
                    </a:cubicBezTo>
                    <a:cubicBezTo>
                      <a:pt x="4792" y="120"/>
                      <a:pt x="4481" y="1"/>
                      <a:pt x="41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6"/>
              <p:cNvSpPr/>
              <p:nvPr/>
            </p:nvSpPr>
            <p:spPr>
              <a:xfrm>
                <a:off x="7380295" y="2551098"/>
                <a:ext cx="105052" cy="101909"/>
              </a:xfrm>
              <a:custGeom>
                <a:avLst/>
                <a:gdLst/>
                <a:ahLst/>
                <a:cxnLst/>
                <a:rect l="l" t="t" r="r" b="b"/>
                <a:pathLst>
                  <a:path w="3309" h="3210" extrusionOk="0">
                    <a:moveTo>
                      <a:pt x="1850" y="1"/>
                    </a:moveTo>
                    <a:lnTo>
                      <a:pt x="404" y="1449"/>
                    </a:lnTo>
                    <a:cubicBezTo>
                      <a:pt x="0" y="1850"/>
                      <a:pt x="0" y="2505"/>
                      <a:pt x="404" y="2909"/>
                    </a:cubicBezTo>
                    <a:cubicBezTo>
                      <a:pt x="606" y="3109"/>
                      <a:pt x="870" y="3209"/>
                      <a:pt x="1134" y="3209"/>
                    </a:cubicBezTo>
                    <a:cubicBezTo>
                      <a:pt x="1398" y="3209"/>
                      <a:pt x="1662" y="3109"/>
                      <a:pt x="1864" y="2909"/>
                    </a:cubicBezTo>
                    <a:lnTo>
                      <a:pt x="3309" y="1460"/>
                    </a:lnTo>
                    <a:lnTo>
                      <a:pt x="18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6"/>
              <p:cNvSpPr/>
              <p:nvPr/>
            </p:nvSpPr>
            <p:spPr>
              <a:xfrm>
                <a:off x="7373945" y="2545415"/>
                <a:ext cx="117307" cy="113434"/>
              </a:xfrm>
              <a:custGeom>
                <a:avLst/>
                <a:gdLst/>
                <a:ahLst/>
                <a:cxnLst/>
                <a:rect l="l" t="t" r="r" b="b"/>
                <a:pathLst>
                  <a:path w="3695" h="3573" extrusionOk="0">
                    <a:moveTo>
                      <a:pt x="2050" y="442"/>
                    </a:moveTo>
                    <a:lnTo>
                      <a:pt x="3251" y="1639"/>
                    </a:lnTo>
                    <a:lnTo>
                      <a:pt x="1933" y="2957"/>
                    </a:lnTo>
                    <a:cubicBezTo>
                      <a:pt x="1767" y="3123"/>
                      <a:pt x="1550" y="3206"/>
                      <a:pt x="1333" y="3206"/>
                    </a:cubicBezTo>
                    <a:cubicBezTo>
                      <a:pt x="1116" y="3206"/>
                      <a:pt x="899" y="3123"/>
                      <a:pt x="735" y="2957"/>
                    </a:cubicBezTo>
                    <a:cubicBezTo>
                      <a:pt x="404" y="2626"/>
                      <a:pt x="404" y="2087"/>
                      <a:pt x="735" y="1756"/>
                    </a:cubicBezTo>
                    <a:lnTo>
                      <a:pt x="2050" y="442"/>
                    </a:lnTo>
                    <a:close/>
                    <a:moveTo>
                      <a:pt x="2050" y="1"/>
                    </a:moveTo>
                    <a:cubicBezTo>
                      <a:pt x="2001" y="1"/>
                      <a:pt x="1953" y="18"/>
                      <a:pt x="1919" y="52"/>
                    </a:cubicBezTo>
                    <a:lnTo>
                      <a:pt x="473" y="1497"/>
                    </a:lnTo>
                    <a:cubicBezTo>
                      <a:pt x="0" y="1971"/>
                      <a:pt x="0" y="2742"/>
                      <a:pt x="473" y="3216"/>
                    </a:cubicBezTo>
                    <a:cubicBezTo>
                      <a:pt x="710" y="3452"/>
                      <a:pt x="1023" y="3572"/>
                      <a:pt x="1333" y="3572"/>
                    </a:cubicBezTo>
                    <a:cubicBezTo>
                      <a:pt x="1645" y="3572"/>
                      <a:pt x="1955" y="3452"/>
                      <a:pt x="2195" y="3216"/>
                    </a:cubicBezTo>
                    <a:lnTo>
                      <a:pt x="3640" y="1770"/>
                    </a:lnTo>
                    <a:cubicBezTo>
                      <a:pt x="3673" y="1738"/>
                      <a:pt x="3695" y="1690"/>
                      <a:pt x="3695" y="1639"/>
                    </a:cubicBezTo>
                    <a:cubicBezTo>
                      <a:pt x="3695" y="1592"/>
                      <a:pt x="3673" y="1545"/>
                      <a:pt x="3640" y="1512"/>
                    </a:cubicBezTo>
                    <a:lnTo>
                      <a:pt x="2181" y="52"/>
                    </a:lnTo>
                    <a:cubicBezTo>
                      <a:pt x="2146" y="18"/>
                      <a:pt x="2098" y="1"/>
                      <a:pt x="20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5" name="Google Shape;755;p26"/>
            <p:cNvSpPr/>
            <p:nvPr/>
          </p:nvSpPr>
          <p:spPr>
            <a:xfrm>
              <a:off x="8209266" y="701525"/>
              <a:ext cx="219820" cy="219851"/>
            </a:xfrm>
            <a:custGeom>
              <a:avLst/>
              <a:gdLst/>
              <a:ahLst/>
              <a:cxnLst/>
              <a:rect l="l" t="t" r="r" b="b"/>
              <a:pathLst>
                <a:path w="6924" h="6925" extrusionOk="0">
                  <a:moveTo>
                    <a:pt x="2450" y="1"/>
                  </a:moveTo>
                  <a:lnTo>
                    <a:pt x="2450" y="2455"/>
                  </a:lnTo>
                  <a:lnTo>
                    <a:pt x="0" y="2455"/>
                  </a:lnTo>
                  <a:lnTo>
                    <a:pt x="0" y="4471"/>
                  </a:lnTo>
                  <a:lnTo>
                    <a:pt x="2450" y="4471"/>
                  </a:lnTo>
                  <a:lnTo>
                    <a:pt x="2450" y="6925"/>
                  </a:lnTo>
                  <a:lnTo>
                    <a:pt x="4471" y="6925"/>
                  </a:lnTo>
                  <a:lnTo>
                    <a:pt x="4471" y="4471"/>
                  </a:lnTo>
                  <a:lnTo>
                    <a:pt x="6924" y="4471"/>
                  </a:lnTo>
                  <a:lnTo>
                    <a:pt x="6924" y="2455"/>
                  </a:lnTo>
                  <a:lnTo>
                    <a:pt x="4471" y="2455"/>
                  </a:lnTo>
                  <a:lnTo>
                    <a:pt x="44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6"/>
            <p:cNvSpPr/>
            <p:nvPr/>
          </p:nvSpPr>
          <p:spPr>
            <a:xfrm>
              <a:off x="8203329" y="695651"/>
              <a:ext cx="231535" cy="231630"/>
            </a:xfrm>
            <a:custGeom>
              <a:avLst/>
              <a:gdLst/>
              <a:ahLst/>
              <a:cxnLst/>
              <a:rect l="l" t="t" r="r" b="b"/>
              <a:pathLst>
                <a:path w="7293" h="7296" extrusionOk="0">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26"/>
            <p:cNvGrpSpPr/>
            <p:nvPr/>
          </p:nvGrpSpPr>
          <p:grpSpPr>
            <a:xfrm>
              <a:off x="6657454" y="727853"/>
              <a:ext cx="207946" cy="189501"/>
              <a:chOff x="6657454" y="727853"/>
              <a:chExt cx="207946" cy="189501"/>
            </a:xfrm>
          </p:grpSpPr>
          <p:sp>
            <p:nvSpPr>
              <p:cNvPr id="758" name="Google Shape;758;p26"/>
              <p:cNvSpPr/>
              <p:nvPr/>
            </p:nvSpPr>
            <p:spPr>
              <a:xfrm>
                <a:off x="6663708" y="733631"/>
                <a:ext cx="195342" cy="177945"/>
              </a:xfrm>
              <a:custGeom>
                <a:avLst/>
                <a:gdLst/>
                <a:ahLst/>
                <a:cxnLst/>
                <a:rect l="l" t="t" r="r" b="b"/>
                <a:pathLst>
                  <a:path w="6153" h="5605" extrusionOk="0">
                    <a:moveTo>
                      <a:pt x="3078" y="0"/>
                    </a:moveTo>
                    <a:cubicBezTo>
                      <a:pt x="2361" y="0"/>
                      <a:pt x="1643" y="274"/>
                      <a:pt x="1096" y="822"/>
                    </a:cubicBezTo>
                    <a:cubicBezTo>
                      <a:pt x="0" y="1914"/>
                      <a:pt x="0" y="3690"/>
                      <a:pt x="1096" y="4782"/>
                    </a:cubicBezTo>
                    <a:cubicBezTo>
                      <a:pt x="1643" y="5330"/>
                      <a:pt x="2361" y="5604"/>
                      <a:pt x="3078" y="5604"/>
                    </a:cubicBezTo>
                    <a:cubicBezTo>
                      <a:pt x="3794" y="5604"/>
                      <a:pt x="4511" y="5330"/>
                      <a:pt x="5057" y="4782"/>
                    </a:cubicBezTo>
                    <a:cubicBezTo>
                      <a:pt x="6152" y="3690"/>
                      <a:pt x="6152" y="1914"/>
                      <a:pt x="5057" y="822"/>
                    </a:cubicBezTo>
                    <a:cubicBezTo>
                      <a:pt x="4511" y="274"/>
                      <a:pt x="3794" y="0"/>
                      <a:pt x="30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6"/>
              <p:cNvSpPr/>
              <p:nvPr/>
            </p:nvSpPr>
            <p:spPr>
              <a:xfrm>
                <a:off x="6657454" y="727853"/>
                <a:ext cx="207946" cy="189501"/>
              </a:xfrm>
              <a:custGeom>
                <a:avLst/>
                <a:gdLst/>
                <a:ahLst/>
                <a:cxnLst/>
                <a:rect l="l" t="t" r="r" b="b"/>
                <a:pathLst>
                  <a:path w="6550" h="5969" extrusionOk="0">
                    <a:moveTo>
                      <a:pt x="3273" y="367"/>
                    </a:moveTo>
                    <a:cubicBezTo>
                      <a:pt x="3943" y="367"/>
                      <a:pt x="4616" y="622"/>
                      <a:pt x="5126" y="1131"/>
                    </a:cubicBezTo>
                    <a:cubicBezTo>
                      <a:pt x="6145" y="2154"/>
                      <a:pt x="6145" y="3814"/>
                      <a:pt x="5126" y="4837"/>
                    </a:cubicBezTo>
                    <a:cubicBezTo>
                      <a:pt x="4615" y="5347"/>
                      <a:pt x="3944" y="5601"/>
                      <a:pt x="3274" y="5601"/>
                    </a:cubicBezTo>
                    <a:cubicBezTo>
                      <a:pt x="2603" y="5601"/>
                      <a:pt x="1934" y="5347"/>
                      <a:pt x="1424" y="4837"/>
                    </a:cubicBezTo>
                    <a:cubicBezTo>
                      <a:pt x="401" y="3814"/>
                      <a:pt x="401" y="2154"/>
                      <a:pt x="1424" y="1131"/>
                    </a:cubicBezTo>
                    <a:cubicBezTo>
                      <a:pt x="1934" y="622"/>
                      <a:pt x="2603" y="367"/>
                      <a:pt x="3273" y="367"/>
                    </a:cubicBezTo>
                    <a:close/>
                    <a:moveTo>
                      <a:pt x="3275" y="1"/>
                    </a:moveTo>
                    <a:cubicBezTo>
                      <a:pt x="2510" y="1"/>
                      <a:pt x="1745" y="292"/>
                      <a:pt x="1162" y="873"/>
                    </a:cubicBezTo>
                    <a:cubicBezTo>
                      <a:pt x="1" y="2037"/>
                      <a:pt x="1" y="3931"/>
                      <a:pt x="1162" y="5095"/>
                    </a:cubicBezTo>
                    <a:cubicBezTo>
                      <a:pt x="1744" y="5678"/>
                      <a:pt x="2509" y="5969"/>
                      <a:pt x="3273" y="5969"/>
                    </a:cubicBezTo>
                    <a:cubicBezTo>
                      <a:pt x="4038" y="5969"/>
                      <a:pt x="4802" y="5678"/>
                      <a:pt x="5385" y="5095"/>
                    </a:cubicBezTo>
                    <a:cubicBezTo>
                      <a:pt x="6549" y="3931"/>
                      <a:pt x="6549" y="2037"/>
                      <a:pt x="5385" y="873"/>
                    </a:cubicBezTo>
                    <a:cubicBezTo>
                      <a:pt x="4803" y="291"/>
                      <a:pt x="4039" y="1"/>
                      <a:pt x="3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6"/>
              <p:cNvSpPr/>
              <p:nvPr/>
            </p:nvSpPr>
            <p:spPr>
              <a:xfrm>
                <a:off x="6708283" y="769983"/>
                <a:ext cx="106291" cy="105211"/>
              </a:xfrm>
              <a:custGeom>
                <a:avLst/>
                <a:gdLst/>
                <a:ahLst/>
                <a:cxnLst/>
                <a:rect l="l" t="t" r="r" b="b"/>
                <a:pathLst>
                  <a:path w="3348" h="3314" extrusionOk="0">
                    <a:moveTo>
                      <a:pt x="202" y="1"/>
                    </a:moveTo>
                    <a:cubicBezTo>
                      <a:pt x="154" y="1"/>
                      <a:pt x="107" y="19"/>
                      <a:pt x="71" y="55"/>
                    </a:cubicBezTo>
                    <a:cubicBezTo>
                      <a:pt x="1" y="128"/>
                      <a:pt x="1" y="245"/>
                      <a:pt x="71" y="317"/>
                    </a:cubicBezTo>
                    <a:lnTo>
                      <a:pt x="3015" y="3259"/>
                    </a:lnTo>
                    <a:cubicBezTo>
                      <a:pt x="3052" y="3295"/>
                      <a:pt x="3099" y="3314"/>
                      <a:pt x="3143" y="3314"/>
                    </a:cubicBezTo>
                    <a:cubicBezTo>
                      <a:pt x="3190" y="3314"/>
                      <a:pt x="3238" y="3295"/>
                      <a:pt x="3274" y="3259"/>
                    </a:cubicBezTo>
                    <a:cubicBezTo>
                      <a:pt x="3347" y="3186"/>
                      <a:pt x="3347" y="3069"/>
                      <a:pt x="3274" y="3000"/>
                    </a:cubicBezTo>
                    <a:lnTo>
                      <a:pt x="333" y="55"/>
                    </a:lnTo>
                    <a:cubicBezTo>
                      <a:pt x="296" y="19"/>
                      <a:pt x="249"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 name="Google Shape;761;p26"/>
            <p:cNvGrpSpPr/>
            <p:nvPr/>
          </p:nvGrpSpPr>
          <p:grpSpPr>
            <a:xfrm>
              <a:off x="7089311" y="1211098"/>
              <a:ext cx="77242" cy="204583"/>
              <a:chOff x="7089311" y="1211098"/>
              <a:chExt cx="77242" cy="204583"/>
            </a:xfrm>
          </p:grpSpPr>
          <p:sp>
            <p:nvSpPr>
              <p:cNvPr id="762" name="Google Shape;762;p26"/>
              <p:cNvSpPr/>
              <p:nvPr/>
            </p:nvSpPr>
            <p:spPr>
              <a:xfrm>
                <a:off x="7095216" y="1216908"/>
                <a:ext cx="65527" cy="193025"/>
              </a:xfrm>
              <a:custGeom>
                <a:avLst/>
                <a:gdLst/>
                <a:ahLst/>
                <a:cxnLst/>
                <a:rect l="l" t="t" r="r" b="b"/>
                <a:pathLst>
                  <a:path w="2064" h="6080" extrusionOk="0">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6"/>
              <p:cNvSpPr/>
              <p:nvPr/>
            </p:nvSpPr>
            <p:spPr>
              <a:xfrm>
                <a:off x="7089311" y="1211098"/>
                <a:ext cx="77242" cy="204581"/>
              </a:xfrm>
              <a:custGeom>
                <a:avLst/>
                <a:gdLst/>
                <a:ahLst/>
                <a:cxnLst/>
                <a:rect l="l" t="t" r="r" b="b"/>
                <a:pathLst>
                  <a:path w="2433" h="6444" extrusionOk="0">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6"/>
              <p:cNvSpPr/>
              <p:nvPr/>
            </p:nvSpPr>
            <p:spPr>
              <a:xfrm>
                <a:off x="7095216" y="1312122"/>
                <a:ext cx="65527" cy="97814"/>
              </a:xfrm>
              <a:custGeom>
                <a:avLst/>
                <a:gdLst/>
                <a:ahLst/>
                <a:cxnLst/>
                <a:rect l="l" t="t" r="r" b="b"/>
                <a:pathLst>
                  <a:path w="2064" h="3081" extrusionOk="0">
                    <a:moveTo>
                      <a:pt x="0" y="1"/>
                    </a:moveTo>
                    <a:lnTo>
                      <a:pt x="0" y="2047"/>
                    </a:lnTo>
                    <a:cubicBezTo>
                      <a:pt x="0" y="2618"/>
                      <a:pt x="462" y="3080"/>
                      <a:pt x="1030" y="3080"/>
                    </a:cubicBezTo>
                    <a:cubicBezTo>
                      <a:pt x="1602" y="3080"/>
                      <a:pt x="2064" y="2618"/>
                      <a:pt x="2064" y="2047"/>
                    </a:cubicBezTo>
                    <a:lnTo>
                      <a:pt x="2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6"/>
              <p:cNvSpPr/>
              <p:nvPr/>
            </p:nvSpPr>
            <p:spPr>
              <a:xfrm>
                <a:off x="7089311" y="1306343"/>
                <a:ext cx="77242" cy="109338"/>
              </a:xfrm>
              <a:custGeom>
                <a:avLst/>
                <a:gdLst/>
                <a:ahLst/>
                <a:cxnLst/>
                <a:rect l="l" t="t" r="r" b="b"/>
                <a:pathLst>
                  <a:path w="2433" h="3444" extrusionOk="0">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26"/>
            <p:cNvGrpSpPr/>
            <p:nvPr/>
          </p:nvGrpSpPr>
          <p:grpSpPr>
            <a:xfrm>
              <a:off x="3826267" y="1816891"/>
              <a:ext cx="204615" cy="193134"/>
              <a:chOff x="3289989" y="2271475"/>
              <a:chExt cx="212521" cy="200596"/>
            </a:xfrm>
          </p:grpSpPr>
          <p:sp>
            <p:nvSpPr>
              <p:cNvPr id="767" name="Google Shape;767;p26"/>
              <p:cNvSpPr/>
              <p:nvPr/>
            </p:nvSpPr>
            <p:spPr>
              <a:xfrm rot="2919282">
                <a:off x="3362230" y="2271591"/>
                <a:ext cx="68058" cy="200482"/>
              </a:xfrm>
              <a:custGeom>
                <a:avLst/>
                <a:gdLst/>
                <a:ahLst/>
                <a:cxnLst/>
                <a:rect l="l" t="t" r="r" b="b"/>
                <a:pathLst>
                  <a:path w="2064" h="6080" extrusionOk="0">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6"/>
              <p:cNvSpPr/>
              <p:nvPr/>
            </p:nvSpPr>
            <p:spPr>
              <a:xfrm rot="2919282">
                <a:off x="3356139" y="2265531"/>
                <a:ext cx="80226" cy="212485"/>
              </a:xfrm>
              <a:custGeom>
                <a:avLst/>
                <a:gdLst/>
                <a:ahLst/>
                <a:cxnLst/>
                <a:rect l="l" t="t" r="r" b="b"/>
                <a:pathLst>
                  <a:path w="2433" h="6444" extrusionOk="0">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6"/>
              <p:cNvSpPr/>
              <p:nvPr/>
            </p:nvSpPr>
            <p:spPr>
              <a:xfrm rot="2919282">
                <a:off x="3325107" y="2353699"/>
                <a:ext cx="68058" cy="101593"/>
              </a:xfrm>
              <a:custGeom>
                <a:avLst/>
                <a:gdLst/>
                <a:ahLst/>
                <a:cxnLst/>
                <a:rect l="l" t="t" r="r" b="b"/>
                <a:pathLst>
                  <a:path w="2064" h="3081" extrusionOk="0">
                    <a:moveTo>
                      <a:pt x="0" y="1"/>
                    </a:moveTo>
                    <a:lnTo>
                      <a:pt x="0" y="2047"/>
                    </a:lnTo>
                    <a:cubicBezTo>
                      <a:pt x="0" y="2618"/>
                      <a:pt x="462" y="3080"/>
                      <a:pt x="1030" y="3080"/>
                    </a:cubicBezTo>
                    <a:cubicBezTo>
                      <a:pt x="1602" y="3080"/>
                      <a:pt x="2064" y="2618"/>
                      <a:pt x="2064" y="2047"/>
                    </a:cubicBezTo>
                    <a:lnTo>
                      <a:pt x="2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6"/>
              <p:cNvSpPr/>
              <p:nvPr/>
            </p:nvSpPr>
            <p:spPr>
              <a:xfrm rot="2919282">
                <a:off x="3319003" y="2347666"/>
                <a:ext cx="80226" cy="113563"/>
              </a:xfrm>
              <a:custGeom>
                <a:avLst/>
                <a:gdLst/>
                <a:ahLst/>
                <a:cxnLst/>
                <a:rect l="l" t="t" r="r" b="b"/>
                <a:pathLst>
                  <a:path w="2433" h="3444" extrusionOk="0">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26"/>
            <p:cNvGrpSpPr/>
            <p:nvPr/>
          </p:nvGrpSpPr>
          <p:grpSpPr>
            <a:xfrm>
              <a:off x="3195923" y="3626624"/>
              <a:ext cx="207946" cy="189501"/>
              <a:chOff x="3195923" y="3626624"/>
              <a:chExt cx="207946" cy="189501"/>
            </a:xfrm>
          </p:grpSpPr>
          <p:sp>
            <p:nvSpPr>
              <p:cNvPr id="772" name="Google Shape;772;p26"/>
              <p:cNvSpPr/>
              <p:nvPr/>
            </p:nvSpPr>
            <p:spPr>
              <a:xfrm>
                <a:off x="3202177" y="3632402"/>
                <a:ext cx="195342" cy="177945"/>
              </a:xfrm>
              <a:custGeom>
                <a:avLst/>
                <a:gdLst/>
                <a:ahLst/>
                <a:cxnLst/>
                <a:rect l="l" t="t" r="r" b="b"/>
                <a:pathLst>
                  <a:path w="6153" h="5605" extrusionOk="0">
                    <a:moveTo>
                      <a:pt x="3078" y="0"/>
                    </a:moveTo>
                    <a:cubicBezTo>
                      <a:pt x="2361" y="0"/>
                      <a:pt x="1643" y="274"/>
                      <a:pt x="1096" y="822"/>
                    </a:cubicBezTo>
                    <a:cubicBezTo>
                      <a:pt x="0" y="1914"/>
                      <a:pt x="0" y="3690"/>
                      <a:pt x="1096" y="4782"/>
                    </a:cubicBezTo>
                    <a:cubicBezTo>
                      <a:pt x="1643" y="5330"/>
                      <a:pt x="2361" y="5604"/>
                      <a:pt x="3078" y="5604"/>
                    </a:cubicBezTo>
                    <a:cubicBezTo>
                      <a:pt x="3794" y="5604"/>
                      <a:pt x="4511" y="5330"/>
                      <a:pt x="5057" y="4782"/>
                    </a:cubicBezTo>
                    <a:cubicBezTo>
                      <a:pt x="6152" y="3690"/>
                      <a:pt x="6152" y="1914"/>
                      <a:pt x="5057" y="822"/>
                    </a:cubicBezTo>
                    <a:cubicBezTo>
                      <a:pt x="4511" y="274"/>
                      <a:pt x="3794" y="0"/>
                      <a:pt x="30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a:off x="3195923" y="3626624"/>
                <a:ext cx="207946" cy="189501"/>
              </a:xfrm>
              <a:custGeom>
                <a:avLst/>
                <a:gdLst/>
                <a:ahLst/>
                <a:cxnLst/>
                <a:rect l="l" t="t" r="r" b="b"/>
                <a:pathLst>
                  <a:path w="6550" h="5969" extrusionOk="0">
                    <a:moveTo>
                      <a:pt x="3273" y="367"/>
                    </a:moveTo>
                    <a:cubicBezTo>
                      <a:pt x="3943" y="367"/>
                      <a:pt x="4616" y="622"/>
                      <a:pt x="5126" y="1131"/>
                    </a:cubicBezTo>
                    <a:cubicBezTo>
                      <a:pt x="6145" y="2154"/>
                      <a:pt x="6145" y="3814"/>
                      <a:pt x="5126" y="4837"/>
                    </a:cubicBezTo>
                    <a:cubicBezTo>
                      <a:pt x="4615" y="5347"/>
                      <a:pt x="3944" y="5601"/>
                      <a:pt x="3274" y="5601"/>
                    </a:cubicBezTo>
                    <a:cubicBezTo>
                      <a:pt x="2603" y="5601"/>
                      <a:pt x="1934" y="5347"/>
                      <a:pt x="1424" y="4837"/>
                    </a:cubicBezTo>
                    <a:cubicBezTo>
                      <a:pt x="401" y="3814"/>
                      <a:pt x="401" y="2154"/>
                      <a:pt x="1424" y="1131"/>
                    </a:cubicBezTo>
                    <a:cubicBezTo>
                      <a:pt x="1934" y="622"/>
                      <a:pt x="2603" y="367"/>
                      <a:pt x="3273" y="367"/>
                    </a:cubicBezTo>
                    <a:close/>
                    <a:moveTo>
                      <a:pt x="3275" y="1"/>
                    </a:moveTo>
                    <a:cubicBezTo>
                      <a:pt x="2510" y="1"/>
                      <a:pt x="1745" y="292"/>
                      <a:pt x="1162" y="873"/>
                    </a:cubicBezTo>
                    <a:cubicBezTo>
                      <a:pt x="1" y="2037"/>
                      <a:pt x="1" y="3931"/>
                      <a:pt x="1162" y="5095"/>
                    </a:cubicBezTo>
                    <a:cubicBezTo>
                      <a:pt x="1744" y="5678"/>
                      <a:pt x="2509" y="5969"/>
                      <a:pt x="3273" y="5969"/>
                    </a:cubicBezTo>
                    <a:cubicBezTo>
                      <a:pt x="4038" y="5969"/>
                      <a:pt x="4802" y="5678"/>
                      <a:pt x="5385" y="5095"/>
                    </a:cubicBezTo>
                    <a:cubicBezTo>
                      <a:pt x="6549" y="3931"/>
                      <a:pt x="6549" y="2037"/>
                      <a:pt x="5385" y="873"/>
                    </a:cubicBezTo>
                    <a:cubicBezTo>
                      <a:pt x="4803" y="291"/>
                      <a:pt x="4039" y="1"/>
                      <a:pt x="3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a:off x="3246752" y="3668754"/>
                <a:ext cx="106291" cy="105211"/>
              </a:xfrm>
              <a:custGeom>
                <a:avLst/>
                <a:gdLst/>
                <a:ahLst/>
                <a:cxnLst/>
                <a:rect l="l" t="t" r="r" b="b"/>
                <a:pathLst>
                  <a:path w="3348" h="3314" extrusionOk="0">
                    <a:moveTo>
                      <a:pt x="202" y="1"/>
                    </a:moveTo>
                    <a:cubicBezTo>
                      <a:pt x="154" y="1"/>
                      <a:pt x="107" y="19"/>
                      <a:pt x="71" y="55"/>
                    </a:cubicBezTo>
                    <a:cubicBezTo>
                      <a:pt x="1" y="128"/>
                      <a:pt x="1" y="245"/>
                      <a:pt x="71" y="317"/>
                    </a:cubicBezTo>
                    <a:lnTo>
                      <a:pt x="3015" y="3259"/>
                    </a:lnTo>
                    <a:cubicBezTo>
                      <a:pt x="3052" y="3295"/>
                      <a:pt x="3099" y="3314"/>
                      <a:pt x="3143" y="3314"/>
                    </a:cubicBezTo>
                    <a:cubicBezTo>
                      <a:pt x="3190" y="3314"/>
                      <a:pt x="3238" y="3295"/>
                      <a:pt x="3274" y="3259"/>
                    </a:cubicBezTo>
                    <a:cubicBezTo>
                      <a:pt x="3347" y="3186"/>
                      <a:pt x="3347" y="3069"/>
                      <a:pt x="3274" y="3000"/>
                    </a:cubicBezTo>
                    <a:lnTo>
                      <a:pt x="333" y="55"/>
                    </a:lnTo>
                    <a:cubicBezTo>
                      <a:pt x="296" y="19"/>
                      <a:pt x="249"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6" name="Google Shape;1918;p52"/>
          <p:cNvSpPr/>
          <p:nvPr/>
        </p:nvSpPr>
        <p:spPr>
          <a:xfrm>
            <a:off x="7774128" y="62783"/>
            <a:ext cx="1271875" cy="1186890"/>
          </a:xfrm>
          <a:custGeom>
            <a:avLst/>
            <a:gdLst/>
            <a:ahLst/>
            <a:cxnLst/>
            <a:rect l="l" t="t" r="r" b="b"/>
            <a:pathLst>
              <a:path w="18085" h="16832" extrusionOk="0">
                <a:moveTo>
                  <a:pt x="9043" y="1"/>
                </a:moveTo>
                <a:cubicBezTo>
                  <a:pt x="4050" y="1"/>
                  <a:pt x="1" y="3767"/>
                  <a:pt x="1" y="8417"/>
                </a:cubicBezTo>
                <a:cubicBezTo>
                  <a:pt x="1" y="13065"/>
                  <a:pt x="4050" y="16831"/>
                  <a:pt x="9043" y="16831"/>
                </a:cubicBezTo>
                <a:cubicBezTo>
                  <a:pt x="14036" y="16831"/>
                  <a:pt x="18084" y="13065"/>
                  <a:pt x="18084" y="8417"/>
                </a:cubicBezTo>
                <a:cubicBezTo>
                  <a:pt x="18084" y="3767"/>
                  <a:pt x="14036" y="1"/>
                  <a:pt x="9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7" name="Picture 326"/>
          <p:cNvPicPr/>
          <p:nvPr/>
        </p:nvPicPr>
        <p:blipFill>
          <a:blip r:embed="rId3" cstate="print"/>
          <a:srcRect/>
          <a:stretch>
            <a:fillRect/>
          </a:stretch>
        </p:blipFill>
        <p:spPr bwMode="auto">
          <a:xfrm>
            <a:off x="8090761" y="371435"/>
            <a:ext cx="638607" cy="56696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4"/>
        <p:cNvGrpSpPr/>
        <p:nvPr/>
      </p:nvGrpSpPr>
      <p:grpSpPr>
        <a:xfrm>
          <a:off x="0" y="0"/>
          <a:ext cx="0" cy="0"/>
          <a:chOff x="0" y="0"/>
          <a:chExt cx="0" cy="0"/>
        </a:xfrm>
      </p:grpSpPr>
      <p:sp>
        <p:nvSpPr>
          <p:cNvPr id="31" name="Google Shape;1918;p52"/>
          <p:cNvSpPr/>
          <p:nvPr/>
        </p:nvSpPr>
        <p:spPr>
          <a:xfrm>
            <a:off x="7774128" y="62783"/>
            <a:ext cx="1271875" cy="1186890"/>
          </a:xfrm>
          <a:custGeom>
            <a:avLst/>
            <a:gdLst/>
            <a:ahLst/>
            <a:cxnLst/>
            <a:rect l="l" t="t" r="r" b="b"/>
            <a:pathLst>
              <a:path w="18085" h="16832" extrusionOk="0">
                <a:moveTo>
                  <a:pt x="9043" y="1"/>
                </a:moveTo>
                <a:cubicBezTo>
                  <a:pt x="4050" y="1"/>
                  <a:pt x="1" y="3767"/>
                  <a:pt x="1" y="8417"/>
                </a:cubicBezTo>
                <a:cubicBezTo>
                  <a:pt x="1" y="13065"/>
                  <a:pt x="4050" y="16831"/>
                  <a:pt x="9043" y="16831"/>
                </a:cubicBezTo>
                <a:cubicBezTo>
                  <a:pt x="14036" y="16831"/>
                  <a:pt x="18084" y="13065"/>
                  <a:pt x="18084" y="8417"/>
                </a:cubicBezTo>
                <a:cubicBezTo>
                  <a:pt x="18084" y="3767"/>
                  <a:pt x="14036" y="1"/>
                  <a:pt x="9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Picture 31"/>
          <p:cNvPicPr/>
          <p:nvPr/>
        </p:nvPicPr>
        <p:blipFill>
          <a:blip r:embed="rId3" cstate="print"/>
          <a:srcRect/>
          <a:stretch>
            <a:fillRect/>
          </a:stretch>
        </p:blipFill>
        <p:spPr bwMode="auto">
          <a:xfrm>
            <a:off x="8090761" y="371435"/>
            <a:ext cx="638607" cy="566962"/>
          </a:xfrm>
          <a:prstGeom prst="rect">
            <a:avLst/>
          </a:prstGeom>
          <a:noFill/>
        </p:spPr>
      </p:pic>
      <p:sp>
        <p:nvSpPr>
          <p:cNvPr id="33" name="Google Shape;785;p28"/>
          <p:cNvSpPr txBox="1">
            <a:spLocks noGrp="1"/>
          </p:cNvSpPr>
          <p:nvPr>
            <p:ph type="subTitle" idx="2"/>
          </p:nvPr>
        </p:nvSpPr>
        <p:spPr>
          <a:xfrm>
            <a:off x="309489" y="371435"/>
            <a:ext cx="5718798" cy="70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How? </a:t>
            </a:r>
            <a:endParaRPr sz="2400" dirty="0"/>
          </a:p>
        </p:txBody>
      </p:sp>
      <p:sp>
        <p:nvSpPr>
          <p:cNvPr id="8" name="Google Shape;785;p28"/>
          <p:cNvSpPr txBox="1">
            <a:spLocks noGrp="1"/>
          </p:cNvSpPr>
          <p:nvPr>
            <p:ph type="subTitle" idx="2"/>
          </p:nvPr>
        </p:nvSpPr>
        <p:spPr>
          <a:xfrm>
            <a:off x="309489" y="938397"/>
            <a:ext cx="7558602" cy="7014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Wingdings" panose="05000000000000000000" pitchFamily="2" charset="2"/>
              <a:buChar char="q"/>
            </a:pPr>
            <a:r>
              <a:rPr lang="en-GB" sz="1800" dirty="0" smtClean="0"/>
              <a:t>Practice starting patient conversations with “just let me get your details first…” or “we like to record the advice we give you so if you come back we know what has already been tried” </a:t>
            </a:r>
          </a:p>
          <a:p>
            <a:pPr marL="285750" lvl="0" indent="-285750" algn="l" rtl="0">
              <a:spcBef>
                <a:spcPts val="0"/>
              </a:spcBef>
              <a:spcAft>
                <a:spcPts val="0"/>
              </a:spcAft>
              <a:buFont typeface="Wingdings" panose="05000000000000000000" pitchFamily="2" charset="2"/>
              <a:buChar char="q"/>
            </a:pPr>
            <a:endParaRPr lang="en-GB" sz="1800" dirty="0" smtClean="0"/>
          </a:p>
          <a:p>
            <a:pPr marL="285750" lvl="0" indent="-285750" algn="l" rtl="0">
              <a:spcBef>
                <a:spcPts val="0"/>
              </a:spcBef>
              <a:spcAft>
                <a:spcPts val="0"/>
              </a:spcAft>
              <a:buFont typeface="Wingdings" panose="05000000000000000000" pitchFamily="2" charset="2"/>
              <a:buChar char="q"/>
            </a:pPr>
            <a:r>
              <a:rPr lang="en-GB" sz="1800" dirty="0" smtClean="0"/>
              <a:t>Pharmacy First Toolkit is located on the Community Pharmacy Grampian webpage </a:t>
            </a:r>
          </a:p>
          <a:p>
            <a:pPr marL="285750" lvl="0" indent="-285750" algn="l" rtl="0">
              <a:spcBef>
                <a:spcPts val="0"/>
              </a:spcBef>
              <a:spcAft>
                <a:spcPts val="0"/>
              </a:spcAft>
              <a:buFont typeface="Wingdings" panose="05000000000000000000" pitchFamily="2" charset="2"/>
              <a:buChar char="q"/>
            </a:pPr>
            <a:endParaRPr lang="en-GB" sz="1800" dirty="0"/>
          </a:p>
          <a:p>
            <a:pPr marL="285750" lvl="0" indent="-285750" algn="l" rtl="0">
              <a:spcBef>
                <a:spcPts val="0"/>
              </a:spcBef>
              <a:spcAft>
                <a:spcPts val="0"/>
              </a:spcAft>
              <a:buFont typeface="Wingdings" panose="05000000000000000000" pitchFamily="2" charset="2"/>
              <a:buChar char="q"/>
            </a:pPr>
            <a:r>
              <a:rPr lang="en-GB" sz="1800" dirty="0" smtClean="0"/>
              <a:t>Keep a pile of consultation forms handy by the phone and on counter! (you can even print off patient bag label when giving phone advice as a reminder!) </a:t>
            </a:r>
          </a:p>
          <a:p>
            <a:pPr marL="285750" lvl="0" indent="-285750" algn="l" rtl="0">
              <a:spcBef>
                <a:spcPts val="0"/>
              </a:spcBef>
              <a:spcAft>
                <a:spcPts val="0"/>
              </a:spcAft>
              <a:buFont typeface="Wingdings" panose="05000000000000000000" pitchFamily="2" charset="2"/>
              <a:buChar char="q"/>
            </a:pPr>
            <a:endParaRPr lang="en-GB" sz="1800" dirty="0" smtClean="0"/>
          </a:p>
          <a:p>
            <a:pPr marL="0" lvl="0" indent="0" algn="l" rtl="0">
              <a:spcBef>
                <a:spcPts val="0"/>
              </a:spcBef>
              <a:spcAft>
                <a:spcPts val="0"/>
              </a:spcAft>
            </a:pPr>
            <a:endParaRPr lang="en-GB" sz="1800" dirty="0"/>
          </a:p>
        </p:txBody>
      </p:sp>
    </p:spTree>
    <p:extLst>
      <p:ext uri="{BB962C8B-B14F-4D97-AF65-F5344CB8AC3E}">
        <p14:creationId xmlns:p14="http://schemas.microsoft.com/office/powerpoint/2010/main" val="1576250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4"/>
        <p:cNvGrpSpPr/>
        <p:nvPr/>
      </p:nvGrpSpPr>
      <p:grpSpPr>
        <a:xfrm>
          <a:off x="0" y="0"/>
          <a:ext cx="0" cy="0"/>
          <a:chOff x="0" y="0"/>
          <a:chExt cx="0" cy="0"/>
        </a:xfrm>
      </p:grpSpPr>
      <p:sp>
        <p:nvSpPr>
          <p:cNvPr id="31" name="Google Shape;1918;p52"/>
          <p:cNvSpPr/>
          <p:nvPr/>
        </p:nvSpPr>
        <p:spPr>
          <a:xfrm>
            <a:off x="7774128" y="62783"/>
            <a:ext cx="1271875" cy="1186890"/>
          </a:xfrm>
          <a:custGeom>
            <a:avLst/>
            <a:gdLst/>
            <a:ahLst/>
            <a:cxnLst/>
            <a:rect l="l" t="t" r="r" b="b"/>
            <a:pathLst>
              <a:path w="18085" h="16832" extrusionOk="0">
                <a:moveTo>
                  <a:pt x="9043" y="1"/>
                </a:moveTo>
                <a:cubicBezTo>
                  <a:pt x="4050" y="1"/>
                  <a:pt x="1" y="3767"/>
                  <a:pt x="1" y="8417"/>
                </a:cubicBezTo>
                <a:cubicBezTo>
                  <a:pt x="1" y="13065"/>
                  <a:pt x="4050" y="16831"/>
                  <a:pt x="9043" y="16831"/>
                </a:cubicBezTo>
                <a:cubicBezTo>
                  <a:pt x="14036" y="16831"/>
                  <a:pt x="18084" y="13065"/>
                  <a:pt x="18084" y="8417"/>
                </a:cubicBezTo>
                <a:cubicBezTo>
                  <a:pt x="18084" y="3767"/>
                  <a:pt x="14036" y="1"/>
                  <a:pt x="9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Picture 31"/>
          <p:cNvPicPr/>
          <p:nvPr/>
        </p:nvPicPr>
        <p:blipFill>
          <a:blip r:embed="rId3" cstate="print"/>
          <a:srcRect/>
          <a:stretch>
            <a:fillRect/>
          </a:stretch>
        </p:blipFill>
        <p:spPr bwMode="auto">
          <a:xfrm>
            <a:off x="8090761" y="371435"/>
            <a:ext cx="638607" cy="566962"/>
          </a:xfrm>
          <a:prstGeom prst="rect">
            <a:avLst/>
          </a:prstGeom>
          <a:noFill/>
        </p:spPr>
      </p:pic>
      <p:sp>
        <p:nvSpPr>
          <p:cNvPr id="33" name="Google Shape;785;p28"/>
          <p:cNvSpPr txBox="1">
            <a:spLocks noGrp="1"/>
          </p:cNvSpPr>
          <p:nvPr>
            <p:ph type="subTitle" idx="2"/>
          </p:nvPr>
        </p:nvSpPr>
        <p:spPr>
          <a:xfrm>
            <a:off x="309489" y="371435"/>
            <a:ext cx="5718798" cy="70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Pharmacy First Toolkit </a:t>
            </a:r>
            <a:endParaRPr sz="2400" dirty="0"/>
          </a:p>
        </p:txBody>
      </p:sp>
      <p:sp>
        <p:nvSpPr>
          <p:cNvPr id="8" name="Google Shape;785;p28"/>
          <p:cNvSpPr txBox="1">
            <a:spLocks noGrp="1"/>
          </p:cNvSpPr>
          <p:nvPr>
            <p:ph type="subTitle" idx="2"/>
          </p:nvPr>
        </p:nvSpPr>
        <p:spPr>
          <a:xfrm>
            <a:off x="309489" y="938397"/>
            <a:ext cx="7558602" cy="70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endParaRPr lang="en-GB" sz="1800" dirty="0" smtClean="0"/>
          </a:p>
          <a:p>
            <a:pPr marL="285750" lvl="0" indent="-285750" algn="l" rtl="0">
              <a:spcBef>
                <a:spcPts val="0"/>
              </a:spcBef>
              <a:spcAft>
                <a:spcPts val="0"/>
              </a:spcAft>
              <a:buFont typeface="Arial" panose="020B0604020202020204" pitchFamily="34" charset="0"/>
              <a:buChar char="•"/>
            </a:pPr>
            <a:endParaRPr lang="en-GB" sz="1800" dirty="0"/>
          </a:p>
        </p:txBody>
      </p:sp>
      <p:pic>
        <p:nvPicPr>
          <p:cNvPr id="2" name="Picture 1"/>
          <p:cNvPicPr>
            <a:picLocks noChangeAspect="1"/>
          </p:cNvPicPr>
          <p:nvPr/>
        </p:nvPicPr>
        <p:blipFill rotWithShape="1">
          <a:blip r:embed="rId4"/>
          <a:srcRect l="13813" t="59225" r="77770" b="21591"/>
          <a:stretch/>
        </p:blipFill>
        <p:spPr>
          <a:xfrm>
            <a:off x="4374648" y="399520"/>
            <a:ext cx="2355074" cy="1509662"/>
          </a:xfrm>
          <a:prstGeom prst="rect">
            <a:avLst/>
          </a:prstGeom>
        </p:spPr>
      </p:pic>
      <p:sp>
        <p:nvSpPr>
          <p:cNvPr id="3" name="Rectangle 2"/>
          <p:cNvSpPr/>
          <p:nvPr/>
        </p:nvSpPr>
        <p:spPr>
          <a:xfrm>
            <a:off x="589663" y="984220"/>
            <a:ext cx="6483030" cy="3539430"/>
          </a:xfrm>
          <a:prstGeom prst="rect">
            <a:avLst/>
          </a:prstGeom>
        </p:spPr>
        <p:txBody>
          <a:bodyPr wrap="square">
            <a:spAutoFit/>
          </a:bodyPr>
          <a:lstStyle/>
          <a:p>
            <a:pPr marL="285750" indent="-285750">
              <a:buFont typeface="Wingdings" panose="05000000000000000000" pitchFamily="2" charset="2"/>
              <a:buChar char="q"/>
            </a:pPr>
            <a:r>
              <a:rPr lang="en-GB" dirty="0"/>
              <a:t>Sample patient consultation </a:t>
            </a:r>
            <a:r>
              <a:rPr lang="en-GB" dirty="0" smtClean="0"/>
              <a:t>forms</a:t>
            </a:r>
          </a:p>
          <a:p>
            <a:endParaRPr lang="en-GB" dirty="0"/>
          </a:p>
          <a:p>
            <a:pPr marL="285750" indent="-285750">
              <a:buFont typeface="Wingdings" panose="05000000000000000000" pitchFamily="2" charset="2"/>
              <a:buChar char="q"/>
            </a:pPr>
            <a:r>
              <a:rPr lang="en-GB" dirty="0" smtClean="0"/>
              <a:t> </a:t>
            </a:r>
            <a:r>
              <a:rPr lang="en-GB" dirty="0"/>
              <a:t>Daily numbers tracker sheet – you can</a:t>
            </a:r>
          </a:p>
          <a:p>
            <a:r>
              <a:rPr lang="en-GB" dirty="0"/>
              <a:t>print this off and stick it on a wall to help</a:t>
            </a:r>
          </a:p>
          <a:p>
            <a:r>
              <a:rPr lang="en-GB" dirty="0"/>
              <a:t>you track your consultation </a:t>
            </a:r>
            <a:r>
              <a:rPr lang="en-GB" dirty="0" smtClean="0"/>
              <a:t>numbers</a:t>
            </a:r>
          </a:p>
          <a:p>
            <a:endParaRPr lang="en-GB" dirty="0"/>
          </a:p>
          <a:p>
            <a:pPr marL="285750" indent="-285750">
              <a:buFont typeface="Wingdings" panose="05000000000000000000" pitchFamily="2" charset="2"/>
              <a:buChar char="q"/>
            </a:pPr>
            <a:r>
              <a:rPr lang="en-GB" dirty="0" smtClean="0"/>
              <a:t>Monthly </a:t>
            </a:r>
            <a:r>
              <a:rPr lang="en-GB" dirty="0"/>
              <a:t>numbers tracker sheet – you can</a:t>
            </a:r>
          </a:p>
          <a:p>
            <a:r>
              <a:rPr lang="en-GB" dirty="0"/>
              <a:t>print this off and use it to compare month</a:t>
            </a:r>
          </a:p>
          <a:p>
            <a:r>
              <a:rPr lang="en-GB" dirty="0"/>
              <a:t>by month consultation numbers</a:t>
            </a:r>
          </a:p>
          <a:p>
            <a:endParaRPr lang="en-GB" dirty="0"/>
          </a:p>
          <a:p>
            <a:pPr marL="285750" indent="-285750">
              <a:buFont typeface="Wingdings" panose="05000000000000000000" pitchFamily="2" charset="2"/>
              <a:buChar char="q"/>
            </a:pPr>
            <a:r>
              <a:rPr lang="en-GB" dirty="0" smtClean="0"/>
              <a:t>Pharmacy </a:t>
            </a:r>
            <a:r>
              <a:rPr lang="en-GB" dirty="0"/>
              <a:t>First Questionnaire – a great</a:t>
            </a:r>
          </a:p>
          <a:p>
            <a:r>
              <a:rPr lang="en-GB" dirty="0"/>
              <a:t>(and quick) tool to sense-check you have</a:t>
            </a:r>
          </a:p>
          <a:p>
            <a:r>
              <a:rPr lang="en-GB" dirty="0"/>
              <a:t>good PF processes in place</a:t>
            </a:r>
          </a:p>
          <a:p>
            <a:endParaRPr lang="en-GB" dirty="0"/>
          </a:p>
          <a:p>
            <a:pPr marL="285750" indent="-285750">
              <a:buFont typeface="Wingdings" panose="05000000000000000000" pitchFamily="2" charset="2"/>
              <a:buChar char="q"/>
            </a:pPr>
            <a:r>
              <a:rPr lang="en-GB" dirty="0" smtClean="0"/>
              <a:t>General </a:t>
            </a:r>
            <a:r>
              <a:rPr lang="en-GB" dirty="0"/>
              <a:t>use patient referral form if you’re</a:t>
            </a:r>
          </a:p>
          <a:p>
            <a:r>
              <a:rPr lang="en-GB" dirty="0"/>
              <a:t>unable to use the SBAR facility in PCR</a:t>
            </a:r>
          </a:p>
        </p:txBody>
      </p:sp>
    </p:spTree>
    <p:extLst>
      <p:ext uri="{BB962C8B-B14F-4D97-AF65-F5344CB8AC3E}">
        <p14:creationId xmlns:p14="http://schemas.microsoft.com/office/powerpoint/2010/main" val="851413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98"/>
        <p:cNvGrpSpPr/>
        <p:nvPr/>
      </p:nvGrpSpPr>
      <p:grpSpPr>
        <a:xfrm>
          <a:off x="0" y="0"/>
          <a:ext cx="0" cy="0"/>
          <a:chOff x="0" y="0"/>
          <a:chExt cx="0" cy="0"/>
        </a:xfrm>
      </p:grpSpPr>
      <p:sp>
        <p:nvSpPr>
          <p:cNvPr id="2499" name="Google Shape;2499;p85"/>
          <p:cNvSpPr txBox="1">
            <a:spLocks noGrp="1"/>
          </p:cNvSpPr>
          <p:nvPr>
            <p:ph type="ctrTitle"/>
          </p:nvPr>
        </p:nvSpPr>
        <p:spPr>
          <a:xfrm>
            <a:off x="2493850" y="596231"/>
            <a:ext cx="4156200" cy="102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500">
                <a:solidFill>
                  <a:schemeClr val="dk1"/>
                </a:solidFill>
              </a:rPr>
              <a:t>THANKS!!</a:t>
            </a:r>
            <a:endParaRPr sz="5500">
              <a:solidFill>
                <a:schemeClr val="dk1"/>
              </a:solidFill>
            </a:endParaRPr>
          </a:p>
        </p:txBody>
      </p:sp>
      <p:sp>
        <p:nvSpPr>
          <p:cNvPr id="2515" name="Google Shape;2515;p85"/>
          <p:cNvSpPr txBox="1">
            <a:spLocks noGrp="1"/>
          </p:cNvSpPr>
          <p:nvPr>
            <p:ph type="subTitle" idx="1"/>
          </p:nvPr>
        </p:nvSpPr>
        <p:spPr>
          <a:xfrm>
            <a:off x="2533550" y="2011025"/>
            <a:ext cx="4076700" cy="137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1"/>
                </a:solidFill>
              </a:rPr>
              <a:t>Do you have any questions?</a:t>
            </a:r>
            <a:endParaRPr dirty="0">
              <a:solidFill>
                <a:schemeClr val="dk1"/>
              </a:solidFill>
            </a:endParaRPr>
          </a:p>
          <a:p>
            <a:pPr marL="0" lvl="0" indent="0" algn="ctr" rtl="0">
              <a:spcBef>
                <a:spcPts val="0"/>
              </a:spcBef>
              <a:spcAft>
                <a:spcPts val="0"/>
              </a:spcAft>
              <a:buNone/>
            </a:pPr>
            <a:endParaRPr dirty="0">
              <a:solidFill>
                <a:schemeClr val="dk1"/>
              </a:solidFill>
            </a:endParaRPr>
          </a:p>
          <a:p>
            <a:pPr marL="0" lvl="0" indent="0" algn="ctr" rtl="0">
              <a:spcBef>
                <a:spcPts val="0"/>
              </a:spcBef>
              <a:spcAft>
                <a:spcPts val="0"/>
              </a:spcAft>
              <a:buNone/>
            </a:pPr>
            <a:r>
              <a:rPr lang="en-GB" dirty="0" smtClean="0">
                <a:solidFill>
                  <a:schemeClr val="dk1"/>
                </a:solidFill>
              </a:rPr>
              <a:t>G</a:t>
            </a:r>
            <a:r>
              <a:rPr lang="en" dirty="0" smtClean="0">
                <a:solidFill>
                  <a:schemeClr val="dk1"/>
                </a:solidFill>
              </a:rPr>
              <a:t>ram.pharmaceuticalcareservices@nhs.scot</a:t>
            </a:r>
            <a:endParaRPr dirty="0">
              <a:solidFill>
                <a:schemeClr val="dk1"/>
              </a:solidFill>
            </a:endParaRPr>
          </a:p>
        </p:txBody>
      </p:sp>
      <p:grpSp>
        <p:nvGrpSpPr>
          <p:cNvPr id="2516" name="Google Shape;2516;p85"/>
          <p:cNvGrpSpPr/>
          <p:nvPr/>
        </p:nvGrpSpPr>
        <p:grpSpPr>
          <a:xfrm>
            <a:off x="6796732" y="1022029"/>
            <a:ext cx="1337363" cy="1220723"/>
            <a:chOff x="186382" y="-511446"/>
            <a:chExt cx="1337363" cy="1220723"/>
          </a:xfrm>
        </p:grpSpPr>
        <p:sp>
          <p:nvSpPr>
            <p:cNvPr id="2517" name="Google Shape;2517;p85"/>
            <p:cNvSpPr/>
            <p:nvPr/>
          </p:nvSpPr>
          <p:spPr>
            <a:xfrm>
              <a:off x="193081" y="-505605"/>
              <a:ext cx="1323998" cy="1208977"/>
            </a:xfrm>
            <a:custGeom>
              <a:avLst/>
              <a:gdLst/>
              <a:ahLst/>
              <a:cxnLst/>
              <a:rect l="l" t="t" r="r" b="b"/>
              <a:pathLst>
                <a:path w="41704" h="38081" extrusionOk="0">
                  <a:moveTo>
                    <a:pt x="12126" y="0"/>
                  </a:moveTo>
                  <a:lnTo>
                    <a:pt x="0" y="21008"/>
                  </a:lnTo>
                  <a:lnTo>
                    <a:pt x="29573" y="38080"/>
                  </a:lnTo>
                  <a:lnTo>
                    <a:pt x="41703" y="17077"/>
                  </a:lnTo>
                  <a:lnTo>
                    <a:pt x="12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85"/>
            <p:cNvSpPr/>
            <p:nvPr/>
          </p:nvSpPr>
          <p:spPr>
            <a:xfrm>
              <a:off x="193081" y="-679"/>
              <a:ext cx="1323998" cy="704064"/>
            </a:xfrm>
            <a:custGeom>
              <a:avLst/>
              <a:gdLst/>
              <a:ahLst/>
              <a:cxnLst/>
              <a:rect l="l" t="t" r="r" b="b"/>
              <a:pathLst>
                <a:path w="41704" h="22177" extrusionOk="0">
                  <a:moveTo>
                    <a:pt x="39675" y="0"/>
                  </a:moveTo>
                  <a:lnTo>
                    <a:pt x="28733" y="18952"/>
                  </a:lnTo>
                  <a:lnTo>
                    <a:pt x="1188" y="3048"/>
                  </a:lnTo>
                  <a:lnTo>
                    <a:pt x="0" y="5104"/>
                  </a:lnTo>
                  <a:lnTo>
                    <a:pt x="29573" y="22176"/>
                  </a:lnTo>
                  <a:lnTo>
                    <a:pt x="41703" y="1173"/>
                  </a:lnTo>
                  <a:lnTo>
                    <a:pt x="39675" y="0"/>
                  </a:lnTo>
                  <a:close/>
                </a:path>
              </a:pathLst>
            </a:custGeom>
            <a:solidFill>
              <a:srgbClr val="D0E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85"/>
            <p:cNvSpPr/>
            <p:nvPr/>
          </p:nvSpPr>
          <p:spPr>
            <a:xfrm>
              <a:off x="186382" y="-511446"/>
              <a:ext cx="1337363" cy="1220723"/>
            </a:xfrm>
            <a:custGeom>
              <a:avLst/>
              <a:gdLst/>
              <a:ahLst/>
              <a:cxnLst/>
              <a:rect l="l" t="t" r="r" b="b"/>
              <a:pathLst>
                <a:path w="42125" h="38451" extrusionOk="0">
                  <a:moveTo>
                    <a:pt x="12407" y="435"/>
                  </a:moveTo>
                  <a:lnTo>
                    <a:pt x="41663" y="17326"/>
                  </a:lnTo>
                  <a:lnTo>
                    <a:pt x="29719" y="38014"/>
                  </a:lnTo>
                  <a:lnTo>
                    <a:pt x="463" y="21123"/>
                  </a:lnTo>
                  <a:lnTo>
                    <a:pt x="12407" y="435"/>
                  </a:lnTo>
                  <a:close/>
                  <a:moveTo>
                    <a:pt x="12340" y="0"/>
                  </a:moveTo>
                  <a:cubicBezTo>
                    <a:pt x="12323" y="0"/>
                    <a:pt x="12306" y="2"/>
                    <a:pt x="12290" y="6"/>
                  </a:cubicBezTo>
                  <a:cubicBezTo>
                    <a:pt x="12242" y="20"/>
                    <a:pt x="12202" y="50"/>
                    <a:pt x="12180" y="94"/>
                  </a:cubicBezTo>
                  <a:lnTo>
                    <a:pt x="52" y="21097"/>
                  </a:lnTo>
                  <a:cubicBezTo>
                    <a:pt x="1" y="21189"/>
                    <a:pt x="30" y="21298"/>
                    <a:pt x="121" y="21349"/>
                  </a:cubicBezTo>
                  <a:lnTo>
                    <a:pt x="29694" y="38425"/>
                  </a:lnTo>
                  <a:cubicBezTo>
                    <a:pt x="29722" y="38439"/>
                    <a:pt x="29752" y="38450"/>
                    <a:pt x="29784" y="38450"/>
                  </a:cubicBezTo>
                  <a:cubicBezTo>
                    <a:pt x="29803" y="38450"/>
                    <a:pt x="29818" y="38447"/>
                    <a:pt x="29832" y="38443"/>
                  </a:cubicBezTo>
                  <a:cubicBezTo>
                    <a:pt x="29880" y="38432"/>
                    <a:pt x="29919" y="38400"/>
                    <a:pt x="29945" y="38360"/>
                  </a:cubicBezTo>
                  <a:lnTo>
                    <a:pt x="42074" y="17352"/>
                  </a:lnTo>
                  <a:cubicBezTo>
                    <a:pt x="42125" y="17264"/>
                    <a:pt x="42092" y="17152"/>
                    <a:pt x="42005" y="17100"/>
                  </a:cubicBezTo>
                  <a:lnTo>
                    <a:pt x="12432" y="25"/>
                  </a:lnTo>
                  <a:cubicBezTo>
                    <a:pt x="12404" y="8"/>
                    <a:pt x="12372" y="0"/>
                    <a:pt x="1234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85"/>
            <p:cNvSpPr/>
            <p:nvPr/>
          </p:nvSpPr>
          <p:spPr>
            <a:xfrm>
              <a:off x="193081" y="-505605"/>
              <a:ext cx="556724" cy="766035"/>
            </a:xfrm>
            <a:custGeom>
              <a:avLst/>
              <a:gdLst/>
              <a:ahLst/>
              <a:cxnLst/>
              <a:rect l="l" t="t" r="r" b="b"/>
              <a:pathLst>
                <a:path w="17536" h="24129" extrusionOk="0">
                  <a:moveTo>
                    <a:pt x="12126" y="0"/>
                  </a:moveTo>
                  <a:lnTo>
                    <a:pt x="0" y="21008"/>
                  </a:lnTo>
                  <a:lnTo>
                    <a:pt x="5407" y="24128"/>
                  </a:lnTo>
                  <a:lnTo>
                    <a:pt x="17535" y="3120"/>
                  </a:lnTo>
                  <a:lnTo>
                    <a:pt x="12126" y="0"/>
                  </a:ln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85"/>
            <p:cNvSpPr/>
            <p:nvPr/>
          </p:nvSpPr>
          <p:spPr>
            <a:xfrm>
              <a:off x="187081" y="-511446"/>
              <a:ext cx="569328" cy="777623"/>
            </a:xfrm>
            <a:custGeom>
              <a:avLst/>
              <a:gdLst/>
              <a:ahLst/>
              <a:cxnLst/>
              <a:rect l="l" t="t" r="r" b="b"/>
              <a:pathLst>
                <a:path w="17933" h="24494" extrusionOk="0">
                  <a:moveTo>
                    <a:pt x="12385" y="435"/>
                  </a:moveTo>
                  <a:lnTo>
                    <a:pt x="17474" y="3373"/>
                  </a:lnTo>
                  <a:lnTo>
                    <a:pt x="5527" y="24061"/>
                  </a:lnTo>
                  <a:lnTo>
                    <a:pt x="441" y="21123"/>
                  </a:lnTo>
                  <a:lnTo>
                    <a:pt x="12385" y="435"/>
                  </a:lnTo>
                  <a:close/>
                  <a:moveTo>
                    <a:pt x="12318" y="0"/>
                  </a:moveTo>
                  <a:cubicBezTo>
                    <a:pt x="12301" y="0"/>
                    <a:pt x="12284" y="2"/>
                    <a:pt x="12268" y="6"/>
                  </a:cubicBezTo>
                  <a:cubicBezTo>
                    <a:pt x="12220" y="20"/>
                    <a:pt x="12180" y="50"/>
                    <a:pt x="12158" y="94"/>
                  </a:cubicBezTo>
                  <a:lnTo>
                    <a:pt x="30" y="21097"/>
                  </a:lnTo>
                  <a:cubicBezTo>
                    <a:pt x="4" y="21141"/>
                    <a:pt x="1" y="21192"/>
                    <a:pt x="11" y="21240"/>
                  </a:cubicBezTo>
                  <a:cubicBezTo>
                    <a:pt x="23" y="21287"/>
                    <a:pt x="55" y="21327"/>
                    <a:pt x="99" y="21349"/>
                  </a:cubicBezTo>
                  <a:lnTo>
                    <a:pt x="5505" y="24472"/>
                  </a:lnTo>
                  <a:cubicBezTo>
                    <a:pt x="5534" y="24487"/>
                    <a:pt x="5562" y="24494"/>
                    <a:pt x="5596" y="24494"/>
                  </a:cubicBezTo>
                  <a:cubicBezTo>
                    <a:pt x="5658" y="24494"/>
                    <a:pt x="5719" y="24461"/>
                    <a:pt x="5755" y="24403"/>
                  </a:cubicBezTo>
                  <a:lnTo>
                    <a:pt x="17881" y="3399"/>
                  </a:lnTo>
                  <a:cubicBezTo>
                    <a:pt x="17932" y="3308"/>
                    <a:pt x="17903" y="3199"/>
                    <a:pt x="17815" y="3148"/>
                  </a:cubicBezTo>
                  <a:lnTo>
                    <a:pt x="12410" y="25"/>
                  </a:lnTo>
                  <a:cubicBezTo>
                    <a:pt x="12382" y="8"/>
                    <a:pt x="12350" y="0"/>
                    <a:pt x="1231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85"/>
            <p:cNvSpPr/>
            <p:nvPr/>
          </p:nvSpPr>
          <p:spPr>
            <a:xfrm>
              <a:off x="559552" y="-233299"/>
              <a:ext cx="798862" cy="700921"/>
            </a:xfrm>
            <a:custGeom>
              <a:avLst/>
              <a:gdLst/>
              <a:ahLst/>
              <a:cxnLst/>
              <a:rect l="l" t="t" r="r" b="b"/>
              <a:pathLst>
                <a:path w="25163" h="22078" extrusionOk="0">
                  <a:moveTo>
                    <a:pt x="6538" y="0"/>
                  </a:moveTo>
                  <a:lnTo>
                    <a:pt x="1" y="11324"/>
                  </a:lnTo>
                  <a:lnTo>
                    <a:pt x="18624" y="22077"/>
                  </a:lnTo>
                  <a:lnTo>
                    <a:pt x="25162" y="10753"/>
                  </a:lnTo>
                  <a:lnTo>
                    <a:pt x="6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85"/>
            <p:cNvSpPr/>
            <p:nvPr/>
          </p:nvSpPr>
          <p:spPr>
            <a:xfrm>
              <a:off x="553552" y="-239109"/>
              <a:ext cx="810831" cy="712509"/>
            </a:xfrm>
            <a:custGeom>
              <a:avLst/>
              <a:gdLst/>
              <a:ahLst/>
              <a:cxnLst/>
              <a:rect l="l" t="t" r="r" b="b"/>
              <a:pathLst>
                <a:path w="25540" h="22443" extrusionOk="0">
                  <a:moveTo>
                    <a:pt x="6793" y="434"/>
                  </a:moveTo>
                  <a:lnTo>
                    <a:pt x="25099" y="11005"/>
                  </a:lnTo>
                  <a:lnTo>
                    <a:pt x="18744" y="22010"/>
                  </a:lnTo>
                  <a:lnTo>
                    <a:pt x="441" y="11442"/>
                  </a:lnTo>
                  <a:lnTo>
                    <a:pt x="6793" y="434"/>
                  </a:lnTo>
                  <a:close/>
                  <a:moveTo>
                    <a:pt x="6728" y="1"/>
                  </a:moveTo>
                  <a:cubicBezTo>
                    <a:pt x="6712" y="1"/>
                    <a:pt x="6696" y="3"/>
                    <a:pt x="6680" y="8"/>
                  </a:cubicBezTo>
                  <a:cubicBezTo>
                    <a:pt x="6633" y="19"/>
                    <a:pt x="6593" y="52"/>
                    <a:pt x="6568" y="91"/>
                  </a:cubicBezTo>
                  <a:lnTo>
                    <a:pt x="29" y="11417"/>
                  </a:lnTo>
                  <a:cubicBezTo>
                    <a:pt x="4" y="11460"/>
                    <a:pt x="0" y="11507"/>
                    <a:pt x="12" y="11555"/>
                  </a:cubicBezTo>
                  <a:cubicBezTo>
                    <a:pt x="22" y="11602"/>
                    <a:pt x="55" y="11642"/>
                    <a:pt x="95" y="11667"/>
                  </a:cubicBezTo>
                  <a:lnTo>
                    <a:pt x="18718" y="22421"/>
                  </a:lnTo>
                  <a:cubicBezTo>
                    <a:pt x="18747" y="22435"/>
                    <a:pt x="18780" y="22443"/>
                    <a:pt x="18813" y="22443"/>
                  </a:cubicBezTo>
                  <a:cubicBezTo>
                    <a:pt x="18875" y="22443"/>
                    <a:pt x="18937" y="22410"/>
                    <a:pt x="18970" y="22352"/>
                  </a:cubicBezTo>
                  <a:lnTo>
                    <a:pt x="25507" y="11027"/>
                  </a:lnTo>
                  <a:cubicBezTo>
                    <a:pt x="25533" y="10987"/>
                    <a:pt x="25540" y="10936"/>
                    <a:pt x="25526" y="10889"/>
                  </a:cubicBezTo>
                  <a:cubicBezTo>
                    <a:pt x="25514" y="10842"/>
                    <a:pt x="25486" y="10802"/>
                    <a:pt x="25442" y="10776"/>
                  </a:cubicBezTo>
                  <a:lnTo>
                    <a:pt x="6818" y="26"/>
                  </a:lnTo>
                  <a:cubicBezTo>
                    <a:pt x="6790" y="9"/>
                    <a:pt x="6759" y="1"/>
                    <a:pt x="6728"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85"/>
            <p:cNvSpPr/>
            <p:nvPr/>
          </p:nvSpPr>
          <p:spPr>
            <a:xfrm>
              <a:off x="722040" y="-233299"/>
              <a:ext cx="636379" cy="419384"/>
            </a:xfrm>
            <a:custGeom>
              <a:avLst/>
              <a:gdLst/>
              <a:ahLst/>
              <a:cxnLst/>
              <a:rect l="l" t="t" r="r" b="b"/>
              <a:pathLst>
                <a:path w="20045" h="13210" extrusionOk="0">
                  <a:moveTo>
                    <a:pt x="1420" y="0"/>
                  </a:moveTo>
                  <a:lnTo>
                    <a:pt x="1" y="2460"/>
                  </a:lnTo>
                  <a:lnTo>
                    <a:pt x="18624" y="13210"/>
                  </a:lnTo>
                  <a:lnTo>
                    <a:pt x="20044" y="10753"/>
                  </a:lnTo>
                  <a:lnTo>
                    <a:pt x="1420" y="0"/>
                  </a:ln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85"/>
            <p:cNvSpPr/>
            <p:nvPr/>
          </p:nvSpPr>
          <p:spPr>
            <a:xfrm>
              <a:off x="716040" y="-239109"/>
              <a:ext cx="648347" cy="431099"/>
            </a:xfrm>
            <a:custGeom>
              <a:avLst/>
              <a:gdLst/>
              <a:ahLst/>
              <a:cxnLst/>
              <a:rect l="l" t="t" r="r" b="b"/>
              <a:pathLst>
                <a:path w="20422" h="13579" extrusionOk="0">
                  <a:moveTo>
                    <a:pt x="1675" y="434"/>
                  </a:moveTo>
                  <a:lnTo>
                    <a:pt x="19981" y="11005"/>
                  </a:lnTo>
                  <a:lnTo>
                    <a:pt x="18744" y="13146"/>
                  </a:lnTo>
                  <a:lnTo>
                    <a:pt x="441" y="2574"/>
                  </a:lnTo>
                  <a:lnTo>
                    <a:pt x="1675" y="434"/>
                  </a:lnTo>
                  <a:close/>
                  <a:moveTo>
                    <a:pt x="1608" y="1"/>
                  </a:moveTo>
                  <a:cubicBezTo>
                    <a:pt x="1545" y="1"/>
                    <a:pt x="1483" y="33"/>
                    <a:pt x="1450" y="91"/>
                  </a:cubicBezTo>
                  <a:lnTo>
                    <a:pt x="30" y="2552"/>
                  </a:lnTo>
                  <a:cubicBezTo>
                    <a:pt x="8" y="2593"/>
                    <a:pt x="0" y="2643"/>
                    <a:pt x="12" y="2691"/>
                  </a:cubicBezTo>
                  <a:cubicBezTo>
                    <a:pt x="26" y="2739"/>
                    <a:pt x="55" y="2778"/>
                    <a:pt x="99" y="2800"/>
                  </a:cubicBezTo>
                  <a:lnTo>
                    <a:pt x="18722" y="13554"/>
                  </a:lnTo>
                  <a:cubicBezTo>
                    <a:pt x="18748" y="13572"/>
                    <a:pt x="18780" y="13579"/>
                    <a:pt x="18813" y="13579"/>
                  </a:cubicBezTo>
                  <a:cubicBezTo>
                    <a:pt x="18875" y="13579"/>
                    <a:pt x="18937" y="13546"/>
                    <a:pt x="18970" y="13488"/>
                  </a:cubicBezTo>
                  <a:lnTo>
                    <a:pt x="20389" y="11027"/>
                  </a:lnTo>
                  <a:cubicBezTo>
                    <a:pt x="20415" y="10987"/>
                    <a:pt x="20422" y="10936"/>
                    <a:pt x="20408" y="10889"/>
                  </a:cubicBezTo>
                  <a:cubicBezTo>
                    <a:pt x="20396" y="10842"/>
                    <a:pt x="20368" y="10802"/>
                    <a:pt x="20324" y="10776"/>
                  </a:cubicBezTo>
                  <a:lnTo>
                    <a:pt x="1700" y="26"/>
                  </a:lnTo>
                  <a:cubicBezTo>
                    <a:pt x="1671" y="9"/>
                    <a:pt x="1639" y="1"/>
                    <a:pt x="1608"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85"/>
            <p:cNvSpPr/>
            <p:nvPr/>
          </p:nvSpPr>
          <p:spPr>
            <a:xfrm>
              <a:off x="770012" y="-195297"/>
              <a:ext cx="346397" cy="231503"/>
            </a:xfrm>
            <a:custGeom>
              <a:avLst/>
              <a:gdLst/>
              <a:ahLst/>
              <a:cxnLst/>
              <a:rect l="l" t="t" r="r" b="b"/>
              <a:pathLst>
                <a:path w="10911" h="7292" extrusionOk="0">
                  <a:moveTo>
                    <a:pt x="860" y="0"/>
                  </a:moveTo>
                  <a:lnTo>
                    <a:pt x="0" y="1490"/>
                  </a:lnTo>
                  <a:lnTo>
                    <a:pt x="10051" y="7292"/>
                  </a:lnTo>
                  <a:lnTo>
                    <a:pt x="10910" y="5803"/>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85"/>
            <p:cNvSpPr/>
            <p:nvPr/>
          </p:nvSpPr>
          <p:spPr>
            <a:xfrm>
              <a:off x="763313" y="-201106"/>
              <a:ext cx="359096" cy="243122"/>
            </a:xfrm>
            <a:custGeom>
              <a:avLst/>
              <a:gdLst/>
              <a:ahLst/>
              <a:cxnLst/>
              <a:rect l="l" t="t" r="r" b="b"/>
              <a:pathLst>
                <a:path w="11311" h="7658" extrusionOk="0">
                  <a:moveTo>
                    <a:pt x="1137" y="435"/>
                  </a:moveTo>
                  <a:lnTo>
                    <a:pt x="10870" y="6051"/>
                  </a:lnTo>
                  <a:lnTo>
                    <a:pt x="10193" y="7224"/>
                  </a:lnTo>
                  <a:lnTo>
                    <a:pt x="463" y="1603"/>
                  </a:lnTo>
                  <a:lnTo>
                    <a:pt x="1137" y="435"/>
                  </a:lnTo>
                  <a:close/>
                  <a:moveTo>
                    <a:pt x="1065" y="0"/>
                  </a:moveTo>
                  <a:cubicBezTo>
                    <a:pt x="1050" y="0"/>
                    <a:pt x="1036" y="2"/>
                    <a:pt x="1023" y="5"/>
                  </a:cubicBezTo>
                  <a:cubicBezTo>
                    <a:pt x="976" y="20"/>
                    <a:pt x="936" y="49"/>
                    <a:pt x="910" y="92"/>
                  </a:cubicBezTo>
                  <a:lnTo>
                    <a:pt x="51" y="1577"/>
                  </a:lnTo>
                  <a:cubicBezTo>
                    <a:pt x="1" y="1668"/>
                    <a:pt x="33" y="1777"/>
                    <a:pt x="120" y="1829"/>
                  </a:cubicBezTo>
                  <a:lnTo>
                    <a:pt x="10171" y="7631"/>
                  </a:lnTo>
                  <a:cubicBezTo>
                    <a:pt x="10201" y="7649"/>
                    <a:pt x="10229" y="7657"/>
                    <a:pt x="10262" y="7657"/>
                  </a:cubicBezTo>
                  <a:cubicBezTo>
                    <a:pt x="10324" y="7657"/>
                    <a:pt x="10386" y="7624"/>
                    <a:pt x="10423" y="7565"/>
                  </a:cubicBezTo>
                  <a:lnTo>
                    <a:pt x="11281" y="6077"/>
                  </a:lnTo>
                  <a:cubicBezTo>
                    <a:pt x="11303" y="6037"/>
                    <a:pt x="11310" y="5986"/>
                    <a:pt x="11300" y="5939"/>
                  </a:cubicBezTo>
                  <a:cubicBezTo>
                    <a:pt x="11285" y="5891"/>
                    <a:pt x="11256" y="5851"/>
                    <a:pt x="11212" y="5826"/>
                  </a:cubicBezTo>
                  <a:lnTo>
                    <a:pt x="1162" y="23"/>
                  </a:lnTo>
                  <a:cubicBezTo>
                    <a:pt x="1132" y="8"/>
                    <a:pt x="1098" y="0"/>
                    <a:pt x="1065"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85"/>
            <p:cNvSpPr/>
            <p:nvPr/>
          </p:nvSpPr>
          <p:spPr>
            <a:xfrm>
              <a:off x="714198" y="-78463"/>
              <a:ext cx="519516" cy="317951"/>
            </a:xfrm>
            <a:custGeom>
              <a:avLst/>
              <a:gdLst/>
              <a:ahLst/>
              <a:cxnLst/>
              <a:rect l="l" t="t" r="r" b="b"/>
              <a:pathLst>
                <a:path w="16364" h="10015" extrusionOk="0">
                  <a:moveTo>
                    <a:pt x="492" y="1"/>
                  </a:moveTo>
                  <a:lnTo>
                    <a:pt x="1" y="849"/>
                  </a:lnTo>
                  <a:lnTo>
                    <a:pt x="15876" y="10015"/>
                  </a:lnTo>
                  <a:lnTo>
                    <a:pt x="16363" y="9167"/>
                  </a:lnTo>
                  <a:lnTo>
                    <a:pt x="492" y="1"/>
                  </a:ln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5"/>
            <p:cNvSpPr/>
            <p:nvPr/>
          </p:nvSpPr>
          <p:spPr>
            <a:xfrm>
              <a:off x="684260" y="-26554"/>
              <a:ext cx="519611" cy="317824"/>
            </a:xfrm>
            <a:custGeom>
              <a:avLst/>
              <a:gdLst/>
              <a:ahLst/>
              <a:cxnLst/>
              <a:rect l="l" t="t" r="r" b="b"/>
              <a:pathLst>
                <a:path w="16367" h="10011" extrusionOk="0">
                  <a:moveTo>
                    <a:pt x="492" y="0"/>
                  </a:moveTo>
                  <a:lnTo>
                    <a:pt x="1" y="849"/>
                  </a:lnTo>
                  <a:lnTo>
                    <a:pt x="15875" y="10011"/>
                  </a:lnTo>
                  <a:lnTo>
                    <a:pt x="16367" y="9162"/>
                  </a:lnTo>
                  <a:lnTo>
                    <a:pt x="492" y="0"/>
                  </a:ln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85"/>
            <p:cNvSpPr/>
            <p:nvPr/>
          </p:nvSpPr>
          <p:spPr>
            <a:xfrm>
              <a:off x="654448" y="25196"/>
              <a:ext cx="157436" cy="108894"/>
            </a:xfrm>
            <a:custGeom>
              <a:avLst/>
              <a:gdLst/>
              <a:ahLst/>
              <a:cxnLst/>
              <a:rect l="l" t="t" r="r" b="b"/>
              <a:pathLst>
                <a:path w="4959" h="3430" extrusionOk="0">
                  <a:moveTo>
                    <a:pt x="488" y="1"/>
                  </a:moveTo>
                  <a:lnTo>
                    <a:pt x="1" y="849"/>
                  </a:lnTo>
                  <a:lnTo>
                    <a:pt x="4470" y="3430"/>
                  </a:lnTo>
                  <a:lnTo>
                    <a:pt x="4959" y="2582"/>
                  </a:lnTo>
                  <a:lnTo>
                    <a:pt x="488" y="1"/>
                  </a:ln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85"/>
            <p:cNvSpPr/>
            <p:nvPr/>
          </p:nvSpPr>
          <p:spPr>
            <a:xfrm>
              <a:off x="707595" y="-84241"/>
              <a:ext cx="532247" cy="329539"/>
            </a:xfrm>
            <a:custGeom>
              <a:avLst/>
              <a:gdLst/>
              <a:ahLst/>
              <a:cxnLst/>
              <a:rect l="l" t="t" r="r" b="b"/>
              <a:pathLst>
                <a:path w="16765" h="10380" extrusionOk="0">
                  <a:moveTo>
                    <a:pt x="765" y="433"/>
                  </a:moveTo>
                  <a:lnTo>
                    <a:pt x="16324" y="9415"/>
                  </a:lnTo>
                  <a:lnTo>
                    <a:pt x="16014" y="9946"/>
                  </a:lnTo>
                  <a:lnTo>
                    <a:pt x="459" y="966"/>
                  </a:lnTo>
                  <a:lnTo>
                    <a:pt x="765" y="433"/>
                  </a:lnTo>
                  <a:close/>
                  <a:moveTo>
                    <a:pt x="699" y="1"/>
                  </a:moveTo>
                  <a:cubicBezTo>
                    <a:pt x="683" y="1"/>
                    <a:pt x="667" y="3"/>
                    <a:pt x="652" y="8"/>
                  </a:cubicBezTo>
                  <a:cubicBezTo>
                    <a:pt x="605" y="18"/>
                    <a:pt x="565" y="52"/>
                    <a:pt x="540" y="92"/>
                  </a:cubicBezTo>
                  <a:lnTo>
                    <a:pt x="52" y="940"/>
                  </a:lnTo>
                  <a:cubicBezTo>
                    <a:pt x="1" y="1028"/>
                    <a:pt x="30" y="1140"/>
                    <a:pt x="118" y="1191"/>
                  </a:cubicBezTo>
                  <a:lnTo>
                    <a:pt x="15992" y="10357"/>
                  </a:lnTo>
                  <a:cubicBezTo>
                    <a:pt x="16022" y="10371"/>
                    <a:pt x="16050" y="10379"/>
                    <a:pt x="16084" y="10379"/>
                  </a:cubicBezTo>
                  <a:cubicBezTo>
                    <a:pt x="16145" y="10379"/>
                    <a:pt x="16207" y="10346"/>
                    <a:pt x="16243" y="10288"/>
                  </a:cubicBezTo>
                  <a:lnTo>
                    <a:pt x="16731" y="9440"/>
                  </a:lnTo>
                  <a:cubicBezTo>
                    <a:pt x="16756" y="9400"/>
                    <a:pt x="16764" y="9349"/>
                    <a:pt x="16749" y="9301"/>
                  </a:cubicBezTo>
                  <a:cubicBezTo>
                    <a:pt x="16739" y="9254"/>
                    <a:pt x="16706" y="9214"/>
                    <a:pt x="16665" y="9188"/>
                  </a:cubicBezTo>
                  <a:lnTo>
                    <a:pt x="790" y="26"/>
                  </a:lnTo>
                  <a:cubicBezTo>
                    <a:pt x="762" y="10"/>
                    <a:pt x="730" y="1"/>
                    <a:pt x="699"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85"/>
            <p:cNvSpPr/>
            <p:nvPr/>
          </p:nvSpPr>
          <p:spPr>
            <a:xfrm>
              <a:off x="678259" y="-32396"/>
              <a:ext cx="532183" cy="329571"/>
            </a:xfrm>
            <a:custGeom>
              <a:avLst/>
              <a:gdLst/>
              <a:ahLst/>
              <a:cxnLst/>
              <a:rect l="l" t="t" r="r" b="b"/>
              <a:pathLst>
                <a:path w="16763" h="10381" extrusionOk="0">
                  <a:moveTo>
                    <a:pt x="746" y="435"/>
                  </a:moveTo>
                  <a:lnTo>
                    <a:pt x="16304" y="9415"/>
                  </a:lnTo>
                  <a:lnTo>
                    <a:pt x="15999" y="9944"/>
                  </a:lnTo>
                  <a:lnTo>
                    <a:pt x="441" y="963"/>
                  </a:lnTo>
                  <a:lnTo>
                    <a:pt x="746" y="435"/>
                  </a:lnTo>
                  <a:close/>
                  <a:moveTo>
                    <a:pt x="680" y="0"/>
                  </a:moveTo>
                  <a:cubicBezTo>
                    <a:pt x="617" y="0"/>
                    <a:pt x="555" y="32"/>
                    <a:pt x="521" y="93"/>
                  </a:cubicBezTo>
                  <a:lnTo>
                    <a:pt x="33" y="937"/>
                  </a:lnTo>
                  <a:cubicBezTo>
                    <a:pt x="7" y="981"/>
                    <a:pt x="0" y="1033"/>
                    <a:pt x="15" y="1080"/>
                  </a:cubicBezTo>
                  <a:cubicBezTo>
                    <a:pt x="26" y="1127"/>
                    <a:pt x="59" y="1167"/>
                    <a:pt x="98" y="1189"/>
                  </a:cubicBezTo>
                  <a:lnTo>
                    <a:pt x="15973" y="10355"/>
                  </a:lnTo>
                  <a:cubicBezTo>
                    <a:pt x="16003" y="10369"/>
                    <a:pt x="16032" y="10381"/>
                    <a:pt x="16064" y="10381"/>
                  </a:cubicBezTo>
                  <a:cubicBezTo>
                    <a:pt x="16079" y="10381"/>
                    <a:pt x="16097" y="10376"/>
                    <a:pt x="16112" y="10373"/>
                  </a:cubicBezTo>
                  <a:cubicBezTo>
                    <a:pt x="16159" y="10362"/>
                    <a:pt x="16199" y="10329"/>
                    <a:pt x="16225" y="10286"/>
                  </a:cubicBezTo>
                  <a:lnTo>
                    <a:pt x="16712" y="9442"/>
                  </a:lnTo>
                  <a:cubicBezTo>
                    <a:pt x="16763" y="9350"/>
                    <a:pt x="16734" y="9241"/>
                    <a:pt x="16647" y="9190"/>
                  </a:cubicBezTo>
                  <a:lnTo>
                    <a:pt x="772" y="24"/>
                  </a:lnTo>
                  <a:cubicBezTo>
                    <a:pt x="743" y="8"/>
                    <a:pt x="711" y="0"/>
                    <a:pt x="68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5"/>
            <p:cNvSpPr/>
            <p:nvPr/>
          </p:nvSpPr>
          <p:spPr>
            <a:xfrm>
              <a:off x="648321" y="19449"/>
              <a:ext cx="169563" cy="120545"/>
            </a:xfrm>
            <a:custGeom>
              <a:avLst/>
              <a:gdLst/>
              <a:ahLst/>
              <a:cxnLst/>
              <a:rect l="l" t="t" r="r" b="b"/>
              <a:pathLst>
                <a:path w="5341" h="3797" extrusionOk="0">
                  <a:moveTo>
                    <a:pt x="747" y="433"/>
                  </a:moveTo>
                  <a:lnTo>
                    <a:pt x="4900" y="2832"/>
                  </a:lnTo>
                  <a:lnTo>
                    <a:pt x="4594" y="3360"/>
                  </a:lnTo>
                  <a:lnTo>
                    <a:pt x="441" y="964"/>
                  </a:lnTo>
                  <a:lnTo>
                    <a:pt x="747" y="433"/>
                  </a:lnTo>
                  <a:close/>
                  <a:moveTo>
                    <a:pt x="679" y="0"/>
                  </a:moveTo>
                  <a:cubicBezTo>
                    <a:pt x="616" y="0"/>
                    <a:pt x="555" y="32"/>
                    <a:pt x="521" y="91"/>
                  </a:cubicBezTo>
                  <a:lnTo>
                    <a:pt x="33" y="939"/>
                  </a:lnTo>
                  <a:cubicBezTo>
                    <a:pt x="8" y="979"/>
                    <a:pt x="1" y="1030"/>
                    <a:pt x="15" y="1077"/>
                  </a:cubicBezTo>
                  <a:cubicBezTo>
                    <a:pt x="26" y="1125"/>
                    <a:pt x="58" y="1164"/>
                    <a:pt x="98" y="1191"/>
                  </a:cubicBezTo>
                  <a:lnTo>
                    <a:pt x="4572" y="3771"/>
                  </a:lnTo>
                  <a:cubicBezTo>
                    <a:pt x="4598" y="3785"/>
                    <a:pt x="4631" y="3797"/>
                    <a:pt x="4663" y="3797"/>
                  </a:cubicBezTo>
                  <a:cubicBezTo>
                    <a:pt x="4725" y="3797"/>
                    <a:pt x="4787" y="3760"/>
                    <a:pt x="4820" y="3702"/>
                  </a:cubicBezTo>
                  <a:lnTo>
                    <a:pt x="5312" y="2858"/>
                  </a:lnTo>
                  <a:cubicBezTo>
                    <a:pt x="5333" y="2814"/>
                    <a:pt x="5340" y="2763"/>
                    <a:pt x="5330" y="2715"/>
                  </a:cubicBezTo>
                  <a:cubicBezTo>
                    <a:pt x="5319" y="2668"/>
                    <a:pt x="5286" y="2628"/>
                    <a:pt x="5243" y="2606"/>
                  </a:cubicBezTo>
                  <a:lnTo>
                    <a:pt x="772" y="25"/>
                  </a:lnTo>
                  <a:cubicBezTo>
                    <a:pt x="743" y="8"/>
                    <a:pt x="711" y="0"/>
                    <a:pt x="679"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4" name="Google Shape;2534;p85"/>
          <p:cNvGrpSpPr/>
          <p:nvPr/>
        </p:nvGrpSpPr>
        <p:grpSpPr>
          <a:xfrm>
            <a:off x="6874144" y="2256348"/>
            <a:ext cx="207952" cy="189569"/>
            <a:chOff x="-2050781" y="-1493765"/>
            <a:chExt cx="207952" cy="189569"/>
          </a:xfrm>
        </p:grpSpPr>
        <p:sp>
          <p:nvSpPr>
            <p:cNvPr id="2535" name="Google Shape;2535;p85"/>
            <p:cNvSpPr/>
            <p:nvPr/>
          </p:nvSpPr>
          <p:spPr>
            <a:xfrm>
              <a:off x="-2044559" y="-1487955"/>
              <a:ext cx="195379" cy="177949"/>
            </a:xfrm>
            <a:custGeom>
              <a:avLst/>
              <a:gdLst/>
              <a:ahLst/>
              <a:cxnLst/>
              <a:rect l="l" t="t" r="r" b="b"/>
              <a:pathLst>
                <a:path w="6154" h="5605" extrusionOk="0">
                  <a:moveTo>
                    <a:pt x="3077" y="0"/>
                  </a:moveTo>
                  <a:cubicBezTo>
                    <a:pt x="2360" y="0"/>
                    <a:pt x="1642" y="274"/>
                    <a:pt x="1096" y="822"/>
                  </a:cubicBezTo>
                  <a:cubicBezTo>
                    <a:pt x="1" y="1918"/>
                    <a:pt x="1" y="3690"/>
                    <a:pt x="1096" y="4782"/>
                  </a:cubicBezTo>
                  <a:cubicBezTo>
                    <a:pt x="1642" y="5330"/>
                    <a:pt x="2360" y="5604"/>
                    <a:pt x="3077" y="5604"/>
                  </a:cubicBezTo>
                  <a:cubicBezTo>
                    <a:pt x="3794" y="5604"/>
                    <a:pt x="4511" y="5330"/>
                    <a:pt x="5058" y="4782"/>
                  </a:cubicBezTo>
                  <a:cubicBezTo>
                    <a:pt x="6153" y="3690"/>
                    <a:pt x="6153" y="1918"/>
                    <a:pt x="5058" y="822"/>
                  </a:cubicBezTo>
                  <a:cubicBezTo>
                    <a:pt x="4511" y="274"/>
                    <a:pt x="3794" y="0"/>
                    <a:pt x="30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85"/>
            <p:cNvSpPr/>
            <p:nvPr/>
          </p:nvSpPr>
          <p:spPr>
            <a:xfrm>
              <a:off x="-2050781" y="-1493765"/>
              <a:ext cx="207952" cy="189569"/>
            </a:xfrm>
            <a:custGeom>
              <a:avLst/>
              <a:gdLst/>
              <a:ahLst/>
              <a:cxnLst/>
              <a:rect l="l" t="t" r="r" b="b"/>
              <a:pathLst>
                <a:path w="6550" h="5971" extrusionOk="0">
                  <a:moveTo>
                    <a:pt x="3273" y="368"/>
                  </a:moveTo>
                  <a:cubicBezTo>
                    <a:pt x="3972" y="368"/>
                    <a:pt x="4631" y="641"/>
                    <a:pt x="5126" y="1136"/>
                  </a:cubicBezTo>
                  <a:cubicBezTo>
                    <a:pt x="6146" y="2156"/>
                    <a:pt x="6146" y="3816"/>
                    <a:pt x="5126" y="4838"/>
                  </a:cubicBezTo>
                  <a:cubicBezTo>
                    <a:pt x="4614" y="5348"/>
                    <a:pt x="3944" y="5603"/>
                    <a:pt x="3273" y="5603"/>
                  </a:cubicBezTo>
                  <a:cubicBezTo>
                    <a:pt x="2603" y="5603"/>
                    <a:pt x="1933" y="5348"/>
                    <a:pt x="1423" y="4838"/>
                  </a:cubicBezTo>
                  <a:cubicBezTo>
                    <a:pt x="401" y="3816"/>
                    <a:pt x="401" y="2156"/>
                    <a:pt x="1423" y="1136"/>
                  </a:cubicBezTo>
                  <a:cubicBezTo>
                    <a:pt x="1915" y="641"/>
                    <a:pt x="2574" y="368"/>
                    <a:pt x="3273" y="368"/>
                  </a:cubicBezTo>
                  <a:close/>
                  <a:moveTo>
                    <a:pt x="3273" y="0"/>
                  </a:moveTo>
                  <a:cubicBezTo>
                    <a:pt x="2476" y="0"/>
                    <a:pt x="1726" y="313"/>
                    <a:pt x="1161" y="874"/>
                  </a:cubicBezTo>
                  <a:cubicBezTo>
                    <a:pt x="0" y="2039"/>
                    <a:pt x="0" y="3932"/>
                    <a:pt x="1161" y="5096"/>
                  </a:cubicBezTo>
                  <a:cubicBezTo>
                    <a:pt x="1744" y="5679"/>
                    <a:pt x="2508" y="5970"/>
                    <a:pt x="3273" y="5970"/>
                  </a:cubicBezTo>
                  <a:cubicBezTo>
                    <a:pt x="4037" y="5970"/>
                    <a:pt x="4802" y="5679"/>
                    <a:pt x="5385" y="5096"/>
                  </a:cubicBezTo>
                  <a:cubicBezTo>
                    <a:pt x="6549" y="3932"/>
                    <a:pt x="6549" y="2039"/>
                    <a:pt x="5385" y="874"/>
                  </a:cubicBezTo>
                  <a:cubicBezTo>
                    <a:pt x="4820" y="313"/>
                    <a:pt x="4071" y="0"/>
                    <a:pt x="327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85"/>
            <p:cNvSpPr/>
            <p:nvPr/>
          </p:nvSpPr>
          <p:spPr>
            <a:xfrm>
              <a:off x="-1999920" y="-1451508"/>
              <a:ext cx="106230" cy="105119"/>
            </a:xfrm>
            <a:custGeom>
              <a:avLst/>
              <a:gdLst/>
              <a:ahLst/>
              <a:cxnLst/>
              <a:rect l="l" t="t" r="r" b="b"/>
              <a:pathLst>
                <a:path w="3346" h="3311" extrusionOk="0">
                  <a:moveTo>
                    <a:pt x="200" y="1"/>
                  </a:moveTo>
                  <a:cubicBezTo>
                    <a:pt x="153" y="1"/>
                    <a:pt x="106" y="18"/>
                    <a:pt x="70" y="52"/>
                  </a:cubicBezTo>
                  <a:cubicBezTo>
                    <a:pt x="1" y="126"/>
                    <a:pt x="1" y="242"/>
                    <a:pt x="70" y="315"/>
                  </a:cubicBezTo>
                  <a:lnTo>
                    <a:pt x="3015" y="3256"/>
                  </a:lnTo>
                  <a:cubicBezTo>
                    <a:pt x="3050" y="3293"/>
                    <a:pt x="3094" y="3310"/>
                    <a:pt x="3141" y="3310"/>
                  </a:cubicBezTo>
                  <a:cubicBezTo>
                    <a:pt x="3189" y="3310"/>
                    <a:pt x="3237" y="3293"/>
                    <a:pt x="3272" y="3256"/>
                  </a:cubicBezTo>
                  <a:cubicBezTo>
                    <a:pt x="3346" y="3184"/>
                    <a:pt x="3346" y="3067"/>
                    <a:pt x="3272" y="2998"/>
                  </a:cubicBezTo>
                  <a:lnTo>
                    <a:pt x="328" y="52"/>
                  </a:lnTo>
                  <a:cubicBezTo>
                    <a:pt x="293" y="18"/>
                    <a:pt x="247" y="1"/>
                    <a:pt x="200"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8" name="Google Shape;2538;p85"/>
          <p:cNvGrpSpPr/>
          <p:nvPr/>
        </p:nvGrpSpPr>
        <p:grpSpPr>
          <a:xfrm>
            <a:off x="2493839" y="1855944"/>
            <a:ext cx="248964" cy="230550"/>
            <a:chOff x="-506811" y="267594"/>
            <a:chExt cx="248964" cy="230550"/>
          </a:xfrm>
        </p:grpSpPr>
        <p:sp>
          <p:nvSpPr>
            <p:cNvPr id="2539" name="Google Shape;2539;p85"/>
            <p:cNvSpPr/>
            <p:nvPr/>
          </p:nvSpPr>
          <p:spPr>
            <a:xfrm>
              <a:off x="-506811" y="273372"/>
              <a:ext cx="248964" cy="219089"/>
            </a:xfrm>
            <a:custGeom>
              <a:avLst/>
              <a:gdLst/>
              <a:ahLst/>
              <a:cxnLst/>
              <a:rect l="l" t="t" r="r" b="b"/>
              <a:pathLst>
                <a:path w="7842" h="6901" extrusionOk="0">
                  <a:moveTo>
                    <a:pt x="1539" y="1"/>
                  </a:moveTo>
                  <a:cubicBezTo>
                    <a:pt x="1211" y="1"/>
                    <a:pt x="940" y="90"/>
                    <a:pt x="750" y="280"/>
                  </a:cubicBezTo>
                  <a:cubicBezTo>
                    <a:pt x="1" y="1029"/>
                    <a:pt x="812" y="3057"/>
                    <a:pt x="2563" y="4808"/>
                  </a:cubicBezTo>
                  <a:cubicBezTo>
                    <a:pt x="3871" y="6116"/>
                    <a:pt x="5333" y="6900"/>
                    <a:pt x="6302" y="6900"/>
                  </a:cubicBezTo>
                  <a:cubicBezTo>
                    <a:pt x="6631" y="6900"/>
                    <a:pt x="6902" y="6811"/>
                    <a:pt x="7092" y="6621"/>
                  </a:cubicBezTo>
                  <a:cubicBezTo>
                    <a:pt x="7842" y="5871"/>
                    <a:pt x="7030" y="3843"/>
                    <a:pt x="5279" y="2093"/>
                  </a:cubicBezTo>
                  <a:cubicBezTo>
                    <a:pt x="3970" y="784"/>
                    <a:pt x="2508" y="1"/>
                    <a:pt x="1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5"/>
            <p:cNvSpPr/>
            <p:nvPr/>
          </p:nvSpPr>
          <p:spPr>
            <a:xfrm>
              <a:off x="-501159" y="267594"/>
              <a:ext cx="237662" cy="230550"/>
            </a:xfrm>
            <a:custGeom>
              <a:avLst/>
              <a:gdLst/>
              <a:ahLst/>
              <a:cxnLst/>
              <a:rect l="l" t="t" r="r" b="b"/>
              <a:pathLst>
                <a:path w="7486" h="7262" extrusionOk="0">
                  <a:moveTo>
                    <a:pt x="1366" y="367"/>
                  </a:moveTo>
                  <a:cubicBezTo>
                    <a:pt x="1657" y="367"/>
                    <a:pt x="2007" y="447"/>
                    <a:pt x="2396" y="600"/>
                  </a:cubicBezTo>
                  <a:cubicBezTo>
                    <a:pt x="3226" y="935"/>
                    <a:pt x="4144" y="1576"/>
                    <a:pt x="4974" y="2406"/>
                  </a:cubicBezTo>
                  <a:cubicBezTo>
                    <a:pt x="6619" y="4051"/>
                    <a:pt x="7449" y="6006"/>
                    <a:pt x="6783" y="6672"/>
                  </a:cubicBezTo>
                  <a:cubicBezTo>
                    <a:pt x="6626" y="6829"/>
                    <a:pt x="6398" y="6903"/>
                    <a:pt x="6119" y="6903"/>
                  </a:cubicBezTo>
                  <a:cubicBezTo>
                    <a:pt x="5214" y="6903"/>
                    <a:pt x="3775" y="6121"/>
                    <a:pt x="2516" y="4863"/>
                  </a:cubicBezTo>
                  <a:cubicBezTo>
                    <a:pt x="1686" y="4033"/>
                    <a:pt x="1046" y="3116"/>
                    <a:pt x="711" y="2286"/>
                  </a:cubicBezTo>
                  <a:cubicBezTo>
                    <a:pt x="405" y="1514"/>
                    <a:pt x="401" y="895"/>
                    <a:pt x="703" y="593"/>
                  </a:cubicBezTo>
                  <a:cubicBezTo>
                    <a:pt x="853" y="443"/>
                    <a:pt x="1082" y="367"/>
                    <a:pt x="1366" y="367"/>
                  </a:cubicBezTo>
                  <a:close/>
                  <a:moveTo>
                    <a:pt x="1365" y="1"/>
                  </a:moveTo>
                  <a:cubicBezTo>
                    <a:pt x="981" y="1"/>
                    <a:pt x="667" y="112"/>
                    <a:pt x="445" y="334"/>
                  </a:cubicBezTo>
                  <a:cubicBezTo>
                    <a:pt x="26" y="753"/>
                    <a:pt x="1" y="1492"/>
                    <a:pt x="372" y="2420"/>
                  </a:cubicBezTo>
                  <a:cubicBezTo>
                    <a:pt x="722" y="3298"/>
                    <a:pt x="1392" y="4259"/>
                    <a:pt x="2254" y="5121"/>
                  </a:cubicBezTo>
                  <a:cubicBezTo>
                    <a:pt x="3608" y="6472"/>
                    <a:pt x="5097" y="7261"/>
                    <a:pt x="6123" y="7261"/>
                  </a:cubicBezTo>
                  <a:cubicBezTo>
                    <a:pt x="6503" y="7261"/>
                    <a:pt x="6819" y="7157"/>
                    <a:pt x="7041" y="6930"/>
                  </a:cubicBezTo>
                  <a:cubicBezTo>
                    <a:pt x="7460" y="6515"/>
                    <a:pt x="7485" y="5773"/>
                    <a:pt x="7114" y="4845"/>
                  </a:cubicBezTo>
                  <a:cubicBezTo>
                    <a:pt x="6765" y="3968"/>
                    <a:pt x="6095" y="3007"/>
                    <a:pt x="5232" y="2144"/>
                  </a:cubicBezTo>
                  <a:cubicBezTo>
                    <a:pt x="4369" y="1281"/>
                    <a:pt x="3408" y="611"/>
                    <a:pt x="2531" y="262"/>
                  </a:cubicBezTo>
                  <a:cubicBezTo>
                    <a:pt x="2097" y="88"/>
                    <a:pt x="1704" y="1"/>
                    <a:pt x="1365"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5"/>
            <p:cNvSpPr/>
            <p:nvPr/>
          </p:nvSpPr>
          <p:spPr>
            <a:xfrm>
              <a:off x="-415375" y="352807"/>
              <a:ext cx="63717" cy="62606"/>
            </a:xfrm>
            <a:custGeom>
              <a:avLst/>
              <a:gdLst/>
              <a:ahLst/>
              <a:cxnLst/>
              <a:rect l="l" t="t" r="r" b="b"/>
              <a:pathLst>
                <a:path w="2007" h="1972" extrusionOk="0">
                  <a:moveTo>
                    <a:pt x="1805" y="1"/>
                  </a:moveTo>
                  <a:cubicBezTo>
                    <a:pt x="1758" y="1"/>
                    <a:pt x="1711" y="18"/>
                    <a:pt x="1674" y="53"/>
                  </a:cubicBezTo>
                  <a:lnTo>
                    <a:pt x="73" y="1658"/>
                  </a:lnTo>
                  <a:cubicBezTo>
                    <a:pt x="0" y="1731"/>
                    <a:pt x="0" y="1847"/>
                    <a:pt x="73" y="1917"/>
                  </a:cubicBezTo>
                  <a:cubicBezTo>
                    <a:pt x="109" y="1953"/>
                    <a:pt x="157" y="1971"/>
                    <a:pt x="204" y="1971"/>
                  </a:cubicBezTo>
                  <a:cubicBezTo>
                    <a:pt x="247" y="1971"/>
                    <a:pt x="295" y="1953"/>
                    <a:pt x="331" y="1917"/>
                  </a:cubicBezTo>
                  <a:lnTo>
                    <a:pt x="1936" y="315"/>
                  </a:lnTo>
                  <a:cubicBezTo>
                    <a:pt x="2006" y="242"/>
                    <a:pt x="2006" y="126"/>
                    <a:pt x="1936" y="53"/>
                  </a:cubicBezTo>
                  <a:cubicBezTo>
                    <a:pt x="1900" y="18"/>
                    <a:pt x="1853" y="1"/>
                    <a:pt x="1805"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2" name="Google Shape;2542;p85"/>
          <p:cNvGrpSpPr/>
          <p:nvPr/>
        </p:nvGrpSpPr>
        <p:grpSpPr>
          <a:xfrm rot="1592981">
            <a:off x="2898975" y="2909455"/>
            <a:ext cx="77246" cy="204595"/>
            <a:chOff x="-453759" y="850366"/>
            <a:chExt cx="77242" cy="204583"/>
          </a:xfrm>
        </p:grpSpPr>
        <p:sp>
          <p:nvSpPr>
            <p:cNvPr id="2543" name="Google Shape;2543;p85"/>
            <p:cNvSpPr/>
            <p:nvPr/>
          </p:nvSpPr>
          <p:spPr>
            <a:xfrm>
              <a:off x="-447854" y="856176"/>
              <a:ext cx="65527" cy="193025"/>
            </a:xfrm>
            <a:custGeom>
              <a:avLst/>
              <a:gdLst/>
              <a:ahLst/>
              <a:cxnLst/>
              <a:rect l="l" t="t" r="r" b="b"/>
              <a:pathLst>
                <a:path w="2064" h="6080" extrusionOk="0">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5"/>
            <p:cNvSpPr/>
            <p:nvPr/>
          </p:nvSpPr>
          <p:spPr>
            <a:xfrm>
              <a:off x="-453759" y="850366"/>
              <a:ext cx="77242" cy="204581"/>
            </a:xfrm>
            <a:custGeom>
              <a:avLst/>
              <a:gdLst/>
              <a:ahLst/>
              <a:cxnLst/>
              <a:rect l="l" t="t" r="r" b="b"/>
              <a:pathLst>
                <a:path w="2433" h="6444" extrusionOk="0">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5"/>
            <p:cNvSpPr/>
            <p:nvPr/>
          </p:nvSpPr>
          <p:spPr>
            <a:xfrm>
              <a:off x="-447854" y="951390"/>
              <a:ext cx="65527" cy="97814"/>
            </a:xfrm>
            <a:custGeom>
              <a:avLst/>
              <a:gdLst/>
              <a:ahLst/>
              <a:cxnLst/>
              <a:rect l="l" t="t" r="r" b="b"/>
              <a:pathLst>
                <a:path w="2064" h="3081" extrusionOk="0">
                  <a:moveTo>
                    <a:pt x="0" y="1"/>
                  </a:moveTo>
                  <a:lnTo>
                    <a:pt x="0" y="2047"/>
                  </a:lnTo>
                  <a:cubicBezTo>
                    <a:pt x="0" y="2618"/>
                    <a:pt x="462" y="3080"/>
                    <a:pt x="1030" y="3080"/>
                  </a:cubicBezTo>
                  <a:cubicBezTo>
                    <a:pt x="1602" y="3080"/>
                    <a:pt x="2064" y="2618"/>
                    <a:pt x="2064" y="2047"/>
                  </a:cubicBezTo>
                  <a:lnTo>
                    <a:pt x="2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85"/>
            <p:cNvSpPr/>
            <p:nvPr/>
          </p:nvSpPr>
          <p:spPr>
            <a:xfrm>
              <a:off x="-453759" y="945611"/>
              <a:ext cx="77242" cy="109338"/>
            </a:xfrm>
            <a:custGeom>
              <a:avLst/>
              <a:gdLst/>
              <a:ahLst/>
              <a:cxnLst/>
              <a:rect l="l" t="t" r="r" b="b"/>
              <a:pathLst>
                <a:path w="2433" h="3444" extrusionOk="0">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7" name="Google Shape;2547;p85"/>
          <p:cNvGrpSpPr/>
          <p:nvPr/>
        </p:nvGrpSpPr>
        <p:grpSpPr>
          <a:xfrm>
            <a:off x="6154745" y="1659188"/>
            <a:ext cx="174770" cy="167311"/>
            <a:chOff x="230195" y="-632662"/>
            <a:chExt cx="174770" cy="167311"/>
          </a:xfrm>
        </p:grpSpPr>
        <p:sp>
          <p:nvSpPr>
            <p:cNvPr id="2548" name="Google Shape;2548;p85"/>
            <p:cNvSpPr/>
            <p:nvPr/>
          </p:nvSpPr>
          <p:spPr>
            <a:xfrm>
              <a:off x="236545" y="-626883"/>
              <a:ext cx="162071" cy="155690"/>
            </a:xfrm>
            <a:custGeom>
              <a:avLst/>
              <a:gdLst/>
              <a:ahLst/>
              <a:cxnLst/>
              <a:rect l="l" t="t" r="r" b="b"/>
              <a:pathLst>
                <a:path w="5105" h="4904" extrusionOk="0">
                  <a:moveTo>
                    <a:pt x="3971" y="1"/>
                  </a:moveTo>
                  <a:cubicBezTo>
                    <a:pt x="3707" y="1"/>
                    <a:pt x="3442" y="102"/>
                    <a:pt x="3240" y="304"/>
                  </a:cubicBezTo>
                  <a:lnTo>
                    <a:pt x="404" y="3143"/>
                  </a:lnTo>
                  <a:cubicBezTo>
                    <a:pt x="0" y="3544"/>
                    <a:pt x="0" y="4199"/>
                    <a:pt x="404" y="4603"/>
                  </a:cubicBezTo>
                  <a:cubicBezTo>
                    <a:pt x="606" y="4803"/>
                    <a:pt x="870" y="4903"/>
                    <a:pt x="1134" y="4903"/>
                  </a:cubicBezTo>
                  <a:cubicBezTo>
                    <a:pt x="1398" y="4903"/>
                    <a:pt x="1662" y="4803"/>
                    <a:pt x="1864" y="4603"/>
                  </a:cubicBezTo>
                  <a:lnTo>
                    <a:pt x="4700" y="1764"/>
                  </a:lnTo>
                  <a:cubicBezTo>
                    <a:pt x="5104" y="1363"/>
                    <a:pt x="5104" y="708"/>
                    <a:pt x="4700" y="304"/>
                  </a:cubicBezTo>
                  <a:cubicBezTo>
                    <a:pt x="4500" y="102"/>
                    <a:pt x="4236" y="1"/>
                    <a:pt x="39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5"/>
            <p:cNvSpPr/>
            <p:nvPr/>
          </p:nvSpPr>
          <p:spPr>
            <a:xfrm>
              <a:off x="230195" y="-632662"/>
              <a:ext cx="174770" cy="167309"/>
            </a:xfrm>
            <a:custGeom>
              <a:avLst/>
              <a:gdLst/>
              <a:ahLst/>
              <a:cxnLst/>
              <a:rect l="l" t="t" r="r" b="b"/>
              <a:pathLst>
                <a:path w="5505" h="5270" extrusionOk="0">
                  <a:moveTo>
                    <a:pt x="4172" y="370"/>
                  </a:moveTo>
                  <a:cubicBezTo>
                    <a:pt x="4387" y="370"/>
                    <a:pt x="4605" y="449"/>
                    <a:pt x="4772" y="617"/>
                  </a:cubicBezTo>
                  <a:cubicBezTo>
                    <a:pt x="5103" y="948"/>
                    <a:pt x="5103" y="1487"/>
                    <a:pt x="4772" y="1818"/>
                  </a:cubicBezTo>
                  <a:lnTo>
                    <a:pt x="1933" y="4654"/>
                  </a:lnTo>
                  <a:cubicBezTo>
                    <a:pt x="1767" y="4820"/>
                    <a:pt x="1550" y="4903"/>
                    <a:pt x="1333" y="4903"/>
                  </a:cubicBezTo>
                  <a:cubicBezTo>
                    <a:pt x="1116" y="4903"/>
                    <a:pt x="899" y="4820"/>
                    <a:pt x="735" y="4654"/>
                  </a:cubicBezTo>
                  <a:cubicBezTo>
                    <a:pt x="404" y="4323"/>
                    <a:pt x="404" y="3784"/>
                    <a:pt x="735" y="3453"/>
                  </a:cubicBezTo>
                  <a:lnTo>
                    <a:pt x="3571" y="617"/>
                  </a:lnTo>
                  <a:cubicBezTo>
                    <a:pt x="3735" y="449"/>
                    <a:pt x="3954" y="370"/>
                    <a:pt x="4172" y="370"/>
                  </a:cubicBezTo>
                  <a:close/>
                  <a:moveTo>
                    <a:pt x="4170" y="1"/>
                  </a:moveTo>
                  <a:cubicBezTo>
                    <a:pt x="3859" y="1"/>
                    <a:pt x="3547" y="120"/>
                    <a:pt x="3309" y="358"/>
                  </a:cubicBezTo>
                  <a:lnTo>
                    <a:pt x="473" y="3194"/>
                  </a:lnTo>
                  <a:cubicBezTo>
                    <a:pt x="0" y="3668"/>
                    <a:pt x="0" y="4439"/>
                    <a:pt x="473" y="4913"/>
                  </a:cubicBezTo>
                  <a:cubicBezTo>
                    <a:pt x="710" y="5149"/>
                    <a:pt x="1023" y="5269"/>
                    <a:pt x="1333" y="5269"/>
                  </a:cubicBezTo>
                  <a:cubicBezTo>
                    <a:pt x="1645" y="5269"/>
                    <a:pt x="1955" y="5149"/>
                    <a:pt x="2195" y="4913"/>
                  </a:cubicBezTo>
                  <a:lnTo>
                    <a:pt x="5031" y="2077"/>
                  </a:lnTo>
                  <a:cubicBezTo>
                    <a:pt x="5504" y="1603"/>
                    <a:pt x="5504" y="832"/>
                    <a:pt x="5031" y="358"/>
                  </a:cubicBezTo>
                  <a:cubicBezTo>
                    <a:pt x="4792" y="120"/>
                    <a:pt x="4481" y="1"/>
                    <a:pt x="4170"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85"/>
            <p:cNvSpPr/>
            <p:nvPr/>
          </p:nvSpPr>
          <p:spPr>
            <a:xfrm>
              <a:off x="236545" y="-573102"/>
              <a:ext cx="105052" cy="101909"/>
            </a:xfrm>
            <a:custGeom>
              <a:avLst/>
              <a:gdLst/>
              <a:ahLst/>
              <a:cxnLst/>
              <a:rect l="l" t="t" r="r" b="b"/>
              <a:pathLst>
                <a:path w="3309" h="3210" extrusionOk="0">
                  <a:moveTo>
                    <a:pt x="1850" y="1"/>
                  </a:moveTo>
                  <a:lnTo>
                    <a:pt x="404" y="1449"/>
                  </a:lnTo>
                  <a:cubicBezTo>
                    <a:pt x="0" y="1850"/>
                    <a:pt x="0" y="2505"/>
                    <a:pt x="404" y="2909"/>
                  </a:cubicBezTo>
                  <a:cubicBezTo>
                    <a:pt x="606" y="3109"/>
                    <a:pt x="870" y="3209"/>
                    <a:pt x="1134" y="3209"/>
                  </a:cubicBezTo>
                  <a:cubicBezTo>
                    <a:pt x="1398" y="3209"/>
                    <a:pt x="1662" y="3109"/>
                    <a:pt x="1864" y="2909"/>
                  </a:cubicBezTo>
                  <a:lnTo>
                    <a:pt x="3309" y="1460"/>
                  </a:lnTo>
                  <a:lnTo>
                    <a:pt x="18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85"/>
            <p:cNvSpPr/>
            <p:nvPr/>
          </p:nvSpPr>
          <p:spPr>
            <a:xfrm>
              <a:off x="230195" y="-578785"/>
              <a:ext cx="117307" cy="113434"/>
            </a:xfrm>
            <a:custGeom>
              <a:avLst/>
              <a:gdLst/>
              <a:ahLst/>
              <a:cxnLst/>
              <a:rect l="l" t="t" r="r" b="b"/>
              <a:pathLst>
                <a:path w="3695" h="3573" extrusionOk="0">
                  <a:moveTo>
                    <a:pt x="2050" y="442"/>
                  </a:moveTo>
                  <a:lnTo>
                    <a:pt x="3251" y="1639"/>
                  </a:lnTo>
                  <a:lnTo>
                    <a:pt x="1933" y="2957"/>
                  </a:lnTo>
                  <a:cubicBezTo>
                    <a:pt x="1767" y="3123"/>
                    <a:pt x="1550" y="3206"/>
                    <a:pt x="1333" y="3206"/>
                  </a:cubicBezTo>
                  <a:cubicBezTo>
                    <a:pt x="1116" y="3206"/>
                    <a:pt x="899" y="3123"/>
                    <a:pt x="735" y="2957"/>
                  </a:cubicBezTo>
                  <a:cubicBezTo>
                    <a:pt x="404" y="2626"/>
                    <a:pt x="404" y="2087"/>
                    <a:pt x="735" y="1756"/>
                  </a:cubicBezTo>
                  <a:lnTo>
                    <a:pt x="2050" y="442"/>
                  </a:lnTo>
                  <a:close/>
                  <a:moveTo>
                    <a:pt x="2050" y="1"/>
                  </a:moveTo>
                  <a:cubicBezTo>
                    <a:pt x="2001" y="1"/>
                    <a:pt x="1953" y="18"/>
                    <a:pt x="1919" y="52"/>
                  </a:cubicBezTo>
                  <a:lnTo>
                    <a:pt x="473" y="1497"/>
                  </a:lnTo>
                  <a:cubicBezTo>
                    <a:pt x="0" y="1971"/>
                    <a:pt x="0" y="2742"/>
                    <a:pt x="473" y="3216"/>
                  </a:cubicBezTo>
                  <a:cubicBezTo>
                    <a:pt x="710" y="3452"/>
                    <a:pt x="1023" y="3572"/>
                    <a:pt x="1333" y="3572"/>
                  </a:cubicBezTo>
                  <a:cubicBezTo>
                    <a:pt x="1645" y="3572"/>
                    <a:pt x="1955" y="3452"/>
                    <a:pt x="2195" y="3216"/>
                  </a:cubicBezTo>
                  <a:lnTo>
                    <a:pt x="3640" y="1770"/>
                  </a:lnTo>
                  <a:cubicBezTo>
                    <a:pt x="3673" y="1738"/>
                    <a:pt x="3695" y="1690"/>
                    <a:pt x="3695" y="1639"/>
                  </a:cubicBezTo>
                  <a:cubicBezTo>
                    <a:pt x="3695" y="1592"/>
                    <a:pt x="3673" y="1545"/>
                    <a:pt x="3640" y="1512"/>
                  </a:cubicBezTo>
                  <a:lnTo>
                    <a:pt x="2181" y="52"/>
                  </a:lnTo>
                  <a:cubicBezTo>
                    <a:pt x="2146" y="18"/>
                    <a:pt x="2098" y="1"/>
                    <a:pt x="2050"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2" name="Google Shape;2552;p85"/>
          <p:cNvGrpSpPr/>
          <p:nvPr/>
        </p:nvGrpSpPr>
        <p:grpSpPr>
          <a:xfrm>
            <a:off x="6279279" y="2895926"/>
            <a:ext cx="231535" cy="231630"/>
            <a:chOff x="6279279" y="2895926"/>
            <a:chExt cx="231535" cy="231630"/>
          </a:xfrm>
        </p:grpSpPr>
        <p:sp>
          <p:nvSpPr>
            <p:cNvPr id="2553" name="Google Shape;2553;p85"/>
            <p:cNvSpPr/>
            <p:nvPr/>
          </p:nvSpPr>
          <p:spPr>
            <a:xfrm>
              <a:off x="6285216" y="2901800"/>
              <a:ext cx="219820" cy="219851"/>
            </a:xfrm>
            <a:custGeom>
              <a:avLst/>
              <a:gdLst/>
              <a:ahLst/>
              <a:cxnLst/>
              <a:rect l="l" t="t" r="r" b="b"/>
              <a:pathLst>
                <a:path w="6924" h="6925" extrusionOk="0">
                  <a:moveTo>
                    <a:pt x="2450" y="1"/>
                  </a:moveTo>
                  <a:lnTo>
                    <a:pt x="2450" y="2455"/>
                  </a:lnTo>
                  <a:lnTo>
                    <a:pt x="0" y="2455"/>
                  </a:lnTo>
                  <a:lnTo>
                    <a:pt x="0" y="4471"/>
                  </a:lnTo>
                  <a:lnTo>
                    <a:pt x="2450" y="4471"/>
                  </a:lnTo>
                  <a:lnTo>
                    <a:pt x="2450" y="6925"/>
                  </a:lnTo>
                  <a:lnTo>
                    <a:pt x="4471" y="6925"/>
                  </a:lnTo>
                  <a:lnTo>
                    <a:pt x="4471" y="4471"/>
                  </a:lnTo>
                  <a:lnTo>
                    <a:pt x="6924" y="4471"/>
                  </a:lnTo>
                  <a:lnTo>
                    <a:pt x="6924" y="2455"/>
                  </a:lnTo>
                  <a:lnTo>
                    <a:pt x="4471" y="2455"/>
                  </a:lnTo>
                  <a:lnTo>
                    <a:pt x="44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85"/>
            <p:cNvSpPr/>
            <p:nvPr/>
          </p:nvSpPr>
          <p:spPr>
            <a:xfrm>
              <a:off x="6279279" y="2895926"/>
              <a:ext cx="231535" cy="231630"/>
            </a:xfrm>
            <a:custGeom>
              <a:avLst/>
              <a:gdLst/>
              <a:ahLst/>
              <a:cxnLst/>
              <a:rect l="l" t="t" r="r" b="b"/>
              <a:pathLst>
                <a:path w="7293" h="7296" extrusionOk="0">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5" name="Google Shape;2555;p85"/>
          <p:cNvGrpSpPr/>
          <p:nvPr/>
        </p:nvGrpSpPr>
        <p:grpSpPr>
          <a:xfrm rot="4496542">
            <a:off x="1135568" y="2181998"/>
            <a:ext cx="1191249" cy="1180133"/>
            <a:chOff x="-2547917" y="2624142"/>
            <a:chExt cx="1191206" cy="1180090"/>
          </a:xfrm>
        </p:grpSpPr>
        <p:sp>
          <p:nvSpPr>
            <p:cNvPr id="2556" name="Google Shape;2556;p85"/>
            <p:cNvSpPr/>
            <p:nvPr/>
          </p:nvSpPr>
          <p:spPr>
            <a:xfrm>
              <a:off x="-1928126" y="3541479"/>
              <a:ext cx="170992" cy="167214"/>
            </a:xfrm>
            <a:custGeom>
              <a:avLst/>
              <a:gdLst/>
              <a:ahLst/>
              <a:cxnLst/>
              <a:rect l="l" t="t" r="r" b="b"/>
              <a:pathLst>
                <a:path w="5386" h="5267" extrusionOk="0">
                  <a:moveTo>
                    <a:pt x="1333" y="366"/>
                  </a:moveTo>
                  <a:cubicBezTo>
                    <a:pt x="1552" y="366"/>
                    <a:pt x="1767" y="450"/>
                    <a:pt x="1934" y="614"/>
                  </a:cubicBezTo>
                  <a:lnTo>
                    <a:pt x="4769" y="3453"/>
                  </a:lnTo>
                  <a:cubicBezTo>
                    <a:pt x="5101" y="3781"/>
                    <a:pt x="5101" y="4319"/>
                    <a:pt x="4769" y="4651"/>
                  </a:cubicBezTo>
                  <a:cubicBezTo>
                    <a:pt x="4604" y="4817"/>
                    <a:pt x="4386" y="4900"/>
                    <a:pt x="4169" y="4900"/>
                  </a:cubicBezTo>
                  <a:cubicBezTo>
                    <a:pt x="3952" y="4900"/>
                    <a:pt x="3734" y="4817"/>
                    <a:pt x="3568" y="4651"/>
                  </a:cubicBez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3310" y="4913"/>
                  </a:lnTo>
                  <a:cubicBezTo>
                    <a:pt x="3546" y="5149"/>
                    <a:pt x="3860" y="5266"/>
                    <a:pt x="4169" y="5266"/>
                  </a:cubicBezTo>
                  <a:cubicBezTo>
                    <a:pt x="4482" y="5266"/>
                    <a:pt x="4791" y="5149"/>
                    <a:pt x="5028" y="4913"/>
                  </a:cubicBezTo>
                  <a:cubicBezTo>
                    <a:pt x="5261" y="4680"/>
                    <a:pt x="5385" y="4378"/>
                    <a:pt x="5385" y="4050"/>
                  </a:cubicBezTo>
                  <a:cubicBezTo>
                    <a:pt x="5385" y="3726"/>
                    <a:pt x="5261" y="3420"/>
                    <a:pt x="5028" y="3191"/>
                  </a:cubicBezTo>
                  <a:lnTo>
                    <a:pt x="2192" y="355"/>
                  </a:lnTo>
                  <a:cubicBezTo>
                    <a:pt x="1956" y="119"/>
                    <a:pt x="1644" y="0"/>
                    <a:pt x="133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85"/>
            <p:cNvSpPr/>
            <p:nvPr/>
          </p:nvSpPr>
          <p:spPr>
            <a:xfrm>
              <a:off x="-1928126" y="3541479"/>
              <a:ext cx="117815" cy="113466"/>
            </a:xfrm>
            <a:custGeom>
              <a:avLst/>
              <a:gdLst/>
              <a:ahLst/>
              <a:cxnLst/>
              <a:rect l="l" t="t" r="r" b="b"/>
              <a:pathLst>
                <a:path w="3711" h="3574" extrusionOk="0">
                  <a:moveTo>
                    <a:pt x="1333" y="366"/>
                  </a:moveTo>
                  <a:cubicBezTo>
                    <a:pt x="1552" y="366"/>
                    <a:pt x="1767" y="450"/>
                    <a:pt x="1934" y="614"/>
                  </a:cubicBezTo>
                  <a:lnTo>
                    <a:pt x="3252" y="1932"/>
                  </a:lnTo>
                  <a:lnTo>
                    <a:pt x="2050" y="3133"/>
                  </a:ln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1919" y="3522"/>
                  </a:lnTo>
                  <a:cubicBezTo>
                    <a:pt x="1956" y="3555"/>
                    <a:pt x="2000" y="3573"/>
                    <a:pt x="2050" y="3573"/>
                  </a:cubicBezTo>
                  <a:cubicBezTo>
                    <a:pt x="2098" y="3573"/>
                    <a:pt x="2145" y="3555"/>
                    <a:pt x="2178" y="3522"/>
                  </a:cubicBezTo>
                  <a:lnTo>
                    <a:pt x="3638" y="2059"/>
                  </a:lnTo>
                  <a:cubicBezTo>
                    <a:pt x="3710" y="1990"/>
                    <a:pt x="3710" y="1873"/>
                    <a:pt x="3638" y="1801"/>
                  </a:cubicBezTo>
                  <a:lnTo>
                    <a:pt x="2192" y="355"/>
                  </a:lnTo>
                  <a:cubicBezTo>
                    <a:pt x="1956" y="119"/>
                    <a:pt x="1644" y="0"/>
                    <a:pt x="133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5"/>
            <p:cNvSpPr/>
            <p:nvPr/>
          </p:nvSpPr>
          <p:spPr>
            <a:xfrm>
              <a:off x="-2450735" y="2768248"/>
              <a:ext cx="1094019" cy="1030270"/>
            </a:xfrm>
            <a:custGeom>
              <a:avLst/>
              <a:gdLst/>
              <a:ahLst/>
              <a:cxnLst/>
              <a:rect l="l" t="t" r="r" b="b"/>
              <a:pathLst>
                <a:path w="34460" h="32452" extrusionOk="0">
                  <a:moveTo>
                    <a:pt x="8706" y="0"/>
                  </a:moveTo>
                  <a:cubicBezTo>
                    <a:pt x="7704" y="0"/>
                    <a:pt x="6842" y="241"/>
                    <a:pt x="6262" y="820"/>
                  </a:cubicBezTo>
                  <a:lnTo>
                    <a:pt x="2302" y="4784"/>
                  </a:lnTo>
                  <a:cubicBezTo>
                    <a:pt x="1" y="7085"/>
                    <a:pt x="3037" y="13855"/>
                    <a:pt x="5338" y="16159"/>
                  </a:cubicBezTo>
                  <a:lnTo>
                    <a:pt x="20055" y="30873"/>
                  </a:lnTo>
                  <a:cubicBezTo>
                    <a:pt x="21107" y="31925"/>
                    <a:pt x="22486" y="32451"/>
                    <a:pt x="23865" y="32451"/>
                  </a:cubicBezTo>
                  <a:cubicBezTo>
                    <a:pt x="25244" y="32451"/>
                    <a:pt x="26624" y="31925"/>
                    <a:pt x="27678" y="30873"/>
                  </a:cubicBezTo>
                  <a:lnTo>
                    <a:pt x="32355" y="26196"/>
                  </a:lnTo>
                  <a:cubicBezTo>
                    <a:pt x="34459" y="24092"/>
                    <a:pt x="34459" y="20677"/>
                    <a:pt x="32355" y="18573"/>
                  </a:cubicBezTo>
                  <a:lnTo>
                    <a:pt x="17641" y="3859"/>
                  </a:lnTo>
                  <a:cubicBezTo>
                    <a:pt x="15917" y="2135"/>
                    <a:pt x="11690" y="0"/>
                    <a:pt x="8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85"/>
            <p:cNvSpPr/>
            <p:nvPr/>
          </p:nvSpPr>
          <p:spPr>
            <a:xfrm>
              <a:off x="-2460673" y="2762248"/>
              <a:ext cx="1093066" cy="1041985"/>
            </a:xfrm>
            <a:custGeom>
              <a:avLst/>
              <a:gdLst/>
              <a:ahLst/>
              <a:cxnLst/>
              <a:rect l="l" t="t" r="r" b="b"/>
              <a:pathLst>
                <a:path w="34430" h="32821" extrusionOk="0">
                  <a:moveTo>
                    <a:pt x="9025" y="372"/>
                  </a:moveTo>
                  <a:cubicBezTo>
                    <a:pt x="11911" y="372"/>
                    <a:pt x="16072" y="2428"/>
                    <a:pt x="17823" y="4176"/>
                  </a:cubicBezTo>
                  <a:lnTo>
                    <a:pt x="32537" y="18893"/>
                  </a:lnTo>
                  <a:cubicBezTo>
                    <a:pt x="33520" y="19876"/>
                    <a:pt x="34063" y="21183"/>
                    <a:pt x="34063" y="22573"/>
                  </a:cubicBezTo>
                  <a:cubicBezTo>
                    <a:pt x="34063" y="23964"/>
                    <a:pt x="33520" y="25271"/>
                    <a:pt x="32537" y="26254"/>
                  </a:cubicBezTo>
                  <a:lnTo>
                    <a:pt x="27860" y="30931"/>
                  </a:lnTo>
                  <a:cubicBezTo>
                    <a:pt x="26844" y="31947"/>
                    <a:pt x="25511" y="32455"/>
                    <a:pt x="24177" y="32455"/>
                  </a:cubicBezTo>
                  <a:cubicBezTo>
                    <a:pt x="22844" y="32455"/>
                    <a:pt x="21511" y="31947"/>
                    <a:pt x="20495" y="30931"/>
                  </a:cubicBezTo>
                  <a:lnTo>
                    <a:pt x="5782" y="16217"/>
                  </a:lnTo>
                  <a:cubicBezTo>
                    <a:pt x="3452" y="13888"/>
                    <a:pt x="576" y="7270"/>
                    <a:pt x="2746" y="5100"/>
                  </a:cubicBezTo>
                  <a:lnTo>
                    <a:pt x="6706" y="1140"/>
                  </a:lnTo>
                  <a:cubicBezTo>
                    <a:pt x="7249" y="597"/>
                    <a:pt x="8064" y="372"/>
                    <a:pt x="9025" y="372"/>
                  </a:cubicBezTo>
                  <a:close/>
                  <a:moveTo>
                    <a:pt x="9021" y="1"/>
                  </a:moveTo>
                  <a:cubicBezTo>
                    <a:pt x="7978" y="1"/>
                    <a:pt x="7071" y="257"/>
                    <a:pt x="6447" y="881"/>
                  </a:cubicBezTo>
                  <a:lnTo>
                    <a:pt x="2484" y="4842"/>
                  </a:lnTo>
                  <a:cubicBezTo>
                    <a:pt x="1" y="7324"/>
                    <a:pt x="3336" y="14288"/>
                    <a:pt x="5523" y="16476"/>
                  </a:cubicBezTo>
                  <a:lnTo>
                    <a:pt x="20237" y="31193"/>
                  </a:lnTo>
                  <a:cubicBezTo>
                    <a:pt x="21325" y="32278"/>
                    <a:pt x="22752" y="32821"/>
                    <a:pt x="24179" y="32821"/>
                  </a:cubicBezTo>
                  <a:cubicBezTo>
                    <a:pt x="25606" y="32821"/>
                    <a:pt x="27033" y="32278"/>
                    <a:pt x="28117" y="31193"/>
                  </a:cubicBezTo>
                  <a:lnTo>
                    <a:pt x="32799" y="26512"/>
                  </a:lnTo>
                  <a:cubicBezTo>
                    <a:pt x="33851" y="25460"/>
                    <a:pt x="34430" y="24063"/>
                    <a:pt x="34430" y="22573"/>
                  </a:cubicBezTo>
                  <a:cubicBezTo>
                    <a:pt x="34430" y="21084"/>
                    <a:pt x="33851" y="19686"/>
                    <a:pt x="32799" y="18631"/>
                  </a:cubicBezTo>
                  <a:lnTo>
                    <a:pt x="18082" y="3917"/>
                  </a:lnTo>
                  <a:cubicBezTo>
                    <a:pt x="16444" y="2279"/>
                    <a:pt x="12129" y="1"/>
                    <a:pt x="9021"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85"/>
            <p:cNvSpPr/>
            <p:nvPr/>
          </p:nvSpPr>
          <p:spPr>
            <a:xfrm>
              <a:off x="-2244911" y="3244854"/>
              <a:ext cx="831689" cy="502309"/>
            </a:xfrm>
            <a:custGeom>
              <a:avLst/>
              <a:gdLst/>
              <a:ahLst/>
              <a:cxnLst/>
              <a:rect l="l" t="t" r="r" b="b"/>
              <a:pathLst>
                <a:path w="26197" h="15822" extrusionOk="0">
                  <a:moveTo>
                    <a:pt x="1" y="1"/>
                  </a:moveTo>
                  <a:lnTo>
                    <a:pt x="14715" y="14718"/>
                  </a:lnTo>
                  <a:cubicBezTo>
                    <a:pt x="15450" y="15454"/>
                    <a:pt x="16416" y="15821"/>
                    <a:pt x="17381" y="15821"/>
                  </a:cubicBezTo>
                  <a:cubicBezTo>
                    <a:pt x="18347" y="15821"/>
                    <a:pt x="19313" y="15454"/>
                    <a:pt x="20048" y="14718"/>
                  </a:cubicBezTo>
                  <a:lnTo>
                    <a:pt x="24729" y="10037"/>
                  </a:lnTo>
                  <a:cubicBezTo>
                    <a:pt x="26196" y="8570"/>
                    <a:pt x="26196" y="6175"/>
                    <a:pt x="24725" y="4704"/>
                  </a:cubicBezTo>
                  <a:lnTo>
                    <a:pt x="20048" y="2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5"/>
            <p:cNvSpPr/>
            <p:nvPr/>
          </p:nvSpPr>
          <p:spPr>
            <a:xfrm>
              <a:off x="-2253324" y="2774026"/>
              <a:ext cx="874072" cy="838578"/>
            </a:xfrm>
            <a:custGeom>
              <a:avLst/>
              <a:gdLst/>
              <a:ahLst/>
              <a:cxnLst/>
              <a:rect l="l" t="t" r="r" b="b"/>
              <a:pathLst>
                <a:path w="27532" h="26414" extrusionOk="0">
                  <a:moveTo>
                    <a:pt x="2494" y="1"/>
                  </a:moveTo>
                  <a:cubicBezTo>
                    <a:pt x="1533" y="1"/>
                    <a:pt x="718" y="226"/>
                    <a:pt x="175" y="769"/>
                  </a:cubicBezTo>
                  <a:lnTo>
                    <a:pt x="0" y="943"/>
                  </a:lnTo>
                  <a:lnTo>
                    <a:pt x="13910" y="14849"/>
                  </a:lnTo>
                  <a:lnTo>
                    <a:pt x="20313" y="14856"/>
                  </a:lnTo>
                  <a:lnTo>
                    <a:pt x="24990" y="19534"/>
                  </a:lnTo>
                  <a:cubicBezTo>
                    <a:pt x="26461" y="21005"/>
                    <a:pt x="26461" y="23400"/>
                    <a:pt x="24994" y="24867"/>
                  </a:cubicBezTo>
                  <a:lnTo>
                    <a:pt x="24459" y="25402"/>
                  </a:lnTo>
                  <a:lnTo>
                    <a:pt x="25474" y="26414"/>
                  </a:lnTo>
                  <a:lnTo>
                    <a:pt x="26006" y="25883"/>
                  </a:lnTo>
                  <a:cubicBezTo>
                    <a:pt x="26989" y="24900"/>
                    <a:pt x="27532" y="23593"/>
                    <a:pt x="27532" y="22202"/>
                  </a:cubicBezTo>
                  <a:cubicBezTo>
                    <a:pt x="27532" y="20812"/>
                    <a:pt x="26989" y="19505"/>
                    <a:pt x="26006" y="18522"/>
                  </a:cubicBezTo>
                  <a:lnTo>
                    <a:pt x="11292" y="3805"/>
                  </a:lnTo>
                  <a:cubicBezTo>
                    <a:pt x="9541" y="2057"/>
                    <a:pt x="5380" y="1"/>
                    <a:pt x="2494" y="1"/>
                  </a:cubicBezTo>
                  <a:close/>
                </a:path>
              </a:pathLst>
            </a:custGeom>
            <a:solidFill>
              <a:srgbClr val="52E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5"/>
            <p:cNvSpPr/>
            <p:nvPr/>
          </p:nvSpPr>
          <p:spPr>
            <a:xfrm>
              <a:off x="-2257388" y="2768248"/>
              <a:ext cx="900677" cy="848515"/>
            </a:xfrm>
            <a:custGeom>
              <a:avLst/>
              <a:gdLst/>
              <a:ahLst/>
              <a:cxnLst/>
              <a:rect l="l" t="t" r="r" b="b"/>
              <a:pathLst>
                <a:path w="28370" h="26727" extrusionOk="0">
                  <a:moveTo>
                    <a:pt x="2618" y="1"/>
                  </a:moveTo>
                  <a:cubicBezTo>
                    <a:pt x="1614" y="1"/>
                    <a:pt x="755" y="241"/>
                    <a:pt x="172" y="820"/>
                  </a:cubicBezTo>
                  <a:lnTo>
                    <a:pt x="1" y="994"/>
                  </a:lnTo>
                  <a:lnTo>
                    <a:pt x="128" y="1125"/>
                  </a:lnTo>
                  <a:lnTo>
                    <a:pt x="303" y="951"/>
                  </a:lnTo>
                  <a:cubicBezTo>
                    <a:pt x="846" y="408"/>
                    <a:pt x="1661" y="183"/>
                    <a:pt x="2622" y="183"/>
                  </a:cubicBezTo>
                  <a:cubicBezTo>
                    <a:pt x="5508" y="183"/>
                    <a:pt x="9669" y="2239"/>
                    <a:pt x="11420" y="3987"/>
                  </a:cubicBezTo>
                  <a:lnTo>
                    <a:pt x="26134" y="18704"/>
                  </a:lnTo>
                  <a:cubicBezTo>
                    <a:pt x="27117" y="19687"/>
                    <a:pt x="27660" y="20994"/>
                    <a:pt x="27660" y="22384"/>
                  </a:cubicBezTo>
                  <a:cubicBezTo>
                    <a:pt x="27660" y="23775"/>
                    <a:pt x="27117" y="25082"/>
                    <a:pt x="26134" y="26065"/>
                  </a:cubicBezTo>
                  <a:lnTo>
                    <a:pt x="25602" y="26596"/>
                  </a:lnTo>
                  <a:lnTo>
                    <a:pt x="25733" y="26727"/>
                  </a:lnTo>
                  <a:lnTo>
                    <a:pt x="26265" y="26196"/>
                  </a:lnTo>
                  <a:cubicBezTo>
                    <a:pt x="28369" y="24092"/>
                    <a:pt x="28369" y="20677"/>
                    <a:pt x="26265" y="18573"/>
                  </a:cubicBezTo>
                  <a:lnTo>
                    <a:pt x="11551" y="3859"/>
                  </a:lnTo>
                  <a:cubicBezTo>
                    <a:pt x="9826" y="2134"/>
                    <a:pt x="5600" y="1"/>
                    <a:pt x="2618" y="1"/>
                  </a:cubicBezTo>
                  <a:close/>
                </a:path>
              </a:pathLst>
            </a:custGeom>
            <a:solidFill>
              <a:srgbClr val="2A4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85"/>
            <p:cNvSpPr/>
            <p:nvPr/>
          </p:nvSpPr>
          <p:spPr>
            <a:xfrm>
              <a:off x="-1811737" y="3245457"/>
              <a:ext cx="398526" cy="335063"/>
            </a:xfrm>
            <a:custGeom>
              <a:avLst/>
              <a:gdLst/>
              <a:ahLst/>
              <a:cxnLst/>
              <a:rect l="l" t="t" r="r" b="b"/>
              <a:pathLst>
                <a:path w="12553" h="10554" extrusionOk="0">
                  <a:moveTo>
                    <a:pt x="1" y="0"/>
                  </a:moveTo>
                  <a:lnTo>
                    <a:pt x="10550" y="10553"/>
                  </a:lnTo>
                  <a:lnTo>
                    <a:pt x="11085" y="10018"/>
                  </a:lnTo>
                  <a:cubicBezTo>
                    <a:pt x="12552" y="8551"/>
                    <a:pt x="12552" y="6156"/>
                    <a:pt x="11081" y="4685"/>
                  </a:cubicBezTo>
                  <a:lnTo>
                    <a:pt x="6404" y="7"/>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85"/>
            <p:cNvSpPr/>
            <p:nvPr/>
          </p:nvSpPr>
          <p:spPr>
            <a:xfrm>
              <a:off x="-2353522" y="3039950"/>
              <a:ext cx="601552" cy="692508"/>
            </a:xfrm>
            <a:custGeom>
              <a:avLst/>
              <a:gdLst/>
              <a:ahLst/>
              <a:cxnLst/>
              <a:rect l="l" t="t" r="r" b="b"/>
              <a:pathLst>
                <a:path w="18948" h="21813" extrusionOk="0">
                  <a:moveTo>
                    <a:pt x="1369" y="0"/>
                  </a:moveTo>
                  <a:cubicBezTo>
                    <a:pt x="1238" y="0"/>
                    <a:pt x="1103" y="19"/>
                    <a:pt x="972" y="66"/>
                  </a:cubicBezTo>
                  <a:cubicBezTo>
                    <a:pt x="339" y="284"/>
                    <a:pt x="1" y="976"/>
                    <a:pt x="219" y="1610"/>
                  </a:cubicBezTo>
                  <a:cubicBezTo>
                    <a:pt x="947" y="3725"/>
                    <a:pt x="2039" y="5643"/>
                    <a:pt x="3135" y="6742"/>
                  </a:cubicBezTo>
                  <a:lnTo>
                    <a:pt x="17852" y="21456"/>
                  </a:lnTo>
                  <a:cubicBezTo>
                    <a:pt x="18089" y="21693"/>
                    <a:pt x="18398" y="21813"/>
                    <a:pt x="18707" y="21813"/>
                  </a:cubicBezTo>
                  <a:cubicBezTo>
                    <a:pt x="18791" y="21813"/>
                    <a:pt x="18872" y="21806"/>
                    <a:pt x="18948" y="21788"/>
                  </a:cubicBezTo>
                  <a:cubicBezTo>
                    <a:pt x="18660" y="21623"/>
                    <a:pt x="18383" y="21420"/>
                    <a:pt x="18136" y="21172"/>
                  </a:cubicBezTo>
                  <a:lnTo>
                    <a:pt x="3422" y="6455"/>
                  </a:lnTo>
                  <a:lnTo>
                    <a:pt x="6287" y="6458"/>
                  </a:lnTo>
                  <a:lnTo>
                    <a:pt x="4853" y="5024"/>
                  </a:lnTo>
                  <a:cubicBezTo>
                    <a:pt x="4027" y="4202"/>
                    <a:pt x="3109" y="2549"/>
                    <a:pt x="2516" y="820"/>
                  </a:cubicBezTo>
                  <a:cubicBezTo>
                    <a:pt x="2341" y="314"/>
                    <a:pt x="1871" y="0"/>
                    <a:pt x="1369" y="0"/>
                  </a:cubicBezTo>
                  <a:close/>
                </a:path>
              </a:pathLst>
            </a:custGeom>
            <a:solidFill>
              <a:srgbClr val="95F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5"/>
            <p:cNvSpPr/>
            <p:nvPr/>
          </p:nvSpPr>
          <p:spPr>
            <a:xfrm>
              <a:off x="-2244911" y="3244854"/>
              <a:ext cx="527739" cy="486816"/>
            </a:xfrm>
            <a:custGeom>
              <a:avLst/>
              <a:gdLst/>
              <a:ahLst/>
              <a:cxnLst/>
              <a:rect l="l" t="t" r="r" b="b"/>
              <a:pathLst>
                <a:path w="16623" h="15334" extrusionOk="0">
                  <a:moveTo>
                    <a:pt x="1" y="1"/>
                  </a:moveTo>
                  <a:lnTo>
                    <a:pt x="14715" y="14718"/>
                  </a:lnTo>
                  <a:cubicBezTo>
                    <a:pt x="14962" y="14966"/>
                    <a:pt x="15239" y="15169"/>
                    <a:pt x="15527" y="15334"/>
                  </a:cubicBezTo>
                  <a:cubicBezTo>
                    <a:pt x="15756" y="15290"/>
                    <a:pt x="15970" y="15177"/>
                    <a:pt x="16145" y="15002"/>
                  </a:cubicBezTo>
                  <a:cubicBezTo>
                    <a:pt x="16619" y="14529"/>
                    <a:pt x="16622" y="13761"/>
                    <a:pt x="16145" y="13287"/>
                  </a:cubicBezTo>
                  <a:lnTo>
                    <a:pt x="2866" y="4"/>
                  </a:lnTo>
                  <a:lnTo>
                    <a:pt x="1" y="1"/>
                  </a:lnTo>
                  <a:close/>
                </a:path>
              </a:pathLst>
            </a:custGeom>
            <a:solidFill>
              <a:srgbClr val="F7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5"/>
            <p:cNvSpPr/>
            <p:nvPr/>
          </p:nvSpPr>
          <p:spPr>
            <a:xfrm>
              <a:off x="-2547917" y="2624142"/>
              <a:ext cx="354143" cy="354016"/>
            </a:xfrm>
            <a:custGeom>
              <a:avLst/>
              <a:gdLst/>
              <a:ahLst/>
              <a:cxnLst/>
              <a:rect l="l" t="t" r="r" b="b"/>
              <a:pathLst>
                <a:path w="11155" h="11151" extrusionOk="0">
                  <a:moveTo>
                    <a:pt x="7607" y="0"/>
                  </a:moveTo>
                  <a:cubicBezTo>
                    <a:pt x="7597" y="0"/>
                    <a:pt x="7587" y="4"/>
                    <a:pt x="7579" y="11"/>
                  </a:cubicBezTo>
                  <a:lnTo>
                    <a:pt x="15" y="7576"/>
                  </a:lnTo>
                  <a:cubicBezTo>
                    <a:pt x="0" y="7590"/>
                    <a:pt x="0" y="7620"/>
                    <a:pt x="15" y="7634"/>
                  </a:cubicBezTo>
                  <a:lnTo>
                    <a:pt x="3532" y="11150"/>
                  </a:lnTo>
                  <a:lnTo>
                    <a:pt x="11154" y="3531"/>
                  </a:lnTo>
                  <a:lnTo>
                    <a:pt x="7638" y="11"/>
                  </a:lnTo>
                  <a:cubicBezTo>
                    <a:pt x="7629" y="4"/>
                    <a:pt x="7618" y="0"/>
                    <a:pt x="76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85"/>
            <p:cNvSpPr/>
            <p:nvPr/>
          </p:nvSpPr>
          <p:spPr>
            <a:xfrm>
              <a:off x="-2370031" y="2641668"/>
              <a:ext cx="176262" cy="158166"/>
            </a:xfrm>
            <a:custGeom>
              <a:avLst/>
              <a:gdLst/>
              <a:ahLst/>
              <a:cxnLst/>
              <a:rect l="l" t="t" r="r" b="b"/>
              <a:pathLst>
                <a:path w="5552" h="4982" extrusionOk="0">
                  <a:moveTo>
                    <a:pt x="2004" y="1"/>
                  </a:moveTo>
                  <a:cubicBezTo>
                    <a:pt x="1653" y="1"/>
                    <a:pt x="1301" y="134"/>
                    <a:pt x="1034" y="402"/>
                  </a:cubicBezTo>
                  <a:lnTo>
                    <a:pt x="0" y="1436"/>
                  </a:lnTo>
                  <a:lnTo>
                    <a:pt x="3549" y="4981"/>
                  </a:lnTo>
                  <a:lnTo>
                    <a:pt x="5551" y="2979"/>
                  </a:lnTo>
                  <a:lnTo>
                    <a:pt x="2977" y="402"/>
                  </a:lnTo>
                  <a:cubicBezTo>
                    <a:pt x="2708" y="134"/>
                    <a:pt x="2356" y="1"/>
                    <a:pt x="2004" y="1"/>
                  </a:cubicBez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85"/>
            <p:cNvSpPr/>
            <p:nvPr/>
          </p:nvSpPr>
          <p:spPr>
            <a:xfrm>
              <a:off x="-2540996" y="2635858"/>
              <a:ext cx="353096" cy="348207"/>
            </a:xfrm>
            <a:custGeom>
              <a:avLst/>
              <a:gdLst/>
              <a:ahLst/>
              <a:cxnLst/>
              <a:rect l="l" t="t" r="r" b="b"/>
              <a:pathLst>
                <a:path w="11122" h="10968" extrusionOk="0">
                  <a:moveTo>
                    <a:pt x="7391" y="366"/>
                  </a:moveTo>
                  <a:cubicBezTo>
                    <a:pt x="7697" y="366"/>
                    <a:pt x="7998" y="483"/>
                    <a:pt x="8231" y="716"/>
                  </a:cubicBezTo>
                  <a:lnTo>
                    <a:pt x="10678" y="3158"/>
                  </a:lnTo>
                  <a:lnTo>
                    <a:pt x="3314" y="10522"/>
                  </a:lnTo>
                  <a:lnTo>
                    <a:pt x="871" y="8076"/>
                  </a:lnTo>
                  <a:cubicBezTo>
                    <a:pt x="645" y="7851"/>
                    <a:pt x="521" y="7552"/>
                    <a:pt x="521" y="7236"/>
                  </a:cubicBezTo>
                  <a:cubicBezTo>
                    <a:pt x="521" y="6919"/>
                    <a:pt x="645" y="6617"/>
                    <a:pt x="871" y="6394"/>
                  </a:cubicBezTo>
                  <a:lnTo>
                    <a:pt x="6550" y="716"/>
                  </a:lnTo>
                  <a:cubicBezTo>
                    <a:pt x="6779" y="483"/>
                    <a:pt x="7085" y="366"/>
                    <a:pt x="7391" y="366"/>
                  </a:cubicBezTo>
                  <a:close/>
                  <a:moveTo>
                    <a:pt x="7390" y="1"/>
                  </a:moveTo>
                  <a:cubicBezTo>
                    <a:pt x="6991" y="1"/>
                    <a:pt x="6592" y="152"/>
                    <a:pt x="6288" y="454"/>
                  </a:cubicBezTo>
                  <a:lnTo>
                    <a:pt x="609" y="6132"/>
                  </a:lnTo>
                  <a:cubicBezTo>
                    <a:pt x="1" y="6740"/>
                    <a:pt x="1" y="7731"/>
                    <a:pt x="609" y="8335"/>
                  </a:cubicBezTo>
                  <a:lnTo>
                    <a:pt x="3186" y="10912"/>
                  </a:lnTo>
                  <a:cubicBezTo>
                    <a:pt x="3219" y="10945"/>
                    <a:pt x="3266" y="10967"/>
                    <a:pt x="3314" y="10967"/>
                  </a:cubicBezTo>
                  <a:cubicBezTo>
                    <a:pt x="3364" y="10967"/>
                    <a:pt x="3411" y="10945"/>
                    <a:pt x="3445" y="10912"/>
                  </a:cubicBezTo>
                  <a:lnTo>
                    <a:pt x="11067" y="3289"/>
                  </a:lnTo>
                  <a:cubicBezTo>
                    <a:pt x="11100" y="3257"/>
                    <a:pt x="11121" y="3210"/>
                    <a:pt x="11121" y="3158"/>
                  </a:cubicBezTo>
                  <a:cubicBezTo>
                    <a:pt x="11121" y="3111"/>
                    <a:pt x="11100" y="3064"/>
                    <a:pt x="11067" y="3031"/>
                  </a:cubicBezTo>
                  <a:lnTo>
                    <a:pt x="8490" y="454"/>
                  </a:lnTo>
                  <a:cubicBezTo>
                    <a:pt x="8188" y="152"/>
                    <a:pt x="7789" y="1"/>
                    <a:pt x="7390"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5"/>
            <p:cNvSpPr/>
            <p:nvPr/>
          </p:nvSpPr>
          <p:spPr>
            <a:xfrm>
              <a:off x="-2433718" y="2738754"/>
              <a:ext cx="125403" cy="124291"/>
            </a:xfrm>
            <a:custGeom>
              <a:avLst/>
              <a:gdLst/>
              <a:ahLst/>
              <a:cxnLst/>
              <a:rect l="l" t="t" r="r" b="b"/>
              <a:pathLst>
                <a:path w="3950" h="3915" extrusionOk="0">
                  <a:moveTo>
                    <a:pt x="200" y="0"/>
                  </a:moveTo>
                  <a:cubicBezTo>
                    <a:pt x="153" y="0"/>
                    <a:pt x="105" y="17"/>
                    <a:pt x="69" y="52"/>
                  </a:cubicBezTo>
                  <a:cubicBezTo>
                    <a:pt x="0" y="125"/>
                    <a:pt x="0" y="242"/>
                    <a:pt x="69" y="314"/>
                  </a:cubicBezTo>
                  <a:lnTo>
                    <a:pt x="3619" y="3860"/>
                  </a:lnTo>
                  <a:cubicBezTo>
                    <a:pt x="3651" y="3896"/>
                    <a:pt x="3698" y="3914"/>
                    <a:pt x="3745" y="3914"/>
                  </a:cubicBezTo>
                  <a:cubicBezTo>
                    <a:pt x="3794" y="3914"/>
                    <a:pt x="3841" y="3896"/>
                    <a:pt x="3877" y="3860"/>
                  </a:cubicBezTo>
                  <a:cubicBezTo>
                    <a:pt x="3950" y="3787"/>
                    <a:pt x="3950" y="3671"/>
                    <a:pt x="3877" y="3602"/>
                  </a:cubicBezTo>
                  <a:lnTo>
                    <a:pt x="331" y="52"/>
                  </a:lnTo>
                  <a:cubicBezTo>
                    <a:pt x="295" y="17"/>
                    <a:pt x="248" y="0"/>
                    <a:pt x="20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5"/>
            <p:cNvSpPr/>
            <p:nvPr/>
          </p:nvSpPr>
          <p:spPr>
            <a:xfrm>
              <a:off x="-2464927" y="2769867"/>
              <a:ext cx="125434" cy="124260"/>
            </a:xfrm>
            <a:custGeom>
              <a:avLst/>
              <a:gdLst/>
              <a:ahLst/>
              <a:cxnLst/>
              <a:rect l="l" t="t" r="r" b="b"/>
              <a:pathLst>
                <a:path w="3951" h="3914" extrusionOk="0">
                  <a:moveTo>
                    <a:pt x="201" y="0"/>
                  </a:moveTo>
                  <a:cubicBezTo>
                    <a:pt x="154" y="0"/>
                    <a:pt x="107" y="19"/>
                    <a:pt x="73" y="55"/>
                  </a:cubicBezTo>
                  <a:cubicBezTo>
                    <a:pt x="0" y="128"/>
                    <a:pt x="0" y="244"/>
                    <a:pt x="73" y="313"/>
                  </a:cubicBezTo>
                  <a:lnTo>
                    <a:pt x="3619" y="3863"/>
                  </a:lnTo>
                  <a:cubicBezTo>
                    <a:pt x="3655" y="3895"/>
                    <a:pt x="3702" y="3914"/>
                    <a:pt x="3750" y="3914"/>
                  </a:cubicBezTo>
                  <a:cubicBezTo>
                    <a:pt x="3797" y="3914"/>
                    <a:pt x="3844" y="3895"/>
                    <a:pt x="3877" y="3863"/>
                  </a:cubicBezTo>
                  <a:cubicBezTo>
                    <a:pt x="3950" y="3790"/>
                    <a:pt x="3950" y="3673"/>
                    <a:pt x="3877" y="3601"/>
                  </a:cubicBezTo>
                  <a:lnTo>
                    <a:pt x="331" y="55"/>
                  </a:lnTo>
                  <a:cubicBezTo>
                    <a:pt x="295" y="19"/>
                    <a:pt x="248" y="0"/>
                    <a:pt x="20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85"/>
            <p:cNvSpPr/>
            <p:nvPr/>
          </p:nvSpPr>
          <p:spPr>
            <a:xfrm>
              <a:off x="-2496040" y="2801044"/>
              <a:ext cx="125434" cy="124291"/>
            </a:xfrm>
            <a:custGeom>
              <a:avLst/>
              <a:gdLst/>
              <a:ahLst/>
              <a:cxnLst/>
              <a:rect l="l" t="t" r="r" b="b"/>
              <a:pathLst>
                <a:path w="3951" h="3915" extrusionOk="0">
                  <a:moveTo>
                    <a:pt x="201" y="0"/>
                  </a:moveTo>
                  <a:cubicBezTo>
                    <a:pt x="154" y="0"/>
                    <a:pt x="107" y="18"/>
                    <a:pt x="70" y="52"/>
                  </a:cubicBezTo>
                  <a:cubicBezTo>
                    <a:pt x="1" y="126"/>
                    <a:pt x="1" y="242"/>
                    <a:pt x="70" y="314"/>
                  </a:cubicBezTo>
                  <a:lnTo>
                    <a:pt x="3620" y="3860"/>
                  </a:lnTo>
                  <a:cubicBezTo>
                    <a:pt x="3652" y="3896"/>
                    <a:pt x="3699" y="3915"/>
                    <a:pt x="3747" y="3915"/>
                  </a:cubicBezTo>
                  <a:cubicBezTo>
                    <a:pt x="3794" y="3915"/>
                    <a:pt x="3841" y="3896"/>
                    <a:pt x="3878" y="3860"/>
                  </a:cubicBezTo>
                  <a:cubicBezTo>
                    <a:pt x="3951" y="3787"/>
                    <a:pt x="3951" y="3671"/>
                    <a:pt x="3878" y="3602"/>
                  </a:cubicBezTo>
                  <a:lnTo>
                    <a:pt x="332" y="52"/>
                  </a:lnTo>
                  <a:cubicBezTo>
                    <a:pt x="296" y="18"/>
                    <a:pt x="249" y="0"/>
                    <a:pt x="20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85"/>
            <p:cNvSpPr/>
            <p:nvPr/>
          </p:nvSpPr>
          <p:spPr>
            <a:xfrm>
              <a:off x="-2527217" y="2832157"/>
              <a:ext cx="125403" cy="124260"/>
            </a:xfrm>
            <a:custGeom>
              <a:avLst/>
              <a:gdLst/>
              <a:ahLst/>
              <a:cxnLst/>
              <a:rect l="l" t="t" r="r" b="b"/>
              <a:pathLst>
                <a:path w="3950" h="3914" extrusionOk="0">
                  <a:moveTo>
                    <a:pt x="201" y="1"/>
                  </a:moveTo>
                  <a:cubicBezTo>
                    <a:pt x="154" y="1"/>
                    <a:pt x="108" y="19"/>
                    <a:pt x="73" y="55"/>
                  </a:cubicBezTo>
                  <a:cubicBezTo>
                    <a:pt x="0" y="128"/>
                    <a:pt x="0" y="245"/>
                    <a:pt x="73" y="314"/>
                  </a:cubicBezTo>
                  <a:lnTo>
                    <a:pt x="3619" y="3863"/>
                  </a:lnTo>
                  <a:cubicBezTo>
                    <a:pt x="3655" y="3896"/>
                    <a:pt x="3703" y="3914"/>
                    <a:pt x="3750" y="3914"/>
                  </a:cubicBezTo>
                  <a:cubicBezTo>
                    <a:pt x="3797" y="3914"/>
                    <a:pt x="3844" y="3896"/>
                    <a:pt x="3877" y="3863"/>
                  </a:cubicBezTo>
                  <a:cubicBezTo>
                    <a:pt x="3950" y="3790"/>
                    <a:pt x="3950" y="3674"/>
                    <a:pt x="3877" y="3601"/>
                  </a:cubicBezTo>
                  <a:lnTo>
                    <a:pt x="331" y="55"/>
                  </a:lnTo>
                  <a:cubicBezTo>
                    <a:pt x="295" y="19"/>
                    <a:pt x="248" y="1"/>
                    <a:pt x="201"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85"/>
            <p:cNvSpPr/>
            <p:nvPr/>
          </p:nvSpPr>
          <p:spPr>
            <a:xfrm>
              <a:off x="-2340347" y="2645287"/>
              <a:ext cx="125403" cy="124260"/>
            </a:xfrm>
            <a:custGeom>
              <a:avLst/>
              <a:gdLst/>
              <a:ahLst/>
              <a:cxnLst/>
              <a:rect l="l" t="t" r="r" b="b"/>
              <a:pathLst>
                <a:path w="3950" h="3914" extrusionOk="0">
                  <a:moveTo>
                    <a:pt x="201" y="0"/>
                  </a:moveTo>
                  <a:cubicBezTo>
                    <a:pt x="154" y="0"/>
                    <a:pt x="108" y="19"/>
                    <a:pt x="73" y="55"/>
                  </a:cubicBezTo>
                  <a:cubicBezTo>
                    <a:pt x="1" y="128"/>
                    <a:pt x="1" y="244"/>
                    <a:pt x="73" y="314"/>
                  </a:cubicBezTo>
                  <a:lnTo>
                    <a:pt x="3619" y="3863"/>
                  </a:lnTo>
                  <a:cubicBezTo>
                    <a:pt x="3655" y="3896"/>
                    <a:pt x="3702" y="3913"/>
                    <a:pt x="3750" y="3913"/>
                  </a:cubicBezTo>
                  <a:cubicBezTo>
                    <a:pt x="3797" y="3913"/>
                    <a:pt x="3845" y="3896"/>
                    <a:pt x="3877" y="3863"/>
                  </a:cubicBezTo>
                  <a:cubicBezTo>
                    <a:pt x="3950" y="3790"/>
                    <a:pt x="3950" y="3673"/>
                    <a:pt x="3877" y="3601"/>
                  </a:cubicBezTo>
                  <a:lnTo>
                    <a:pt x="332" y="55"/>
                  </a:lnTo>
                  <a:cubicBezTo>
                    <a:pt x="295" y="19"/>
                    <a:pt x="248" y="0"/>
                    <a:pt x="20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85"/>
            <p:cNvSpPr/>
            <p:nvPr/>
          </p:nvSpPr>
          <p:spPr>
            <a:xfrm>
              <a:off x="-2371428" y="2676464"/>
              <a:ext cx="125434" cy="124291"/>
            </a:xfrm>
            <a:custGeom>
              <a:avLst/>
              <a:gdLst/>
              <a:ahLst/>
              <a:cxnLst/>
              <a:rect l="l" t="t" r="r" b="b"/>
              <a:pathLst>
                <a:path w="3951" h="3915" extrusionOk="0">
                  <a:moveTo>
                    <a:pt x="200" y="0"/>
                  </a:moveTo>
                  <a:cubicBezTo>
                    <a:pt x="153" y="0"/>
                    <a:pt x="106" y="18"/>
                    <a:pt x="69" y="53"/>
                  </a:cubicBezTo>
                  <a:cubicBezTo>
                    <a:pt x="0" y="125"/>
                    <a:pt x="0" y="241"/>
                    <a:pt x="69" y="315"/>
                  </a:cubicBezTo>
                  <a:lnTo>
                    <a:pt x="3618" y="3860"/>
                  </a:lnTo>
                  <a:cubicBezTo>
                    <a:pt x="3651" y="3897"/>
                    <a:pt x="3699" y="3914"/>
                    <a:pt x="3746" y="3914"/>
                  </a:cubicBezTo>
                  <a:cubicBezTo>
                    <a:pt x="3793" y="3914"/>
                    <a:pt x="3841" y="3897"/>
                    <a:pt x="3877" y="3860"/>
                  </a:cubicBezTo>
                  <a:cubicBezTo>
                    <a:pt x="3950" y="3787"/>
                    <a:pt x="3950" y="3670"/>
                    <a:pt x="3877" y="3601"/>
                  </a:cubicBezTo>
                  <a:lnTo>
                    <a:pt x="331" y="53"/>
                  </a:lnTo>
                  <a:cubicBezTo>
                    <a:pt x="295" y="18"/>
                    <a:pt x="248" y="0"/>
                    <a:pt x="20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5"/>
            <p:cNvSpPr/>
            <p:nvPr/>
          </p:nvSpPr>
          <p:spPr>
            <a:xfrm>
              <a:off x="-2402637" y="2707577"/>
              <a:ext cx="125434" cy="124260"/>
            </a:xfrm>
            <a:custGeom>
              <a:avLst/>
              <a:gdLst/>
              <a:ahLst/>
              <a:cxnLst/>
              <a:rect l="l" t="t" r="r" b="b"/>
              <a:pathLst>
                <a:path w="3951" h="3914" extrusionOk="0">
                  <a:moveTo>
                    <a:pt x="202" y="0"/>
                  </a:moveTo>
                  <a:cubicBezTo>
                    <a:pt x="156" y="0"/>
                    <a:pt x="109" y="19"/>
                    <a:pt x="73" y="55"/>
                  </a:cubicBezTo>
                  <a:cubicBezTo>
                    <a:pt x="0" y="128"/>
                    <a:pt x="0" y="244"/>
                    <a:pt x="73" y="313"/>
                  </a:cubicBezTo>
                  <a:lnTo>
                    <a:pt x="3618" y="3863"/>
                  </a:lnTo>
                  <a:cubicBezTo>
                    <a:pt x="3655" y="3895"/>
                    <a:pt x="3702" y="3914"/>
                    <a:pt x="3749" y="3914"/>
                  </a:cubicBezTo>
                  <a:cubicBezTo>
                    <a:pt x="3797" y="3914"/>
                    <a:pt x="3845" y="3895"/>
                    <a:pt x="3877" y="3863"/>
                  </a:cubicBezTo>
                  <a:cubicBezTo>
                    <a:pt x="3950" y="3790"/>
                    <a:pt x="3950" y="3673"/>
                    <a:pt x="3877" y="3601"/>
                  </a:cubicBezTo>
                  <a:lnTo>
                    <a:pt x="332" y="55"/>
                  </a:lnTo>
                  <a:cubicBezTo>
                    <a:pt x="295" y="19"/>
                    <a:pt x="249" y="0"/>
                    <a:pt x="20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85"/>
            <p:cNvSpPr/>
            <p:nvPr/>
          </p:nvSpPr>
          <p:spPr>
            <a:xfrm>
              <a:off x="-2065628" y="2980549"/>
              <a:ext cx="493610" cy="493515"/>
            </a:xfrm>
            <a:custGeom>
              <a:avLst/>
              <a:gdLst/>
              <a:ahLst/>
              <a:cxnLst/>
              <a:rect l="l" t="t" r="r" b="b"/>
              <a:pathLst>
                <a:path w="15548" h="15545" extrusionOk="0">
                  <a:moveTo>
                    <a:pt x="8340" y="1"/>
                  </a:moveTo>
                  <a:lnTo>
                    <a:pt x="0" y="8341"/>
                  </a:lnTo>
                  <a:lnTo>
                    <a:pt x="7208" y="15544"/>
                  </a:lnTo>
                  <a:lnTo>
                    <a:pt x="15548" y="7209"/>
                  </a:lnTo>
                  <a:lnTo>
                    <a:pt x="83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85"/>
            <p:cNvSpPr/>
            <p:nvPr/>
          </p:nvSpPr>
          <p:spPr>
            <a:xfrm>
              <a:off x="-1938730" y="2980549"/>
              <a:ext cx="366715" cy="366747"/>
            </a:xfrm>
            <a:custGeom>
              <a:avLst/>
              <a:gdLst/>
              <a:ahLst/>
              <a:cxnLst/>
              <a:rect l="l" t="t" r="r" b="b"/>
              <a:pathLst>
                <a:path w="11551" h="11552" extrusionOk="0">
                  <a:moveTo>
                    <a:pt x="4343" y="1"/>
                  </a:moveTo>
                  <a:lnTo>
                    <a:pt x="0" y="4344"/>
                  </a:lnTo>
                  <a:lnTo>
                    <a:pt x="7208" y="11551"/>
                  </a:lnTo>
                  <a:lnTo>
                    <a:pt x="11551" y="7209"/>
                  </a:lnTo>
                  <a:lnTo>
                    <a:pt x="4343" y="1"/>
                  </a:ln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85"/>
            <p:cNvSpPr/>
            <p:nvPr/>
          </p:nvSpPr>
          <p:spPr>
            <a:xfrm>
              <a:off x="-2071438" y="2974771"/>
              <a:ext cx="505198" cy="505198"/>
            </a:xfrm>
            <a:custGeom>
              <a:avLst/>
              <a:gdLst/>
              <a:ahLst/>
              <a:cxnLst/>
              <a:rect l="l" t="t" r="r" b="b"/>
              <a:pathLst>
                <a:path w="15913" h="15913" extrusionOk="0">
                  <a:moveTo>
                    <a:pt x="8523" y="442"/>
                  </a:moveTo>
                  <a:lnTo>
                    <a:pt x="15469" y="7391"/>
                  </a:lnTo>
                  <a:lnTo>
                    <a:pt x="7391" y="15468"/>
                  </a:lnTo>
                  <a:lnTo>
                    <a:pt x="442" y="8523"/>
                  </a:lnTo>
                  <a:lnTo>
                    <a:pt x="8523" y="442"/>
                  </a:lnTo>
                  <a:close/>
                  <a:moveTo>
                    <a:pt x="8523" y="0"/>
                  </a:moveTo>
                  <a:cubicBezTo>
                    <a:pt x="8476" y="0"/>
                    <a:pt x="8428" y="17"/>
                    <a:pt x="8392" y="52"/>
                  </a:cubicBezTo>
                  <a:lnTo>
                    <a:pt x="56" y="8392"/>
                  </a:lnTo>
                  <a:cubicBezTo>
                    <a:pt x="19" y="8424"/>
                    <a:pt x="1" y="8471"/>
                    <a:pt x="1" y="8523"/>
                  </a:cubicBezTo>
                  <a:cubicBezTo>
                    <a:pt x="1" y="8570"/>
                    <a:pt x="19" y="8617"/>
                    <a:pt x="56" y="8649"/>
                  </a:cubicBezTo>
                  <a:lnTo>
                    <a:pt x="7260" y="15857"/>
                  </a:lnTo>
                  <a:cubicBezTo>
                    <a:pt x="7296" y="15894"/>
                    <a:pt x="7344" y="15912"/>
                    <a:pt x="7391" y="15912"/>
                  </a:cubicBezTo>
                  <a:cubicBezTo>
                    <a:pt x="7438" y="15912"/>
                    <a:pt x="7485" y="15894"/>
                    <a:pt x="7522" y="15857"/>
                  </a:cubicBezTo>
                  <a:lnTo>
                    <a:pt x="15857" y="7518"/>
                  </a:lnTo>
                  <a:cubicBezTo>
                    <a:pt x="15894" y="7485"/>
                    <a:pt x="15913" y="7438"/>
                    <a:pt x="15913" y="7391"/>
                  </a:cubicBezTo>
                  <a:cubicBezTo>
                    <a:pt x="15913" y="7339"/>
                    <a:pt x="15894" y="7295"/>
                    <a:pt x="15857" y="7259"/>
                  </a:cubicBezTo>
                  <a:lnTo>
                    <a:pt x="8654" y="52"/>
                  </a:lnTo>
                  <a:cubicBezTo>
                    <a:pt x="8618" y="17"/>
                    <a:pt x="8570" y="0"/>
                    <a:pt x="852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5"/>
            <p:cNvSpPr/>
            <p:nvPr/>
          </p:nvSpPr>
          <p:spPr>
            <a:xfrm>
              <a:off x="-1905807" y="3120369"/>
              <a:ext cx="200771" cy="200898"/>
            </a:xfrm>
            <a:custGeom>
              <a:avLst/>
              <a:gdLst/>
              <a:ahLst/>
              <a:cxnLst/>
              <a:rect l="l" t="t" r="r" b="b"/>
              <a:pathLst>
                <a:path w="6324" h="6328" extrusionOk="0">
                  <a:moveTo>
                    <a:pt x="1428" y="1"/>
                  </a:moveTo>
                  <a:lnTo>
                    <a:pt x="0" y="1429"/>
                  </a:lnTo>
                  <a:lnTo>
                    <a:pt x="1734" y="3164"/>
                  </a:lnTo>
                  <a:lnTo>
                    <a:pt x="0" y="4898"/>
                  </a:lnTo>
                  <a:lnTo>
                    <a:pt x="1428" y="6328"/>
                  </a:lnTo>
                  <a:lnTo>
                    <a:pt x="3164" y="4592"/>
                  </a:lnTo>
                  <a:lnTo>
                    <a:pt x="4896" y="6328"/>
                  </a:lnTo>
                  <a:lnTo>
                    <a:pt x="6324" y="4898"/>
                  </a:lnTo>
                  <a:lnTo>
                    <a:pt x="4590" y="3164"/>
                  </a:lnTo>
                  <a:lnTo>
                    <a:pt x="6324" y="1429"/>
                  </a:lnTo>
                  <a:lnTo>
                    <a:pt x="4896" y="1"/>
                  </a:lnTo>
                  <a:lnTo>
                    <a:pt x="3164" y="1738"/>
                  </a:lnTo>
                  <a:lnTo>
                    <a:pt x="14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5"/>
            <p:cNvSpPr/>
            <p:nvPr/>
          </p:nvSpPr>
          <p:spPr>
            <a:xfrm>
              <a:off x="-1898632" y="3120369"/>
              <a:ext cx="193596" cy="193660"/>
            </a:xfrm>
            <a:custGeom>
              <a:avLst/>
              <a:gdLst/>
              <a:ahLst/>
              <a:cxnLst/>
              <a:rect l="l" t="t" r="r" b="b"/>
              <a:pathLst>
                <a:path w="6098" h="6100" extrusionOk="0">
                  <a:moveTo>
                    <a:pt x="1202" y="1"/>
                  </a:moveTo>
                  <a:lnTo>
                    <a:pt x="1" y="1202"/>
                  </a:lnTo>
                  <a:lnTo>
                    <a:pt x="4897" y="6099"/>
                  </a:lnTo>
                  <a:lnTo>
                    <a:pt x="6098" y="4898"/>
                  </a:lnTo>
                  <a:lnTo>
                    <a:pt x="4364" y="3164"/>
                  </a:lnTo>
                  <a:lnTo>
                    <a:pt x="6098" y="1429"/>
                  </a:lnTo>
                  <a:lnTo>
                    <a:pt x="4670" y="1"/>
                  </a:lnTo>
                  <a:lnTo>
                    <a:pt x="2938" y="1738"/>
                  </a:lnTo>
                  <a:lnTo>
                    <a:pt x="1202" y="1"/>
                  </a:lnTo>
                  <a:close/>
                </a:path>
              </a:pathLst>
            </a:custGeom>
            <a:solidFill>
              <a:srgbClr val="D0E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85"/>
            <p:cNvSpPr/>
            <p:nvPr/>
          </p:nvSpPr>
          <p:spPr>
            <a:xfrm>
              <a:off x="-1912157" y="3114622"/>
              <a:ext cx="213597" cy="212423"/>
            </a:xfrm>
            <a:custGeom>
              <a:avLst/>
              <a:gdLst/>
              <a:ahLst/>
              <a:cxnLst/>
              <a:rect l="l" t="t" r="r" b="b"/>
              <a:pathLst>
                <a:path w="6728" h="6691" extrusionOk="0">
                  <a:moveTo>
                    <a:pt x="5096" y="441"/>
                  </a:moveTo>
                  <a:lnTo>
                    <a:pt x="6265" y="1610"/>
                  </a:lnTo>
                  <a:lnTo>
                    <a:pt x="4659" y="3214"/>
                  </a:lnTo>
                  <a:cubicBezTo>
                    <a:pt x="4590" y="3288"/>
                    <a:pt x="4590" y="3404"/>
                    <a:pt x="4659" y="3477"/>
                  </a:cubicBezTo>
                  <a:lnTo>
                    <a:pt x="6265" y="5079"/>
                  </a:lnTo>
                  <a:lnTo>
                    <a:pt x="5096" y="6247"/>
                  </a:lnTo>
                  <a:lnTo>
                    <a:pt x="3491" y="4645"/>
                  </a:lnTo>
                  <a:cubicBezTo>
                    <a:pt x="3457" y="4609"/>
                    <a:pt x="3410" y="4590"/>
                    <a:pt x="3363" y="4590"/>
                  </a:cubicBezTo>
                  <a:cubicBezTo>
                    <a:pt x="3316" y="4590"/>
                    <a:pt x="3269" y="4609"/>
                    <a:pt x="3233" y="4645"/>
                  </a:cubicBezTo>
                  <a:lnTo>
                    <a:pt x="1628" y="6247"/>
                  </a:lnTo>
                  <a:lnTo>
                    <a:pt x="459" y="5079"/>
                  </a:lnTo>
                  <a:lnTo>
                    <a:pt x="2065" y="3477"/>
                  </a:lnTo>
                  <a:cubicBezTo>
                    <a:pt x="2137" y="3404"/>
                    <a:pt x="2137" y="3288"/>
                    <a:pt x="2065" y="3214"/>
                  </a:cubicBezTo>
                  <a:lnTo>
                    <a:pt x="459" y="1610"/>
                  </a:lnTo>
                  <a:lnTo>
                    <a:pt x="1628" y="441"/>
                  </a:lnTo>
                  <a:lnTo>
                    <a:pt x="3233" y="2046"/>
                  </a:lnTo>
                  <a:cubicBezTo>
                    <a:pt x="3269" y="2083"/>
                    <a:pt x="3316" y="2101"/>
                    <a:pt x="3363" y="2101"/>
                  </a:cubicBezTo>
                  <a:cubicBezTo>
                    <a:pt x="3410" y="2101"/>
                    <a:pt x="3457" y="2083"/>
                    <a:pt x="3491" y="2046"/>
                  </a:cubicBezTo>
                  <a:lnTo>
                    <a:pt x="5096" y="441"/>
                  </a:lnTo>
                  <a:close/>
                  <a:moveTo>
                    <a:pt x="5096" y="0"/>
                  </a:moveTo>
                  <a:cubicBezTo>
                    <a:pt x="5049" y="0"/>
                    <a:pt x="5002" y="19"/>
                    <a:pt x="4965" y="51"/>
                  </a:cubicBezTo>
                  <a:lnTo>
                    <a:pt x="3364" y="1657"/>
                  </a:lnTo>
                  <a:lnTo>
                    <a:pt x="1759" y="51"/>
                  </a:lnTo>
                  <a:cubicBezTo>
                    <a:pt x="1724" y="18"/>
                    <a:pt x="1676" y="2"/>
                    <a:pt x="1628" y="2"/>
                  </a:cubicBezTo>
                  <a:cubicBezTo>
                    <a:pt x="1580" y="2"/>
                    <a:pt x="1533" y="18"/>
                    <a:pt x="1500" y="51"/>
                  </a:cubicBezTo>
                  <a:lnTo>
                    <a:pt x="69" y="1482"/>
                  </a:lnTo>
                  <a:cubicBezTo>
                    <a:pt x="0" y="1551"/>
                    <a:pt x="0" y="1667"/>
                    <a:pt x="69" y="1741"/>
                  </a:cubicBezTo>
                  <a:lnTo>
                    <a:pt x="1675" y="3345"/>
                  </a:lnTo>
                  <a:lnTo>
                    <a:pt x="69" y="4951"/>
                  </a:lnTo>
                  <a:cubicBezTo>
                    <a:pt x="0" y="5020"/>
                    <a:pt x="0" y="5136"/>
                    <a:pt x="69" y="5210"/>
                  </a:cubicBezTo>
                  <a:lnTo>
                    <a:pt x="1500" y="6637"/>
                  </a:lnTo>
                  <a:cubicBezTo>
                    <a:pt x="1533" y="6673"/>
                    <a:pt x="1580" y="6691"/>
                    <a:pt x="1628" y="6691"/>
                  </a:cubicBezTo>
                  <a:cubicBezTo>
                    <a:pt x="1679" y="6691"/>
                    <a:pt x="1722" y="6673"/>
                    <a:pt x="1759" y="6637"/>
                  </a:cubicBezTo>
                  <a:lnTo>
                    <a:pt x="3364" y="5031"/>
                  </a:lnTo>
                  <a:lnTo>
                    <a:pt x="4965" y="6637"/>
                  </a:lnTo>
                  <a:cubicBezTo>
                    <a:pt x="5002" y="6673"/>
                    <a:pt x="5049" y="6691"/>
                    <a:pt x="5096" y="6691"/>
                  </a:cubicBezTo>
                  <a:cubicBezTo>
                    <a:pt x="5144" y="6691"/>
                    <a:pt x="5191" y="6673"/>
                    <a:pt x="5227" y="6637"/>
                  </a:cubicBezTo>
                  <a:lnTo>
                    <a:pt x="6655" y="5210"/>
                  </a:lnTo>
                  <a:cubicBezTo>
                    <a:pt x="6727" y="5136"/>
                    <a:pt x="6727" y="5020"/>
                    <a:pt x="6655" y="4951"/>
                  </a:cubicBezTo>
                  <a:lnTo>
                    <a:pt x="5049" y="3345"/>
                  </a:lnTo>
                  <a:lnTo>
                    <a:pt x="6655" y="1741"/>
                  </a:lnTo>
                  <a:cubicBezTo>
                    <a:pt x="6727" y="1667"/>
                    <a:pt x="6727" y="1551"/>
                    <a:pt x="6655" y="1482"/>
                  </a:cubicBezTo>
                  <a:lnTo>
                    <a:pt x="5227" y="51"/>
                  </a:lnTo>
                  <a:cubicBezTo>
                    <a:pt x="5191" y="19"/>
                    <a:pt x="5144" y="0"/>
                    <a:pt x="5096"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2" name="Google Shape;2582;p85"/>
          <p:cNvSpPr/>
          <p:nvPr/>
        </p:nvSpPr>
        <p:spPr>
          <a:xfrm>
            <a:off x="-2565696" y="3465156"/>
            <a:ext cx="65527" cy="193025"/>
          </a:xfrm>
          <a:custGeom>
            <a:avLst/>
            <a:gdLst/>
            <a:ahLst/>
            <a:cxnLst/>
            <a:rect l="l" t="t" r="r" b="b"/>
            <a:pathLst>
              <a:path w="2064" h="6080" extrusionOk="0">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18;p52"/>
          <p:cNvSpPr/>
          <p:nvPr/>
        </p:nvSpPr>
        <p:spPr>
          <a:xfrm>
            <a:off x="8071008" y="119105"/>
            <a:ext cx="878658" cy="877960"/>
          </a:xfrm>
          <a:custGeom>
            <a:avLst/>
            <a:gdLst/>
            <a:ahLst/>
            <a:cxnLst/>
            <a:rect l="l" t="t" r="r" b="b"/>
            <a:pathLst>
              <a:path w="18085" h="16832" extrusionOk="0">
                <a:moveTo>
                  <a:pt x="9043" y="1"/>
                </a:moveTo>
                <a:cubicBezTo>
                  <a:pt x="4050" y="1"/>
                  <a:pt x="1" y="3767"/>
                  <a:pt x="1" y="8417"/>
                </a:cubicBezTo>
                <a:cubicBezTo>
                  <a:pt x="1" y="13065"/>
                  <a:pt x="4050" y="16831"/>
                  <a:pt x="9043" y="16831"/>
                </a:cubicBezTo>
                <a:cubicBezTo>
                  <a:pt x="14036" y="16831"/>
                  <a:pt x="18084" y="13065"/>
                  <a:pt x="18084" y="8417"/>
                </a:cubicBezTo>
                <a:cubicBezTo>
                  <a:pt x="18084" y="3767"/>
                  <a:pt x="14036" y="1"/>
                  <a:pt x="9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 name="Picture 86"/>
          <p:cNvPicPr/>
          <p:nvPr/>
        </p:nvPicPr>
        <p:blipFill>
          <a:blip r:embed="rId3" cstate="print"/>
          <a:srcRect/>
          <a:stretch>
            <a:fillRect/>
          </a:stretch>
        </p:blipFill>
        <p:spPr bwMode="auto">
          <a:xfrm>
            <a:off x="8260051" y="318272"/>
            <a:ext cx="500572" cy="47962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4"/>
        <p:cNvGrpSpPr/>
        <p:nvPr/>
      </p:nvGrpSpPr>
      <p:grpSpPr>
        <a:xfrm>
          <a:off x="0" y="0"/>
          <a:ext cx="0" cy="0"/>
          <a:chOff x="0" y="0"/>
          <a:chExt cx="0" cy="0"/>
        </a:xfrm>
      </p:grpSpPr>
      <p:grpSp>
        <p:nvGrpSpPr>
          <p:cNvPr id="22" name="Google Shape;1976;p56"/>
          <p:cNvGrpSpPr/>
          <p:nvPr/>
        </p:nvGrpSpPr>
        <p:grpSpPr>
          <a:xfrm rot="2601997">
            <a:off x="450780" y="2061559"/>
            <a:ext cx="369531" cy="139514"/>
            <a:chOff x="4387279" y="2586463"/>
            <a:chExt cx="369531" cy="139514"/>
          </a:xfrm>
        </p:grpSpPr>
        <p:sp>
          <p:nvSpPr>
            <p:cNvPr id="23" name="Google Shape;1977;p56"/>
            <p:cNvSpPr/>
            <p:nvPr/>
          </p:nvSpPr>
          <p:spPr>
            <a:xfrm rot="5400000">
              <a:off x="4512809" y="2492471"/>
              <a:ext cx="118355" cy="348658"/>
            </a:xfrm>
            <a:custGeom>
              <a:avLst/>
              <a:gdLst/>
              <a:ahLst/>
              <a:cxnLst/>
              <a:rect l="l" t="t" r="r" b="b"/>
              <a:pathLst>
                <a:path w="2064" h="6080" extrusionOk="0">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78;p56"/>
            <p:cNvSpPr/>
            <p:nvPr/>
          </p:nvSpPr>
          <p:spPr>
            <a:xfrm rot="5400000">
              <a:off x="4502287" y="2471454"/>
              <a:ext cx="139514" cy="369531"/>
            </a:xfrm>
            <a:custGeom>
              <a:avLst/>
              <a:gdLst/>
              <a:ahLst/>
              <a:cxnLst/>
              <a:rect l="l" t="t" r="r" b="b"/>
              <a:pathLst>
                <a:path w="2433" h="6444" extrusionOk="0">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79;p56"/>
            <p:cNvSpPr/>
            <p:nvPr/>
          </p:nvSpPr>
          <p:spPr>
            <a:xfrm rot="5400000">
              <a:off x="4426823" y="2578460"/>
              <a:ext cx="118355" cy="176680"/>
            </a:xfrm>
            <a:custGeom>
              <a:avLst/>
              <a:gdLst/>
              <a:ahLst/>
              <a:cxnLst/>
              <a:rect l="l" t="t" r="r" b="b"/>
              <a:pathLst>
                <a:path w="2064" h="3081" extrusionOk="0">
                  <a:moveTo>
                    <a:pt x="0" y="1"/>
                  </a:moveTo>
                  <a:lnTo>
                    <a:pt x="0" y="2047"/>
                  </a:lnTo>
                  <a:cubicBezTo>
                    <a:pt x="0" y="2618"/>
                    <a:pt x="462" y="3080"/>
                    <a:pt x="1030" y="3080"/>
                  </a:cubicBezTo>
                  <a:cubicBezTo>
                    <a:pt x="1602" y="3080"/>
                    <a:pt x="2064" y="2618"/>
                    <a:pt x="2064" y="2047"/>
                  </a:cubicBezTo>
                  <a:lnTo>
                    <a:pt x="2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80;p56"/>
            <p:cNvSpPr/>
            <p:nvPr/>
          </p:nvSpPr>
          <p:spPr>
            <a:xfrm rot="5400000">
              <a:off x="4416272" y="2557472"/>
              <a:ext cx="139514" cy="197496"/>
            </a:xfrm>
            <a:custGeom>
              <a:avLst/>
              <a:gdLst/>
              <a:ahLst/>
              <a:cxnLst/>
              <a:rect l="l" t="t" r="r" b="b"/>
              <a:pathLst>
                <a:path w="2433" h="3444" extrusionOk="0">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972;p56"/>
          <p:cNvGrpSpPr/>
          <p:nvPr/>
        </p:nvGrpSpPr>
        <p:grpSpPr>
          <a:xfrm>
            <a:off x="444424" y="520039"/>
            <a:ext cx="296011" cy="269754"/>
            <a:chOff x="7310395" y="2026127"/>
            <a:chExt cx="296011" cy="269754"/>
          </a:xfrm>
        </p:grpSpPr>
        <p:sp>
          <p:nvSpPr>
            <p:cNvPr id="28" name="Google Shape;1973;p56"/>
            <p:cNvSpPr/>
            <p:nvPr/>
          </p:nvSpPr>
          <p:spPr>
            <a:xfrm>
              <a:off x="7319298" y="2034352"/>
              <a:ext cx="278069" cy="253304"/>
            </a:xfrm>
            <a:custGeom>
              <a:avLst/>
              <a:gdLst/>
              <a:ahLst/>
              <a:cxnLst/>
              <a:rect l="l" t="t" r="r" b="b"/>
              <a:pathLst>
                <a:path w="6153" h="5605" extrusionOk="0">
                  <a:moveTo>
                    <a:pt x="3078" y="0"/>
                  </a:moveTo>
                  <a:cubicBezTo>
                    <a:pt x="2361" y="0"/>
                    <a:pt x="1643" y="274"/>
                    <a:pt x="1096" y="822"/>
                  </a:cubicBezTo>
                  <a:cubicBezTo>
                    <a:pt x="0" y="1914"/>
                    <a:pt x="0" y="3690"/>
                    <a:pt x="1096" y="4782"/>
                  </a:cubicBezTo>
                  <a:cubicBezTo>
                    <a:pt x="1643" y="5330"/>
                    <a:pt x="2361" y="5604"/>
                    <a:pt x="3078" y="5604"/>
                  </a:cubicBezTo>
                  <a:cubicBezTo>
                    <a:pt x="3794" y="5604"/>
                    <a:pt x="4511" y="5330"/>
                    <a:pt x="5057" y="4782"/>
                  </a:cubicBezTo>
                  <a:cubicBezTo>
                    <a:pt x="6152" y="3690"/>
                    <a:pt x="6152" y="1914"/>
                    <a:pt x="5057" y="822"/>
                  </a:cubicBezTo>
                  <a:cubicBezTo>
                    <a:pt x="4511" y="274"/>
                    <a:pt x="3794" y="0"/>
                    <a:pt x="30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74;p56"/>
            <p:cNvSpPr/>
            <p:nvPr/>
          </p:nvSpPr>
          <p:spPr>
            <a:xfrm>
              <a:off x="7310395" y="2026127"/>
              <a:ext cx="296011" cy="269754"/>
            </a:xfrm>
            <a:custGeom>
              <a:avLst/>
              <a:gdLst/>
              <a:ahLst/>
              <a:cxnLst/>
              <a:rect l="l" t="t" r="r" b="b"/>
              <a:pathLst>
                <a:path w="6550" h="5969" extrusionOk="0">
                  <a:moveTo>
                    <a:pt x="3273" y="367"/>
                  </a:moveTo>
                  <a:cubicBezTo>
                    <a:pt x="3943" y="367"/>
                    <a:pt x="4616" y="622"/>
                    <a:pt x="5126" y="1131"/>
                  </a:cubicBezTo>
                  <a:cubicBezTo>
                    <a:pt x="6145" y="2154"/>
                    <a:pt x="6145" y="3814"/>
                    <a:pt x="5126" y="4837"/>
                  </a:cubicBezTo>
                  <a:cubicBezTo>
                    <a:pt x="4615" y="5347"/>
                    <a:pt x="3944" y="5601"/>
                    <a:pt x="3274" y="5601"/>
                  </a:cubicBezTo>
                  <a:cubicBezTo>
                    <a:pt x="2603" y="5601"/>
                    <a:pt x="1934" y="5347"/>
                    <a:pt x="1424" y="4837"/>
                  </a:cubicBezTo>
                  <a:cubicBezTo>
                    <a:pt x="401" y="3814"/>
                    <a:pt x="401" y="2154"/>
                    <a:pt x="1424" y="1131"/>
                  </a:cubicBezTo>
                  <a:cubicBezTo>
                    <a:pt x="1934" y="622"/>
                    <a:pt x="2603" y="367"/>
                    <a:pt x="3273" y="367"/>
                  </a:cubicBezTo>
                  <a:close/>
                  <a:moveTo>
                    <a:pt x="3275" y="1"/>
                  </a:moveTo>
                  <a:cubicBezTo>
                    <a:pt x="2510" y="1"/>
                    <a:pt x="1745" y="292"/>
                    <a:pt x="1162" y="873"/>
                  </a:cubicBezTo>
                  <a:cubicBezTo>
                    <a:pt x="1" y="2037"/>
                    <a:pt x="1" y="3931"/>
                    <a:pt x="1162" y="5095"/>
                  </a:cubicBezTo>
                  <a:cubicBezTo>
                    <a:pt x="1744" y="5678"/>
                    <a:pt x="2509" y="5969"/>
                    <a:pt x="3273" y="5969"/>
                  </a:cubicBezTo>
                  <a:cubicBezTo>
                    <a:pt x="4038" y="5969"/>
                    <a:pt x="4802" y="5678"/>
                    <a:pt x="5385" y="5095"/>
                  </a:cubicBezTo>
                  <a:cubicBezTo>
                    <a:pt x="6549" y="3931"/>
                    <a:pt x="6549" y="2037"/>
                    <a:pt x="5385" y="873"/>
                  </a:cubicBezTo>
                  <a:cubicBezTo>
                    <a:pt x="4803" y="291"/>
                    <a:pt x="4039" y="1"/>
                    <a:pt x="3275"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75;p56"/>
            <p:cNvSpPr/>
            <p:nvPr/>
          </p:nvSpPr>
          <p:spPr>
            <a:xfrm>
              <a:off x="7382749" y="2086098"/>
              <a:ext cx="151304" cy="149768"/>
            </a:xfrm>
            <a:custGeom>
              <a:avLst/>
              <a:gdLst/>
              <a:ahLst/>
              <a:cxnLst/>
              <a:rect l="l" t="t" r="r" b="b"/>
              <a:pathLst>
                <a:path w="3348" h="3314" extrusionOk="0">
                  <a:moveTo>
                    <a:pt x="202" y="1"/>
                  </a:moveTo>
                  <a:cubicBezTo>
                    <a:pt x="154" y="1"/>
                    <a:pt x="107" y="19"/>
                    <a:pt x="71" y="55"/>
                  </a:cubicBezTo>
                  <a:cubicBezTo>
                    <a:pt x="1" y="128"/>
                    <a:pt x="1" y="245"/>
                    <a:pt x="71" y="317"/>
                  </a:cubicBezTo>
                  <a:lnTo>
                    <a:pt x="3015" y="3259"/>
                  </a:lnTo>
                  <a:cubicBezTo>
                    <a:pt x="3052" y="3295"/>
                    <a:pt x="3099" y="3314"/>
                    <a:pt x="3143" y="3314"/>
                  </a:cubicBezTo>
                  <a:cubicBezTo>
                    <a:pt x="3190" y="3314"/>
                    <a:pt x="3238" y="3295"/>
                    <a:pt x="3274" y="3259"/>
                  </a:cubicBezTo>
                  <a:cubicBezTo>
                    <a:pt x="3347" y="3186"/>
                    <a:pt x="3347" y="3069"/>
                    <a:pt x="3274" y="3000"/>
                  </a:cubicBezTo>
                  <a:lnTo>
                    <a:pt x="333" y="55"/>
                  </a:lnTo>
                  <a:cubicBezTo>
                    <a:pt x="296" y="19"/>
                    <a:pt x="249" y="1"/>
                    <a:pt x="20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918;p52"/>
          <p:cNvSpPr/>
          <p:nvPr/>
        </p:nvSpPr>
        <p:spPr>
          <a:xfrm>
            <a:off x="7774128" y="62783"/>
            <a:ext cx="1271875" cy="1186890"/>
          </a:xfrm>
          <a:custGeom>
            <a:avLst/>
            <a:gdLst/>
            <a:ahLst/>
            <a:cxnLst/>
            <a:rect l="l" t="t" r="r" b="b"/>
            <a:pathLst>
              <a:path w="18085" h="16832" extrusionOk="0">
                <a:moveTo>
                  <a:pt x="9043" y="1"/>
                </a:moveTo>
                <a:cubicBezTo>
                  <a:pt x="4050" y="1"/>
                  <a:pt x="1" y="3767"/>
                  <a:pt x="1" y="8417"/>
                </a:cubicBezTo>
                <a:cubicBezTo>
                  <a:pt x="1" y="13065"/>
                  <a:pt x="4050" y="16831"/>
                  <a:pt x="9043" y="16831"/>
                </a:cubicBezTo>
                <a:cubicBezTo>
                  <a:pt x="14036" y="16831"/>
                  <a:pt x="18084" y="13065"/>
                  <a:pt x="18084" y="8417"/>
                </a:cubicBezTo>
                <a:cubicBezTo>
                  <a:pt x="18084" y="3767"/>
                  <a:pt x="14036" y="1"/>
                  <a:pt x="9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Picture 35"/>
          <p:cNvPicPr/>
          <p:nvPr/>
        </p:nvPicPr>
        <p:blipFill>
          <a:blip r:embed="rId3" cstate="print"/>
          <a:srcRect/>
          <a:stretch>
            <a:fillRect/>
          </a:stretch>
        </p:blipFill>
        <p:spPr bwMode="auto">
          <a:xfrm>
            <a:off x="8090761" y="371435"/>
            <a:ext cx="638607" cy="566962"/>
          </a:xfrm>
          <a:prstGeom prst="rect">
            <a:avLst/>
          </a:prstGeom>
          <a:noFill/>
        </p:spPr>
      </p:pic>
      <p:sp>
        <p:nvSpPr>
          <p:cNvPr id="37" name="Google Shape;785;p28"/>
          <p:cNvSpPr txBox="1">
            <a:spLocks noGrp="1"/>
          </p:cNvSpPr>
          <p:nvPr>
            <p:ph type="subTitle" idx="2"/>
          </p:nvPr>
        </p:nvSpPr>
        <p:spPr>
          <a:xfrm>
            <a:off x="829070" y="394242"/>
            <a:ext cx="5718798" cy="70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b="1" dirty="0" smtClean="0"/>
              <a:t>WHAT-</a:t>
            </a:r>
            <a:r>
              <a:rPr lang="en-GB" sz="1800" dirty="0" smtClean="0"/>
              <a:t> On 29</a:t>
            </a:r>
            <a:r>
              <a:rPr lang="en-GB" sz="1800" baseline="30000" dirty="0" smtClean="0"/>
              <a:t>th</a:t>
            </a:r>
            <a:r>
              <a:rPr lang="en-GB" sz="1800" dirty="0" smtClean="0"/>
              <a:t> July 2020 the Minor Ailment Service (MAS) which has been delivered by community pharmacies since 2006 was replaced by the new NHS Pharmacy First Service. </a:t>
            </a:r>
            <a:endParaRPr sz="1800" dirty="0"/>
          </a:p>
        </p:txBody>
      </p:sp>
      <p:sp>
        <p:nvSpPr>
          <p:cNvPr id="38" name="Google Shape;785;p28"/>
          <p:cNvSpPr txBox="1">
            <a:spLocks noGrp="1"/>
          </p:cNvSpPr>
          <p:nvPr>
            <p:ph type="subTitle" idx="2"/>
          </p:nvPr>
        </p:nvSpPr>
        <p:spPr>
          <a:xfrm>
            <a:off x="829070" y="1953734"/>
            <a:ext cx="7959695" cy="70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b="1" dirty="0" smtClean="0"/>
              <a:t>WHO-</a:t>
            </a:r>
            <a:r>
              <a:rPr lang="en-GB" sz="1800" dirty="0" smtClean="0"/>
              <a:t> Eligibility for the Pharmacy First Scotland service is reserved for those who fit the following criterial </a:t>
            </a:r>
          </a:p>
          <a:p>
            <a:pPr marL="0" lvl="0" indent="0" algn="l" rtl="0">
              <a:spcBef>
                <a:spcPts val="0"/>
              </a:spcBef>
              <a:spcAft>
                <a:spcPts val="0"/>
              </a:spcAft>
              <a:buNone/>
            </a:pPr>
            <a:endParaRPr lang="en-GB" sz="1800" dirty="0"/>
          </a:p>
          <a:p>
            <a:pPr marL="285750" lvl="0" indent="-285750" algn="l" rtl="0">
              <a:spcBef>
                <a:spcPts val="0"/>
              </a:spcBef>
              <a:spcAft>
                <a:spcPts val="0"/>
              </a:spcAft>
              <a:buFontTx/>
              <a:buChar char="-"/>
            </a:pPr>
            <a:r>
              <a:rPr lang="en-GB" sz="1800" dirty="0" smtClean="0"/>
              <a:t>Everyone registered with a GP practice in Scotland or the Defence Medical Services on a permanent or temporary basis (including care home residents)</a:t>
            </a:r>
          </a:p>
          <a:p>
            <a:pPr marL="285750" lvl="0" indent="-285750" algn="l" rtl="0">
              <a:spcBef>
                <a:spcPts val="0"/>
              </a:spcBef>
              <a:spcAft>
                <a:spcPts val="0"/>
              </a:spcAft>
              <a:buFontTx/>
              <a:buChar char="-"/>
            </a:pPr>
            <a:endParaRPr lang="en-GB" sz="1800" dirty="0"/>
          </a:p>
          <a:p>
            <a:pPr marL="285750" lvl="0" indent="-285750" algn="l" rtl="0">
              <a:spcBef>
                <a:spcPts val="0"/>
              </a:spcBef>
              <a:spcAft>
                <a:spcPts val="0"/>
              </a:spcAft>
              <a:buFontTx/>
              <a:buChar char="-"/>
            </a:pPr>
            <a:r>
              <a:rPr lang="en-GB" sz="1800" dirty="0" smtClean="0"/>
              <a:t>People who live in Scotland (including gypsy or travellers/asylum seeker or dependant of an asylum seeker</a:t>
            </a: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4"/>
        <p:cNvGrpSpPr/>
        <p:nvPr/>
      </p:nvGrpSpPr>
      <p:grpSpPr>
        <a:xfrm>
          <a:off x="0" y="0"/>
          <a:ext cx="0" cy="0"/>
          <a:chOff x="0" y="0"/>
          <a:chExt cx="0" cy="0"/>
        </a:xfrm>
      </p:grpSpPr>
      <p:sp>
        <p:nvSpPr>
          <p:cNvPr id="31" name="Google Shape;1918;p52"/>
          <p:cNvSpPr/>
          <p:nvPr/>
        </p:nvSpPr>
        <p:spPr>
          <a:xfrm>
            <a:off x="7774128" y="62783"/>
            <a:ext cx="1271875" cy="1186890"/>
          </a:xfrm>
          <a:custGeom>
            <a:avLst/>
            <a:gdLst/>
            <a:ahLst/>
            <a:cxnLst/>
            <a:rect l="l" t="t" r="r" b="b"/>
            <a:pathLst>
              <a:path w="18085" h="16832" extrusionOk="0">
                <a:moveTo>
                  <a:pt x="9043" y="1"/>
                </a:moveTo>
                <a:cubicBezTo>
                  <a:pt x="4050" y="1"/>
                  <a:pt x="1" y="3767"/>
                  <a:pt x="1" y="8417"/>
                </a:cubicBezTo>
                <a:cubicBezTo>
                  <a:pt x="1" y="13065"/>
                  <a:pt x="4050" y="16831"/>
                  <a:pt x="9043" y="16831"/>
                </a:cubicBezTo>
                <a:cubicBezTo>
                  <a:pt x="14036" y="16831"/>
                  <a:pt x="18084" y="13065"/>
                  <a:pt x="18084" y="8417"/>
                </a:cubicBezTo>
                <a:cubicBezTo>
                  <a:pt x="18084" y="3767"/>
                  <a:pt x="14036" y="1"/>
                  <a:pt x="9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Picture 31"/>
          <p:cNvPicPr/>
          <p:nvPr/>
        </p:nvPicPr>
        <p:blipFill>
          <a:blip r:embed="rId3" cstate="print"/>
          <a:srcRect/>
          <a:stretch>
            <a:fillRect/>
          </a:stretch>
        </p:blipFill>
        <p:spPr bwMode="auto">
          <a:xfrm>
            <a:off x="8090761" y="371435"/>
            <a:ext cx="638607" cy="566962"/>
          </a:xfrm>
          <a:prstGeom prst="rect">
            <a:avLst/>
          </a:prstGeom>
          <a:noFill/>
        </p:spPr>
      </p:pic>
      <p:sp>
        <p:nvSpPr>
          <p:cNvPr id="33" name="Google Shape;785;p28"/>
          <p:cNvSpPr txBox="1">
            <a:spLocks noGrp="1"/>
          </p:cNvSpPr>
          <p:nvPr>
            <p:ph type="subTitle" idx="2"/>
          </p:nvPr>
        </p:nvSpPr>
        <p:spPr>
          <a:xfrm>
            <a:off x="309489" y="460027"/>
            <a:ext cx="5718798" cy="70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smtClean="0"/>
              <a:t>The “Cake” Model of Payment </a:t>
            </a:r>
            <a:endParaRPr sz="2400" dirty="0"/>
          </a:p>
        </p:txBody>
      </p:sp>
      <p:pic>
        <p:nvPicPr>
          <p:cNvPr id="9" name="Picture 8"/>
          <p:cNvPicPr>
            <a:picLocks noChangeAspect="1"/>
          </p:cNvPicPr>
          <p:nvPr/>
        </p:nvPicPr>
        <p:blipFill rotWithShape="1">
          <a:blip r:embed="rId4"/>
          <a:srcRect l="13022" t="38761" r="68272" b="22614"/>
          <a:stretch/>
        </p:blipFill>
        <p:spPr>
          <a:xfrm>
            <a:off x="526273" y="1322262"/>
            <a:ext cx="4683833" cy="2720227"/>
          </a:xfrm>
          <a:prstGeom prst="rect">
            <a:avLst/>
          </a:prstGeom>
        </p:spPr>
      </p:pic>
      <p:sp>
        <p:nvSpPr>
          <p:cNvPr id="34" name="Google Shape;785;p28"/>
          <p:cNvSpPr txBox="1">
            <a:spLocks noGrp="1"/>
          </p:cNvSpPr>
          <p:nvPr>
            <p:ph type="subTitle" idx="2"/>
          </p:nvPr>
        </p:nvSpPr>
        <p:spPr>
          <a:xfrm>
            <a:off x="5367988" y="1374427"/>
            <a:ext cx="3361380" cy="70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smtClean="0"/>
              <a:t>When the PF service first began the base payment was the primary income to your pharmacy with no activity payment. As the graphic illustrates over time the base payment you receive will decrease with more emphasise on activity </a:t>
            </a:r>
            <a:endParaRPr sz="1800" dirty="0"/>
          </a:p>
        </p:txBody>
      </p:sp>
    </p:spTree>
    <p:extLst>
      <p:ext uri="{BB962C8B-B14F-4D97-AF65-F5344CB8AC3E}">
        <p14:creationId xmlns:p14="http://schemas.microsoft.com/office/powerpoint/2010/main" val="4283822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4"/>
        <p:cNvGrpSpPr/>
        <p:nvPr/>
      </p:nvGrpSpPr>
      <p:grpSpPr>
        <a:xfrm>
          <a:off x="0" y="0"/>
          <a:ext cx="0" cy="0"/>
          <a:chOff x="0" y="0"/>
          <a:chExt cx="0" cy="0"/>
        </a:xfrm>
      </p:grpSpPr>
      <p:sp>
        <p:nvSpPr>
          <p:cNvPr id="31" name="Google Shape;1918;p52"/>
          <p:cNvSpPr/>
          <p:nvPr/>
        </p:nvSpPr>
        <p:spPr>
          <a:xfrm>
            <a:off x="7774128" y="62783"/>
            <a:ext cx="1271875" cy="1186890"/>
          </a:xfrm>
          <a:custGeom>
            <a:avLst/>
            <a:gdLst/>
            <a:ahLst/>
            <a:cxnLst/>
            <a:rect l="l" t="t" r="r" b="b"/>
            <a:pathLst>
              <a:path w="18085" h="16832" extrusionOk="0">
                <a:moveTo>
                  <a:pt x="9043" y="1"/>
                </a:moveTo>
                <a:cubicBezTo>
                  <a:pt x="4050" y="1"/>
                  <a:pt x="1" y="3767"/>
                  <a:pt x="1" y="8417"/>
                </a:cubicBezTo>
                <a:cubicBezTo>
                  <a:pt x="1" y="13065"/>
                  <a:pt x="4050" y="16831"/>
                  <a:pt x="9043" y="16831"/>
                </a:cubicBezTo>
                <a:cubicBezTo>
                  <a:pt x="14036" y="16831"/>
                  <a:pt x="18084" y="13065"/>
                  <a:pt x="18084" y="8417"/>
                </a:cubicBezTo>
                <a:cubicBezTo>
                  <a:pt x="18084" y="3767"/>
                  <a:pt x="14036" y="1"/>
                  <a:pt x="9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Picture 31"/>
          <p:cNvPicPr/>
          <p:nvPr/>
        </p:nvPicPr>
        <p:blipFill>
          <a:blip r:embed="rId3" cstate="print"/>
          <a:srcRect/>
          <a:stretch>
            <a:fillRect/>
          </a:stretch>
        </p:blipFill>
        <p:spPr bwMode="auto">
          <a:xfrm>
            <a:off x="8090761" y="371435"/>
            <a:ext cx="638607" cy="566962"/>
          </a:xfrm>
          <a:prstGeom prst="rect">
            <a:avLst/>
          </a:prstGeom>
          <a:noFill/>
        </p:spPr>
      </p:pic>
      <p:sp>
        <p:nvSpPr>
          <p:cNvPr id="33" name="Google Shape;785;p28"/>
          <p:cNvSpPr txBox="1">
            <a:spLocks noGrp="1"/>
          </p:cNvSpPr>
          <p:nvPr>
            <p:ph type="subTitle" idx="2"/>
          </p:nvPr>
        </p:nvSpPr>
        <p:spPr>
          <a:xfrm>
            <a:off x="309489" y="460027"/>
            <a:ext cx="5718798" cy="70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smtClean="0"/>
              <a:t>The “Cake” Model of Payment </a:t>
            </a:r>
            <a:endParaRPr sz="2400" dirty="0"/>
          </a:p>
        </p:txBody>
      </p:sp>
      <p:sp>
        <p:nvSpPr>
          <p:cNvPr id="8" name="Google Shape;785;p28"/>
          <p:cNvSpPr txBox="1">
            <a:spLocks noGrp="1"/>
          </p:cNvSpPr>
          <p:nvPr>
            <p:ph type="subTitle" idx="2"/>
          </p:nvPr>
        </p:nvSpPr>
        <p:spPr>
          <a:xfrm>
            <a:off x="3295786" y="1049594"/>
            <a:ext cx="4058884" cy="70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smtClean="0"/>
              <a:t>Consultations consist of vital “ingredients” to get a slice of the extra “activity” cake: </a:t>
            </a:r>
          </a:p>
          <a:p>
            <a:pPr marL="0" lvl="0" indent="0" algn="l" rtl="0">
              <a:spcBef>
                <a:spcPts val="0"/>
              </a:spcBef>
              <a:spcAft>
                <a:spcPts val="0"/>
              </a:spcAft>
              <a:buNone/>
            </a:pPr>
            <a:r>
              <a:rPr lang="en-GB" sz="1800" dirty="0" smtClean="0"/>
              <a:t>-</a:t>
            </a:r>
            <a:r>
              <a:rPr lang="en-GB" sz="1800" b="1" dirty="0" smtClean="0"/>
              <a:t>A</a:t>
            </a:r>
            <a:r>
              <a:rPr lang="en-GB" sz="1800" dirty="0" smtClean="0"/>
              <a:t>dvice </a:t>
            </a:r>
          </a:p>
          <a:p>
            <a:pPr marL="0" lvl="0" indent="0" algn="l" rtl="0">
              <a:spcBef>
                <a:spcPts val="0"/>
              </a:spcBef>
              <a:spcAft>
                <a:spcPts val="0"/>
              </a:spcAft>
              <a:buNone/>
            </a:pPr>
            <a:r>
              <a:rPr lang="en-GB" sz="1800" dirty="0" smtClean="0"/>
              <a:t>-</a:t>
            </a:r>
            <a:r>
              <a:rPr lang="en-GB" sz="1800" b="1" dirty="0" smtClean="0"/>
              <a:t>R</a:t>
            </a:r>
            <a:r>
              <a:rPr lang="en-GB" sz="1800" dirty="0" smtClean="0"/>
              <a:t>eferral </a:t>
            </a:r>
          </a:p>
          <a:p>
            <a:pPr marL="0" lvl="0" indent="0" algn="l" rtl="0">
              <a:spcBef>
                <a:spcPts val="0"/>
              </a:spcBef>
              <a:spcAft>
                <a:spcPts val="0"/>
              </a:spcAft>
              <a:buNone/>
            </a:pPr>
            <a:r>
              <a:rPr lang="en-GB" sz="1800" dirty="0" smtClean="0"/>
              <a:t>-</a:t>
            </a:r>
            <a:r>
              <a:rPr lang="en-GB" sz="1800" b="1" dirty="0" smtClean="0"/>
              <a:t>T</a:t>
            </a:r>
            <a:r>
              <a:rPr lang="en-GB" sz="1800" dirty="0" smtClean="0"/>
              <a:t>reatment </a:t>
            </a:r>
            <a:endParaRPr sz="1800" dirty="0"/>
          </a:p>
        </p:txBody>
      </p:sp>
      <p:pic>
        <p:nvPicPr>
          <p:cNvPr id="3" name="Picture 2"/>
          <p:cNvPicPr>
            <a:picLocks noChangeAspect="1"/>
          </p:cNvPicPr>
          <p:nvPr/>
        </p:nvPicPr>
        <p:blipFill rotWithShape="1">
          <a:blip r:embed="rId4"/>
          <a:srcRect l="17963" t="59204" r="74260" b="20218"/>
          <a:stretch/>
        </p:blipFill>
        <p:spPr>
          <a:xfrm>
            <a:off x="588827" y="1750994"/>
            <a:ext cx="2287500" cy="1701991"/>
          </a:xfrm>
          <a:prstGeom prst="rect">
            <a:avLst/>
          </a:prstGeom>
        </p:spPr>
      </p:pic>
      <p:sp>
        <p:nvSpPr>
          <p:cNvPr id="10" name="Google Shape;785;p28"/>
          <p:cNvSpPr txBox="1">
            <a:spLocks noGrp="1"/>
          </p:cNvSpPr>
          <p:nvPr>
            <p:ph type="subTitle" idx="2"/>
          </p:nvPr>
        </p:nvSpPr>
        <p:spPr>
          <a:xfrm>
            <a:off x="3295785" y="2754500"/>
            <a:ext cx="5177215" cy="70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smtClean="0"/>
              <a:t>Currently your pharmacy needs to record only a few consultations a day to qualify for the extra activity “cake”-consultations involving </a:t>
            </a:r>
            <a:r>
              <a:rPr lang="en-GB" sz="1800" b="1" dirty="0" smtClean="0"/>
              <a:t>PGDs get triple weighting </a:t>
            </a:r>
            <a:endParaRPr sz="1800" b="1" dirty="0"/>
          </a:p>
        </p:txBody>
      </p:sp>
    </p:spTree>
    <p:extLst>
      <p:ext uri="{BB962C8B-B14F-4D97-AF65-F5344CB8AC3E}">
        <p14:creationId xmlns:p14="http://schemas.microsoft.com/office/powerpoint/2010/main" val="2360494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4"/>
        <p:cNvGrpSpPr/>
        <p:nvPr/>
      </p:nvGrpSpPr>
      <p:grpSpPr>
        <a:xfrm>
          <a:off x="0" y="0"/>
          <a:ext cx="0" cy="0"/>
          <a:chOff x="0" y="0"/>
          <a:chExt cx="0" cy="0"/>
        </a:xfrm>
      </p:grpSpPr>
      <p:sp>
        <p:nvSpPr>
          <p:cNvPr id="31" name="Google Shape;1918;p52"/>
          <p:cNvSpPr/>
          <p:nvPr/>
        </p:nvSpPr>
        <p:spPr>
          <a:xfrm>
            <a:off x="7774128" y="62783"/>
            <a:ext cx="1271875" cy="1186890"/>
          </a:xfrm>
          <a:custGeom>
            <a:avLst/>
            <a:gdLst/>
            <a:ahLst/>
            <a:cxnLst/>
            <a:rect l="l" t="t" r="r" b="b"/>
            <a:pathLst>
              <a:path w="18085" h="16832" extrusionOk="0">
                <a:moveTo>
                  <a:pt x="9043" y="1"/>
                </a:moveTo>
                <a:cubicBezTo>
                  <a:pt x="4050" y="1"/>
                  <a:pt x="1" y="3767"/>
                  <a:pt x="1" y="8417"/>
                </a:cubicBezTo>
                <a:cubicBezTo>
                  <a:pt x="1" y="13065"/>
                  <a:pt x="4050" y="16831"/>
                  <a:pt x="9043" y="16831"/>
                </a:cubicBezTo>
                <a:cubicBezTo>
                  <a:pt x="14036" y="16831"/>
                  <a:pt x="18084" y="13065"/>
                  <a:pt x="18084" y="8417"/>
                </a:cubicBezTo>
                <a:cubicBezTo>
                  <a:pt x="18084" y="3767"/>
                  <a:pt x="14036" y="1"/>
                  <a:pt x="9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Picture 31"/>
          <p:cNvPicPr/>
          <p:nvPr/>
        </p:nvPicPr>
        <p:blipFill>
          <a:blip r:embed="rId3" cstate="print"/>
          <a:srcRect/>
          <a:stretch>
            <a:fillRect/>
          </a:stretch>
        </p:blipFill>
        <p:spPr bwMode="auto">
          <a:xfrm>
            <a:off x="8090761" y="371435"/>
            <a:ext cx="638607" cy="566962"/>
          </a:xfrm>
          <a:prstGeom prst="rect">
            <a:avLst/>
          </a:prstGeom>
          <a:noFill/>
        </p:spPr>
      </p:pic>
      <p:sp>
        <p:nvSpPr>
          <p:cNvPr id="33" name="Google Shape;785;p28"/>
          <p:cNvSpPr txBox="1">
            <a:spLocks noGrp="1"/>
          </p:cNvSpPr>
          <p:nvPr>
            <p:ph type="subTitle" idx="2"/>
          </p:nvPr>
        </p:nvSpPr>
        <p:spPr>
          <a:xfrm>
            <a:off x="309489" y="460027"/>
            <a:ext cx="5718798" cy="70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smtClean="0"/>
              <a:t>The “Cake” Model of Payment </a:t>
            </a:r>
            <a:endParaRPr sz="2400" dirty="0"/>
          </a:p>
        </p:txBody>
      </p:sp>
      <p:sp>
        <p:nvSpPr>
          <p:cNvPr id="8" name="Google Shape;785;p28"/>
          <p:cNvSpPr txBox="1">
            <a:spLocks noGrp="1"/>
          </p:cNvSpPr>
          <p:nvPr>
            <p:ph type="subTitle" idx="2"/>
          </p:nvPr>
        </p:nvSpPr>
        <p:spPr>
          <a:xfrm>
            <a:off x="4077927" y="1463097"/>
            <a:ext cx="4012834" cy="70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smtClean="0"/>
              <a:t>Putting through your consultations finally gives all community pharmacies the chance to officially record and be recognised for the valued advice you give all day every day to the public! </a:t>
            </a:r>
          </a:p>
          <a:p>
            <a:pPr marL="0" lvl="0" indent="0" algn="l" rtl="0">
              <a:spcBef>
                <a:spcPts val="0"/>
              </a:spcBef>
              <a:spcAft>
                <a:spcPts val="0"/>
              </a:spcAft>
              <a:buNone/>
            </a:pPr>
            <a:r>
              <a:rPr lang="en-GB" sz="1800" dirty="0" smtClean="0"/>
              <a:t>Remember telephone consultations also count towards your points!</a:t>
            </a:r>
            <a:endParaRPr sz="1800" dirty="0"/>
          </a:p>
        </p:txBody>
      </p:sp>
      <p:pic>
        <p:nvPicPr>
          <p:cNvPr id="4" name="Picture 3"/>
          <p:cNvPicPr>
            <a:picLocks noChangeAspect="1"/>
          </p:cNvPicPr>
          <p:nvPr/>
        </p:nvPicPr>
        <p:blipFill rotWithShape="1">
          <a:blip r:embed="rId4"/>
          <a:srcRect l="31870" t="71502" r="57770" b="15964"/>
          <a:stretch/>
        </p:blipFill>
        <p:spPr>
          <a:xfrm>
            <a:off x="493238" y="1927861"/>
            <a:ext cx="3209190" cy="1092018"/>
          </a:xfrm>
          <a:prstGeom prst="rect">
            <a:avLst/>
          </a:prstGeom>
        </p:spPr>
      </p:pic>
    </p:spTree>
    <p:extLst>
      <p:ext uri="{BB962C8B-B14F-4D97-AF65-F5344CB8AC3E}">
        <p14:creationId xmlns:p14="http://schemas.microsoft.com/office/powerpoint/2010/main" val="66947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4"/>
        <p:cNvGrpSpPr/>
        <p:nvPr/>
      </p:nvGrpSpPr>
      <p:grpSpPr>
        <a:xfrm>
          <a:off x="0" y="0"/>
          <a:ext cx="0" cy="0"/>
          <a:chOff x="0" y="0"/>
          <a:chExt cx="0" cy="0"/>
        </a:xfrm>
      </p:grpSpPr>
      <p:sp>
        <p:nvSpPr>
          <p:cNvPr id="31" name="Google Shape;1918;p52"/>
          <p:cNvSpPr/>
          <p:nvPr/>
        </p:nvSpPr>
        <p:spPr>
          <a:xfrm>
            <a:off x="7774128" y="62783"/>
            <a:ext cx="1271875" cy="1186890"/>
          </a:xfrm>
          <a:custGeom>
            <a:avLst/>
            <a:gdLst/>
            <a:ahLst/>
            <a:cxnLst/>
            <a:rect l="l" t="t" r="r" b="b"/>
            <a:pathLst>
              <a:path w="18085" h="16832" extrusionOk="0">
                <a:moveTo>
                  <a:pt x="9043" y="1"/>
                </a:moveTo>
                <a:cubicBezTo>
                  <a:pt x="4050" y="1"/>
                  <a:pt x="1" y="3767"/>
                  <a:pt x="1" y="8417"/>
                </a:cubicBezTo>
                <a:cubicBezTo>
                  <a:pt x="1" y="13065"/>
                  <a:pt x="4050" y="16831"/>
                  <a:pt x="9043" y="16831"/>
                </a:cubicBezTo>
                <a:cubicBezTo>
                  <a:pt x="14036" y="16831"/>
                  <a:pt x="18084" y="13065"/>
                  <a:pt x="18084" y="8417"/>
                </a:cubicBezTo>
                <a:cubicBezTo>
                  <a:pt x="18084" y="3767"/>
                  <a:pt x="14036" y="1"/>
                  <a:pt x="9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Picture 31"/>
          <p:cNvPicPr/>
          <p:nvPr/>
        </p:nvPicPr>
        <p:blipFill>
          <a:blip r:embed="rId3" cstate="print"/>
          <a:srcRect/>
          <a:stretch>
            <a:fillRect/>
          </a:stretch>
        </p:blipFill>
        <p:spPr bwMode="auto">
          <a:xfrm>
            <a:off x="8090761" y="371435"/>
            <a:ext cx="638607" cy="566962"/>
          </a:xfrm>
          <a:prstGeom prst="rect">
            <a:avLst/>
          </a:prstGeom>
          <a:noFill/>
        </p:spPr>
      </p:pic>
      <p:sp>
        <p:nvSpPr>
          <p:cNvPr id="33" name="Google Shape;785;p28"/>
          <p:cNvSpPr txBox="1">
            <a:spLocks noGrp="1"/>
          </p:cNvSpPr>
          <p:nvPr>
            <p:ph type="subTitle" idx="2"/>
          </p:nvPr>
        </p:nvSpPr>
        <p:spPr>
          <a:xfrm>
            <a:off x="309489" y="460027"/>
            <a:ext cx="5718798" cy="70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smtClean="0"/>
              <a:t>The “Cake” Model of Payment </a:t>
            </a:r>
            <a:endParaRPr sz="2400" dirty="0"/>
          </a:p>
        </p:txBody>
      </p:sp>
      <p:sp>
        <p:nvSpPr>
          <p:cNvPr id="8" name="Google Shape;785;p28"/>
          <p:cNvSpPr txBox="1">
            <a:spLocks noGrp="1"/>
          </p:cNvSpPr>
          <p:nvPr>
            <p:ph type="subTitle" idx="2"/>
          </p:nvPr>
        </p:nvSpPr>
        <p:spPr>
          <a:xfrm>
            <a:off x="558474" y="1351264"/>
            <a:ext cx="4012834" cy="70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smtClean="0"/>
              <a:t>To qualify for that extra payment pot, currently you need to record over: </a:t>
            </a:r>
          </a:p>
          <a:p>
            <a:pPr marL="0" lvl="0" indent="0" algn="l" rtl="0">
              <a:spcBef>
                <a:spcPts val="0"/>
              </a:spcBef>
              <a:spcAft>
                <a:spcPts val="0"/>
              </a:spcAft>
              <a:buNone/>
            </a:pPr>
            <a:endParaRPr lang="en-GB" sz="1800" dirty="0"/>
          </a:p>
          <a:p>
            <a:pPr marL="0" lvl="0" indent="0" algn="l" rtl="0">
              <a:spcBef>
                <a:spcPts val="0"/>
              </a:spcBef>
              <a:spcAft>
                <a:spcPts val="0"/>
              </a:spcAft>
              <a:buNone/>
            </a:pPr>
            <a:r>
              <a:rPr lang="en-GB" sz="1800" b="1" dirty="0" smtClean="0"/>
              <a:t>100</a:t>
            </a:r>
            <a:r>
              <a:rPr lang="en-GB" sz="1800" dirty="0" smtClean="0"/>
              <a:t> consultations per MONTH= </a:t>
            </a:r>
            <a:r>
              <a:rPr lang="en-GB" sz="1800" b="1" dirty="0" smtClean="0"/>
              <a:t>25</a:t>
            </a:r>
            <a:r>
              <a:rPr lang="en-GB" sz="1800" dirty="0" smtClean="0"/>
              <a:t> consultations per week=</a:t>
            </a:r>
          </a:p>
          <a:p>
            <a:pPr marL="0" lvl="0" indent="0" algn="l" rtl="0">
              <a:spcBef>
                <a:spcPts val="0"/>
              </a:spcBef>
              <a:spcAft>
                <a:spcPts val="0"/>
              </a:spcAft>
              <a:buNone/>
            </a:pPr>
            <a:r>
              <a:rPr lang="en-GB" sz="1800" b="1" dirty="0" smtClean="0"/>
              <a:t>Only 5 consultations per DAY!</a:t>
            </a:r>
            <a:endParaRPr sz="1800" b="1" dirty="0"/>
          </a:p>
        </p:txBody>
      </p:sp>
      <p:sp>
        <p:nvSpPr>
          <p:cNvPr id="7" name="Google Shape;785;p28"/>
          <p:cNvSpPr txBox="1">
            <a:spLocks noGrp="1"/>
          </p:cNvSpPr>
          <p:nvPr>
            <p:ph type="subTitle" idx="2"/>
          </p:nvPr>
        </p:nvSpPr>
        <p:spPr>
          <a:xfrm>
            <a:off x="624950" y="3556131"/>
            <a:ext cx="7880944" cy="70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b="1" dirty="0" smtClean="0"/>
              <a:t>Remember: Your pharmacy’s share of this extra pot will depend how many consultations you’ve put through compared to other pharmacies, so keep recording! </a:t>
            </a:r>
            <a:endParaRPr sz="1800" b="1" dirty="0"/>
          </a:p>
        </p:txBody>
      </p:sp>
      <p:pic>
        <p:nvPicPr>
          <p:cNvPr id="2" name="Picture 1"/>
          <p:cNvPicPr>
            <a:picLocks noChangeAspect="1"/>
          </p:cNvPicPr>
          <p:nvPr/>
        </p:nvPicPr>
        <p:blipFill rotWithShape="1">
          <a:blip r:embed="rId4"/>
          <a:srcRect l="22446" t="49384" r="62662" b="31311"/>
          <a:stretch/>
        </p:blipFill>
        <p:spPr>
          <a:xfrm>
            <a:off x="4565422" y="1591852"/>
            <a:ext cx="3683394" cy="1342936"/>
          </a:xfrm>
          <a:prstGeom prst="rect">
            <a:avLst/>
          </a:prstGeom>
        </p:spPr>
      </p:pic>
    </p:spTree>
    <p:extLst>
      <p:ext uri="{BB962C8B-B14F-4D97-AF65-F5344CB8AC3E}">
        <p14:creationId xmlns:p14="http://schemas.microsoft.com/office/powerpoint/2010/main" val="1780315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4"/>
        <p:cNvGrpSpPr/>
        <p:nvPr/>
      </p:nvGrpSpPr>
      <p:grpSpPr>
        <a:xfrm>
          <a:off x="0" y="0"/>
          <a:ext cx="0" cy="0"/>
          <a:chOff x="0" y="0"/>
          <a:chExt cx="0" cy="0"/>
        </a:xfrm>
      </p:grpSpPr>
      <p:sp>
        <p:nvSpPr>
          <p:cNvPr id="31" name="Google Shape;1918;p52"/>
          <p:cNvSpPr/>
          <p:nvPr/>
        </p:nvSpPr>
        <p:spPr>
          <a:xfrm>
            <a:off x="7774128" y="62783"/>
            <a:ext cx="1271875" cy="1186890"/>
          </a:xfrm>
          <a:custGeom>
            <a:avLst/>
            <a:gdLst/>
            <a:ahLst/>
            <a:cxnLst/>
            <a:rect l="l" t="t" r="r" b="b"/>
            <a:pathLst>
              <a:path w="18085" h="16832" extrusionOk="0">
                <a:moveTo>
                  <a:pt x="9043" y="1"/>
                </a:moveTo>
                <a:cubicBezTo>
                  <a:pt x="4050" y="1"/>
                  <a:pt x="1" y="3767"/>
                  <a:pt x="1" y="8417"/>
                </a:cubicBezTo>
                <a:cubicBezTo>
                  <a:pt x="1" y="13065"/>
                  <a:pt x="4050" y="16831"/>
                  <a:pt x="9043" y="16831"/>
                </a:cubicBezTo>
                <a:cubicBezTo>
                  <a:pt x="14036" y="16831"/>
                  <a:pt x="18084" y="13065"/>
                  <a:pt x="18084" y="8417"/>
                </a:cubicBezTo>
                <a:cubicBezTo>
                  <a:pt x="18084" y="3767"/>
                  <a:pt x="14036" y="1"/>
                  <a:pt x="9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Picture 31"/>
          <p:cNvPicPr/>
          <p:nvPr/>
        </p:nvPicPr>
        <p:blipFill>
          <a:blip r:embed="rId3" cstate="print"/>
          <a:srcRect/>
          <a:stretch>
            <a:fillRect/>
          </a:stretch>
        </p:blipFill>
        <p:spPr bwMode="auto">
          <a:xfrm>
            <a:off x="8090761" y="371435"/>
            <a:ext cx="638607" cy="566962"/>
          </a:xfrm>
          <a:prstGeom prst="rect">
            <a:avLst/>
          </a:prstGeom>
          <a:noFill/>
        </p:spPr>
      </p:pic>
      <p:sp>
        <p:nvSpPr>
          <p:cNvPr id="33" name="Google Shape;785;p28"/>
          <p:cNvSpPr txBox="1">
            <a:spLocks noGrp="1"/>
          </p:cNvSpPr>
          <p:nvPr>
            <p:ph type="subTitle" idx="2"/>
          </p:nvPr>
        </p:nvSpPr>
        <p:spPr>
          <a:xfrm>
            <a:off x="309489" y="371435"/>
            <a:ext cx="5718798" cy="70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smtClean="0"/>
              <a:t>What is a Consultation?</a:t>
            </a:r>
            <a:endParaRPr sz="2400" dirty="0"/>
          </a:p>
        </p:txBody>
      </p:sp>
      <p:sp>
        <p:nvSpPr>
          <p:cNvPr id="10" name="Google Shape;785;p28"/>
          <p:cNvSpPr txBox="1">
            <a:spLocks noGrp="1"/>
          </p:cNvSpPr>
          <p:nvPr>
            <p:ph type="subTitle" idx="2"/>
          </p:nvPr>
        </p:nvSpPr>
        <p:spPr>
          <a:xfrm>
            <a:off x="499267" y="898973"/>
            <a:ext cx="7532287" cy="7014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Wingdings" panose="05000000000000000000" pitchFamily="2" charset="2"/>
              <a:buChar char="q"/>
            </a:pPr>
            <a:r>
              <a:rPr lang="en-GB" sz="1800" dirty="0" smtClean="0"/>
              <a:t>A consultations is a conversation with a patient where you are “responding to symptoms”</a:t>
            </a:r>
          </a:p>
          <a:p>
            <a:pPr marL="285750" lvl="0" indent="-285750" algn="l" rtl="0">
              <a:spcBef>
                <a:spcPts val="0"/>
              </a:spcBef>
              <a:spcAft>
                <a:spcPts val="0"/>
              </a:spcAft>
              <a:buFontTx/>
              <a:buChar char="-"/>
            </a:pPr>
            <a:endParaRPr lang="en-GB" sz="1800" dirty="0" smtClean="0"/>
          </a:p>
          <a:p>
            <a:pPr marL="285750" lvl="0" indent="-285750" algn="l" rtl="0">
              <a:spcBef>
                <a:spcPts val="0"/>
              </a:spcBef>
              <a:spcAft>
                <a:spcPts val="0"/>
              </a:spcAft>
              <a:buFont typeface="Wingdings" panose="05000000000000000000" pitchFamily="2" charset="2"/>
              <a:buChar char="q"/>
            </a:pPr>
            <a:r>
              <a:rPr lang="en-GB" sz="1800" dirty="0" smtClean="0"/>
              <a:t>Consultations should only end in one of three outcomes being recorded via UCF on your PMR: </a:t>
            </a:r>
            <a:r>
              <a:rPr lang="en-GB" sz="1800" b="1" dirty="0" smtClean="0"/>
              <a:t>Advice Only, Referral or Treatment </a:t>
            </a:r>
            <a:r>
              <a:rPr lang="en-GB" sz="1800" b="1" dirty="0" smtClean="0"/>
              <a:t> </a:t>
            </a:r>
          </a:p>
          <a:p>
            <a:pPr marL="285750" lvl="0" indent="-285750" algn="l" rtl="0">
              <a:spcBef>
                <a:spcPts val="0"/>
              </a:spcBef>
              <a:spcAft>
                <a:spcPts val="0"/>
              </a:spcAft>
              <a:buFont typeface="Wingdings" panose="05000000000000000000" pitchFamily="2" charset="2"/>
              <a:buChar char="q"/>
            </a:pPr>
            <a:endParaRPr lang="en-GB" sz="1800" b="1" dirty="0"/>
          </a:p>
          <a:p>
            <a:pPr marL="285750" lvl="0" indent="-285750" algn="l" rtl="0">
              <a:spcBef>
                <a:spcPts val="0"/>
              </a:spcBef>
              <a:spcAft>
                <a:spcPts val="0"/>
              </a:spcAft>
              <a:buFont typeface="Wingdings" panose="05000000000000000000" pitchFamily="2" charset="2"/>
              <a:buChar char="q"/>
            </a:pPr>
            <a:r>
              <a:rPr lang="en-GB" sz="1800" dirty="0" smtClean="0"/>
              <a:t>Referral can include referring patients with conditions which aren’t on the Pharmacy First list- its still a conversation responding to symptoms </a:t>
            </a:r>
          </a:p>
          <a:p>
            <a:pPr marL="285750" lvl="0" indent="-285750" algn="l" rtl="0">
              <a:spcBef>
                <a:spcPts val="0"/>
              </a:spcBef>
              <a:spcAft>
                <a:spcPts val="0"/>
              </a:spcAft>
              <a:buFont typeface="Wingdings" panose="05000000000000000000" pitchFamily="2" charset="2"/>
              <a:buChar char="q"/>
            </a:pPr>
            <a:endParaRPr lang="en-GB" sz="1800" dirty="0"/>
          </a:p>
          <a:p>
            <a:pPr marL="285750" lvl="0" indent="-285750" algn="l" rtl="0">
              <a:spcBef>
                <a:spcPts val="0"/>
              </a:spcBef>
              <a:spcAft>
                <a:spcPts val="0"/>
              </a:spcAft>
              <a:buFont typeface="Wingdings" panose="05000000000000000000" pitchFamily="2" charset="2"/>
              <a:buChar char="q"/>
            </a:pPr>
            <a:r>
              <a:rPr lang="en-GB" sz="1800" dirty="0" smtClean="0"/>
              <a:t>Consultations can be face-to-face, over the phone or via NHS Near Me </a:t>
            </a:r>
            <a:endParaRPr sz="1800" dirty="0"/>
          </a:p>
        </p:txBody>
      </p:sp>
    </p:spTree>
    <p:extLst>
      <p:ext uri="{BB962C8B-B14F-4D97-AF65-F5344CB8AC3E}">
        <p14:creationId xmlns:p14="http://schemas.microsoft.com/office/powerpoint/2010/main" val="3994133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4"/>
        <p:cNvGrpSpPr/>
        <p:nvPr/>
      </p:nvGrpSpPr>
      <p:grpSpPr>
        <a:xfrm>
          <a:off x="0" y="0"/>
          <a:ext cx="0" cy="0"/>
          <a:chOff x="0" y="0"/>
          <a:chExt cx="0" cy="0"/>
        </a:xfrm>
      </p:grpSpPr>
      <p:sp>
        <p:nvSpPr>
          <p:cNvPr id="31" name="Google Shape;1918;p52"/>
          <p:cNvSpPr/>
          <p:nvPr/>
        </p:nvSpPr>
        <p:spPr>
          <a:xfrm>
            <a:off x="7774128" y="62783"/>
            <a:ext cx="1271875" cy="1186890"/>
          </a:xfrm>
          <a:custGeom>
            <a:avLst/>
            <a:gdLst/>
            <a:ahLst/>
            <a:cxnLst/>
            <a:rect l="l" t="t" r="r" b="b"/>
            <a:pathLst>
              <a:path w="18085" h="16832" extrusionOk="0">
                <a:moveTo>
                  <a:pt x="9043" y="1"/>
                </a:moveTo>
                <a:cubicBezTo>
                  <a:pt x="4050" y="1"/>
                  <a:pt x="1" y="3767"/>
                  <a:pt x="1" y="8417"/>
                </a:cubicBezTo>
                <a:cubicBezTo>
                  <a:pt x="1" y="13065"/>
                  <a:pt x="4050" y="16831"/>
                  <a:pt x="9043" y="16831"/>
                </a:cubicBezTo>
                <a:cubicBezTo>
                  <a:pt x="14036" y="16831"/>
                  <a:pt x="18084" y="13065"/>
                  <a:pt x="18084" y="8417"/>
                </a:cubicBezTo>
                <a:cubicBezTo>
                  <a:pt x="18084" y="3767"/>
                  <a:pt x="14036" y="1"/>
                  <a:pt x="9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Picture 31"/>
          <p:cNvPicPr/>
          <p:nvPr/>
        </p:nvPicPr>
        <p:blipFill>
          <a:blip r:embed="rId3" cstate="print"/>
          <a:srcRect/>
          <a:stretch>
            <a:fillRect/>
          </a:stretch>
        </p:blipFill>
        <p:spPr bwMode="auto">
          <a:xfrm>
            <a:off x="8090761" y="371435"/>
            <a:ext cx="638607" cy="566962"/>
          </a:xfrm>
          <a:prstGeom prst="rect">
            <a:avLst/>
          </a:prstGeom>
          <a:noFill/>
        </p:spPr>
      </p:pic>
      <p:sp>
        <p:nvSpPr>
          <p:cNvPr id="33" name="Google Shape;785;p28"/>
          <p:cNvSpPr txBox="1">
            <a:spLocks noGrp="1"/>
          </p:cNvSpPr>
          <p:nvPr>
            <p:ph type="subTitle" idx="2"/>
          </p:nvPr>
        </p:nvSpPr>
        <p:spPr>
          <a:xfrm>
            <a:off x="309489" y="371435"/>
            <a:ext cx="5718798" cy="70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smtClean="0"/>
              <a:t>What is a Consultation?</a:t>
            </a:r>
            <a:endParaRPr sz="2400" dirty="0"/>
          </a:p>
        </p:txBody>
      </p:sp>
      <p:sp>
        <p:nvSpPr>
          <p:cNvPr id="10" name="Google Shape;785;p28"/>
          <p:cNvSpPr txBox="1">
            <a:spLocks noGrp="1"/>
          </p:cNvSpPr>
          <p:nvPr>
            <p:ph type="subTitle" idx="2"/>
          </p:nvPr>
        </p:nvSpPr>
        <p:spPr>
          <a:xfrm>
            <a:off x="472954" y="1833108"/>
            <a:ext cx="7532287" cy="70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en-GB" sz="1800" dirty="0" smtClean="0"/>
              <a:t>Reminder: Unlike the Minor Ailments Service, you can prescribe repeat treatments to patients (e.g. for whole of </a:t>
            </a:r>
            <a:r>
              <a:rPr lang="en-GB" sz="1800" dirty="0" err="1" smtClean="0"/>
              <a:t>hayfever</a:t>
            </a:r>
            <a:r>
              <a:rPr lang="en-GB" sz="1800" dirty="0" smtClean="0"/>
              <a:t> season) without referring to the GP as long as symptoms are being managed and no exclusion criteria reached</a:t>
            </a:r>
            <a:endParaRPr sz="1800" dirty="0"/>
          </a:p>
        </p:txBody>
      </p:sp>
    </p:spTree>
    <p:extLst>
      <p:ext uri="{BB962C8B-B14F-4D97-AF65-F5344CB8AC3E}">
        <p14:creationId xmlns:p14="http://schemas.microsoft.com/office/powerpoint/2010/main" val="1660830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4"/>
        <p:cNvGrpSpPr/>
        <p:nvPr/>
      </p:nvGrpSpPr>
      <p:grpSpPr>
        <a:xfrm>
          <a:off x="0" y="0"/>
          <a:ext cx="0" cy="0"/>
          <a:chOff x="0" y="0"/>
          <a:chExt cx="0" cy="0"/>
        </a:xfrm>
      </p:grpSpPr>
      <p:sp>
        <p:nvSpPr>
          <p:cNvPr id="31" name="Google Shape;1918;p52"/>
          <p:cNvSpPr/>
          <p:nvPr/>
        </p:nvSpPr>
        <p:spPr>
          <a:xfrm>
            <a:off x="7774128" y="62783"/>
            <a:ext cx="1271875" cy="1186890"/>
          </a:xfrm>
          <a:custGeom>
            <a:avLst/>
            <a:gdLst/>
            <a:ahLst/>
            <a:cxnLst/>
            <a:rect l="l" t="t" r="r" b="b"/>
            <a:pathLst>
              <a:path w="18085" h="16832" extrusionOk="0">
                <a:moveTo>
                  <a:pt x="9043" y="1"/>
                </a:moveTo>
                <a:cubicBezTo>
                  <a:pt x="4050" y="1"/>
                  <a:pt x="1" y="3767"/>
                  <a:pt x="1" y="8417"/>
                </a:cubicBezTo>
                <a:cubicBezTo>
                  <a:pt x="1" y="13065"/>
                  <a:pt x="4050" y="16831"/>
                  <a:pt x="9043" y="16831"/>
                </a:cubicBezTo>
                <a:cubicBezTo>
                  <a:pt x="14036" y="16831"/>
                  <a:pt x="18084" y="13065"/>
                  <a:pt x="18084" y="8417"/>
                </a:cubicBezTo>
                <a:cubicBezTo>
                  <a:pt x="18084" y="3767"/>
                  <a:pt x="14036" y="1"/>
                  <a:pt x="9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Picture 31"/>
          <p:cNvPicPr/>
          <p:nvPr/>
        </p:nvPicPr>
        <p:blipFill>
          <a:blip r:embed="rId3" cstate="print"/>
          <a:srcRect/>
          <a:stretch>
            <a:fillRect/>
          </a:stretch>
        </p:blipFill>
        <p:spPr bwMode="auto">
          <a:xfrm>
            <a:off x="8090761" y="371435"/>
            <a:ext cx="638607" cy="566962"/>
          </a:xfrm>
          <a:prstGeom prst="rect">
            <a:avLst/>
          </a:prstGeom>
          <a:noFill/>
        </p:spPr>
      </p:pic>
      <p:sp>
        <p:nvSpPr>
          <p:cNvPr id="33" name="Google Shape;785;p28"/>
          <p:cNvSpPr txBox="1">
            <a:spLocks noGrp="1"/>
          </p:cNvSpPr>
          <p:nvPr>
            <p:ph type="subTitle" idx="2"/>
          </p:nvPr>
        </p:nvSpPr>
        <p:spPr>
          <a:xfrm>
            <a:off x="309489" y="371435"/>
            <a:ext cx="5718798" cy="70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What are PF Common Conditions? </a:t>
            </a:r>
            <a:endParaRPr sz="2400" dirty="0"/>
          </a:p>
        </p:txBody>
      </p:sp>
      <p:pic>
        <p:nvPicPr>
          <p:cNvPr id="2" name="Picture 1"/>
          <p:cNvPicPr>
            <a:picLocks noChangeAspect="1"/>
          </p:cNvPicPr>
          <p:nvPr/>
        </p:nvPicPr>
        <p:blipFill rotWithShape="1">
          <a:blip r:embed="rId4"/>
          <a:srcRect l="15252" t="33552" r="72734" b="33869"/>
          <a:stretch/>
        </p:blipFill>
        <p:spPr>
          <a:xfrm>
            <a:off x="782830" y="1309105"/>
            <a:ext cx="3762855" cy="2869735"/>
          </a:xfrm>
          <a:prstGeom prst="rect">
            <a:avLst/>
          </a:prstGeom>
        </p:spPr>
      </p:pic>
      <p:sp>
        <p:nvSpPr>
          <p:cNvPr id="7" name="Google Shape;785;p28"/>
          <p:cNvSpPr txBox="1">
            <a:spLocks noGrp="1"/>
          </p:cNvSpPr>
          <p:nvPr>
            <p:ph type="subTitle" idx="2"/>
          </p:nvPr>
        </p:nvSpPr>
        <p:spPr>
          <a:xfrm>
            <a:off x="4664097" y="1841957"/>
            <a:ext cx="3321408" cy="70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en-GB" sz="1800" dirty="0" smtClean="0"/>
              <a:t>The vast majority of conversations you have with the public will involve these health conditions, so keep thinking “Pharmacy First!”</a:t>
            </a:r>
          </a:p>
        </p:txBody>
      </p:sp>
    </p:spTree>
    <p:extLst>
      <p:ext uri="{BB962C8B-B14F-4D97-AF65-F5344CB8AC3E}">
        <p14:creationId xmlns:p14="http://schemas.microsoft.com/office/powerpoint/2010/main" val="4229567810"/>
      </p:ext>
    </p:extLst>
  </p:cSld>
  <p:clrMapOvr>
    <a:masterClrMapping/>
  </p:clrMapOvr>
</p:sld>
</file>

<file path=ppt/theme/theme1.xml><?xml version="1.0" encoding="utf-8"?>
<a:theme xmlns:a="http://schemas.openxmlformats.org/drawingml/2006/main" name="Pharmaceutical Business Plan by Slidesgo">
  <a:themeElements>
    <a:clrScheme name="Simple Light">
      <a:dk1>
        <a:srgbClr val="F3F3F3"/>
      </a:dk1>
      <a:lt1>
        <a:srgbClr val="373A5A"/>
      </a:lt1>
      <a:dk2>
        <a:srgbClr val="8AACDD"/>
      </a:dk2>
      <a:lt2>
        <a:srgbClr val="B6ECF0"/>
      </a:lt2>
      <a:accent1>
        <a:srgbClr val="6BB7AF"/>
      </a:accent1>
      <a:accent2>
        <a:srgbClr val="3CC999"/>
      </a:accent2>
      <a:accent3>
        <a:srgbClr val="5BFCBB"/>
      </a:accent3>
      <a:accent4>
        <a:srgbClr val="F16880"/>
      </a:accent4>
      <a:accent5>
        <a:srgbClr val="D85D73"/>
      </a:accent5>
      <a:accent6>
        <a:srgbClr val="373A5A"/>
      </a:accent6>
      <a:hlink>
        <a:srgbClr val="373A5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1302</TotalTime>
  <Words>639</Words>
  <Application>Microsoft Office PowerPoint</Application>
  <PresentationFormat>On-screen Show (16:9)</PresentationFormat>
  <Paragraphs>63</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Catamaran Light</vt:lpstr>
      <vt:lpstr>Didact Gothic</vt:lpstr>
      <vt:lpstr>Josefin Sans</vt:lpstr>
      <vt:lpstr>Josefin Slab</vt:lpstr>
      <vt:lpstr>Lexend Deca</vt:lpstr>
      <vt:lpstr>Saira Semi Condensed</vt:lpstr>
      <vt:lpstr>Saira SemiCondensed SemiBold</vt:lpstr>
      <vt:lpstr>Wingdings</vt:lpstr>
      <vt:lpstr>Pharmaceutical Business Plan by Slidesgo</vt:lpstr>
      <vt:lpstr>NHS GRAMPIAN  Pharmacy First Information Pack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GRAMPIAN  LOCUM  EVENING</dc:title>
  <dc:creator>Craig Marr (NHS Grampian)</dc:creator>
  <cp:lastModifiedBy>Craig Marr</cp:lastModifiedBy>
  <cp:revision>61</cp:revision>
  <dcterms:modified xsi:type="dcterms:W3CDTF">2022-05-24T10:12:40Z</dcterms:modified>
</cp:coreProperties>
</file>