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0" r:id="rId1"/>
  </p:sldMasterIdLst>
  <p:notesMasterIdLst>
    <p:notesMasterId r:id="rId11"/>
  </p:notesMasterIdLst>
  <p:handoutMasterIdLst>
    <p:handoutMasterId r:id="rId12"/>
  </p:handoutMasterIdLst>
  <p:sldIdLst>
    <p:sldId id="2609" r:id="rId2"/>
    <p:sldId id="2611" r:id="rId3"/>
    <p:sldId id="1165" r:id="rId4"/>
    <p:sldId id="1168" r:id="rId5"/>
    <p:sldId id="1210" r:id="rId6"/>
    <p:sldId id="2594" r:id="rId7"/>
    <p:sldId id="1228" r:id="rId8"/>
    <p:sldId id="1070" r:id="rId9"/>
    <p:sldId id="2572" r:id="rId10"/>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131169-369A-C1F8-7527-8C4671AEE4FF}" name="Povey, Janine" initials="JP" userId="S::Janine.Povey@movianto.com::1bf7a913-00af-4a1b-8984-e177458c7410" providerId="AD"/>
  <p188:author id="{00BC7FF4-9830-A3DF-8954-C478853A0156}" name="Michael Welsh" initials="MW" userId="S::michael.welsh2@nss.nhs.scot::d157e236-d96a-434b-87da-a764d025abf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4F"/>
    <a:srgbClr val="2B2727"/>
    <a:srgbClr val="009A54"/>
    <a:srgbClr val="008A00"/>
    <a:srgbClr val="8FDEA0"/>
    <a:srgbClr val="43AF46"/>
    <a:srgbClr val="00589A"/>
    <a:srgbClr val="033864"/>
    <a:srgbClr val="00427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6036" autoAdjust="0"/>
  </p:normalViewPr>
  <p:slideViewPr>
    <p:cSldViewPr>
      <p:cViewPr varScale="1">
        <p:scale>
          <a:sx n="83" d="100"/>
          <a:sy n="83" d="100"/>
        </p:scale>
        <p:origin x="869" y="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3690"/>
    </p:cViewPr>
  </p:sorterViewPr>
  <p:notesViewPr>
    <p:cSldViewPr>
      <p:cViewPr varScale="1">
        <p:scale>
          <a:sx n="78" d="100"/>
          <a:sy n="78" d="100"/>
        </p:scale>
        <p:origin x="3978" y="10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C8E93E4-BA5D-4BDC-83D9-B0A530095BAB}" type="datetimeFigureOut">
              <a:rPr lang="fr-FR"/>
              <a:pPr>
                <a:defRPr/>
              </a:pPr>
              <a:t>22/08/2025</a:t>
            </a:fld>
            <a:endParaRPr lang="fr-FR"/>
          </a:p>
        </p:txBody>
      </p:sp>
      <p:sp>
        <p:nvSpPr>
          <p:cNvPr id="4" name="Espace réservé du pied de page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32E1A21-29D6-4C02-BA66-0CD1CD9D4D73}" type="slidenum">
              <a:rPr lang="fr-FR"/>
              <a:pPr>
                <a:defRPr/>
              </a:pPr>
              <a:t>‹#›</a:t>
            </a:fld>
            <a:endParaRPr lang="fr-FR"/>
          </a:p>
        </p:txBody>
      </p:sp>
    </p:spTree>
    <p:extLst>
      <p:ext uri="{BB962C8B-B14F-4D97-AF65-F5344CB8AC3E}">
        <p14:creationId xmlns:p14="http://schemas.microsoft.com/office/powerpoint/2010/main" val="2729255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0444"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DD894ED-5DD0-49CE-888D-2323FDF0FB2B}" type="datetimeFigureOut">
              <a:rPr lang="fr-FR"/>
              <a:pPr>
                <a:defRPr/>
              </a:pPr>
              <a:t>22/08/2025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A727286-243F-4FB0-9A08-A2F343B5E547}" type="slidenum">
              <a:rPr lang="fr-FR"/>
              <a:pPr>
                <a:defRPr/>
              </a:pPr>
              <a:t>‹#›</a:t>
            </a:fld>
            <a:endParaRPr lang="fr-FR"/>
          </a:p>
        </p:txBody>
      </p:sp>
    </p:spTree>
    <p:extLst>
      <p:ext uri="{BB962C8B-B14F-4D97-AF65-F5344CB8AC3E}">
        <p14:creationId xmlns:p14="http://schemas.microsoft.com/office/powerpoint/2010/main" val="594801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그림 개체 틀 3"/>
          <p:cNvSpPr>
            <a:spLocks noGrp="1"/>
          </p:cNvSpPr>
          <p:nvPr>
            <p:ph type="pic" sz="quarter" idx="26" hasCustomPrompt="1"/>
          </p:nvPr>
        </p:nvSpPr>
        <p:spPr>
          <a:xfrm>
            <a:off x="-1" y="0"/>
            <a:ext cx="5508104" cy="6858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84039" indent="-384039" algn="ctr">
              <a:buNone/>
              <a:defRPr lang="ko-KR" altLang="en-US" sz="800" kern="1200" baseline="0" dirty="0">
                <a:solidFill>
                  <a:schemeClr val="tx1"/>
                </a:solidFill>
                <a:latin typeface="+mn-lt"/>
                <a:ea typeface="+mn-ea"/>
                <a:cs typeface="+mn-cs"/>
              </a:defRPr>
            </a:lvl1pPr>
          </a:lstStyle>
          <a:p>
            <a:pPr marL="0" lvl="0" indent="0" algn="ctr" defTabSz="1024103" rtl="0" eaLnBrk="1" latinLnBrk="1" hangingPunct="1">
              <a:spcBef>
                <a:spcPct val="20000"/>
              </a:spcBef>
            </a:pPr>
            <a:r>
              <a:rPr lang="en-US" altLang="ko-KR" dirty="0"/>
              <a:t>Insert Image</a:t>
            </a:r>
            <a:endParaRPr lang="ko-KR" altLang="en-US" dirty="0"/>
          </a:p>
        </p:txBody>
      </p:sp>
      <p:sp>
        <p:nvSpPr>
          <p:cNvPr id="11" name="Espace réservé du texte 10">
            <a:extLst>
              <a:ext uri="{FF2B5EF4-FFF2-40B4-BE49-F238E27FC236}">
                <a16:creationId xmlns:a16="http://schemas.microsoft.com/office/drawing/2014/main" id="{7DA8CFAA-08BF-DB43-9BE2-60566F020D81}"/>
              </a:ext>
            </a:extLst>
          </p:cNvPr>
          <p:cNvSpPr>
            <a:spLocks noGrp="1"/>
          </p:cNvSpPr>
          <p:nvPr>
            <p:ph type="body" sz="quarter" idx="27" hasCustomPrompt="1"/>
          </p:nvPr>
        </p:nvSpPr>
        <p:spPr>
          <a:xfrm>
            <a:off x="5668950" y="2997593"/>
            <a:ext cx="3243687" cy="559384"/>
          </a:xfrm>
          <a:prstGeom prst="rect">
            <a:avLst/>
          </a:prstGeom>
          <a:noFill/>
        </p:spPr>
        <p:txBody>
          <a:bodyPr wrap="square" rtlCol="0">
            <a:spAutoFit/>
          </a:bodyPr>
          <a:lstStyle>
            <a:lvl1pPr marL="0" indent="0">
              <a:buNone/>
              <a:defRPr lang="fr-FR" sz="3001" b="1" dirty="0" smtClean="0">
                <a:solidFill>
                  <a:schemeClr val="tx2"/>
                </a:solidFill>
                <a:latin typeface="League Spartan" charset="0"/>
                <a:ea typeface="League Spartan" charset="0"/>
                <a:cs typeface="League Spartan" charset="0"/>
              </a:defRPr>
            </a:lvl1pPr>
            <a:lvl2pPr>
              <a:defRPr lang="fr-FR" dirty="0" smtClean="0">
                <a:latin typeface="Arial" charset="0"/>
                <a:cs typeface="Arial" charset="0"/>
              </a:defRPr>
            </a:lvl2pPr>
            <a:lvl3pPr>
              <a:defRPr lang="fr-FR" dirty="0" smtClean="0">
                <a:latin typeface="Arial" charset="0"/>
                <a:cs typeface="Arial" charset="0"/>
              </a:defRPr>
            </a:lvl3pPr>
            <a:lvl4pPr>
              <a:defRPr lang="fr-FR" dirty="0" smtClean="0">
                <a:latin typeface="Arial" charset="0"/>
                <a:cs typeface="Arial" charset="0"/>
              </a:defRPr>
            </a:lvl4pPr>
            <a:lvl5pPr>
              <a:defRPr lang="fr-FR" dirty="0">
                <a:latin typeface="Arial" charset="0"/>
                <a:cs typeface="Arial" charset="0"/>
              </a:defRPr>
            </a:lvl5pPr>
          </a:lstStyle>
          <a:p>
            <a:pPr lvl="0" fontAlgn="base">
              <a:lnSpc>
                <a:spcPts val="3751"/>
              </a:lnSpc>
              <a:spcBef>
                <a:spcPct val="0"/>
              </a:spcBef>
              <a:spcAft>
                <a:spcPct val="0"/>
              </a:spcAft>
            </a:pPr>
            <a:r>
              <a:rPr lang="fr-FR" dirty="0" err="1"/>
              <a:t>Presentation’s</a:t>
            </a:r>
            <a:r>
              <a:rPr lang="fr-FR" dirty="0"/>
              <a:t> </a:t>
            </a:r>
            <a:r>
              <a:rPr lang="fr-FR" dirty="0" err="1"/>
              <a:t>title</a:t>
            </a:r>
            <a:endParaRPr lang="fr-FR" dirty="0"/>
          </a:p>
        </p:txBody>
      </p:sp>
      <p:sp>
        <p:nvSpPr>
          <p:cNvPr id="12" name="Espace réservé du texte 10">
            <a:extLst>
              <a:ext uri="{FF2B5EF4-FFF2-40B4-BE49-F238E27FC236}">
                <a16:creationId xmlns:a16="http://schemas.microsoft.com/office/drawing/2014/main" id="{FDDF90E9-ECF6-B745-8B52-3EABB35979D0}"/>
              </a:ext>
            </a:extLst>
          </p:cNvPr>
          <p:cNvSpPr>
            <a:spLocks noGrp="1"/>
          </p:cNvSpPr>
          <p:nvPr>
            <p:ph type="body" sz="quarter" idx="28" hasCustomPrompt="1"/>
          </p:nvPr>
        </p:nvSpPr>
        <p:spPr>
          <a:xfrm>
            <a:off x="5661647" y="4114718"/>
            <a:ext cx="527709" cy="265457"/>
          </a:xfrm>
          <a:prstGeom prst="rect">
            <a:avLst/>
          </a:prstGeom>
          <a:noFill/>
        </p:spPr>
        <p:txBody>
          <a:bodyPr wrap="none" rtlCol="0" anchor="ctr" anchorCtr="0">
            <a:spAutoFit/>
          </a:bodyPr>
          <a:lstStyle>
            <a:lvl1pPr marL="0" indent="0">
              <a:buNone/>
              <a:defRPr lang="fr-FR" sz="1125" b="1" dirty="0" smtClean="0">
                <a:solidFill>
                  <a:schemeClr val="tx1">
                    <a:lumMod val="50000"/>
                    <a:lumOff val="50000"/>
                  </a:schemeClr>
                </a:solidFill>
                <a:latin typeface="Open Sans" charset="0"/>
                <a:ea typeface="Open Sans" charset="0"/>
                <a:cs typeface="Open Sans" charset="0"/>
              </a:defRPr>
            </a:lvl1pPr>
          </a:lstStyle>
          <a:p>
            <a:pPr lvl="0" fontAlgn="base">
              <a:spcBef>
                <a:spcPct val="0"/>
              </a:spcBef>
              <a:spcAft>
                <a:spcPct val="0"/>
              </a:spcAft>
            </a:pPr>
            <a:r>
              <a:rPr lang="fr-FR" dirty="0"/>
              <a:t>DATE</a:t>
            </a:r>
          </a:p>
        </p:txBody>
      </p:sp>
      <p:sp>
        <p:nvSpPr>
          <p:cNvPr id="13" name="Espace réservé du texte 10">
            <a:extLst>
              <a:ext uri="{FF2B5EF4-FFF2-40B4-BE49-F238E27FC236}">
                <a16:creationId xmlns:a16="http://schemas.microsoft.com/office/drawing/2014/main" id="{2CF9500E-B2FC-7D41-B917-EB0F630CA398}"/>
              </a:ext>
            </a:extLst>
          </p:cNvPr>
          <p:cNvSpPr>
            <a:spLocks noGrp="1"/>
          </p:cNvSpPr>
          <p:nvPr>
            <p:ph type="body" sz="quarter" idx="29" hasCustomPrompt="1"/>
          </p:nvPr>
        </p:nvSpPr>
        <p:spPr>
          <a:xfrm>
            <a:off x="5695398" y="5044556"/>
            <a:ext cx="3190790" cy="502363"/>
          </a:xfrm>
          <a:prstGeom prst="rect">
            <a:avLst/>
          </a:prstGeom>
        </p:spPr>
        <p:txBody>
          <a:bodyPr vert="horz" wrap="square" lIns="81580" tIns="40790" rIns="81580" bIns="40790" rtlCol="0">
            <a:spAutoFit/>
          </a:bodyPr>
          <a:lstStyle>
            <a:lvl1pPr marL="0" indent="0">
              <a:buFont typeface="Arial" panose="020B0604020202020204" pitchFamily="34" charset="0"/>
              <a:buNone/>
              <a:defRPr lang="fr-FR" sz="1800" b="1" dirty="0" smtClean="0">
                <a:solidFill>
                  <a:srgbClr val="009A54"/>
                </a:solidFill>
                <a:latin typeface="Calibri" panose="020F0502020204030204" pitchFamily="34" charset="0"/>
                <a:ea typeface="Open Sans" charset="0"/>
                <a:cs typeface="Calibri" panose="020F0502020204030204" pitchFamily="34" charset="0"/>
              </a:defRPr>
            </a:lvl1pPr>
          </a:lstStyle>
          <a:p>
            <a:pPr marL="384039" lvl="0" indent="-384039" defTabSz="1087636" fontAlgn="base" latinLnBrk="0">
              <a:lnSpc>
                <a:spcPts val="1613"/>
              </a:lnSpc>
              <a:spcAft>
                <a:spcPct val="0"/>
              </a:spcAft>
            </a:pPr>
            <a:r>
              <a:rPr lang="fr-FR" dirty="0" err="1"/>
              <a:t>Subtitle</a:t>
            </a:r>
            <a:r>
              <a:rPr lang="fr-FR" dirty="0"/>
              <a:t>/</a:t>
            </a:r>
            <a:r>
              <a:rPr lang="fr-FR" dirty="0" err="1"/>
              <a:t>baseline</a:t>
            </a:r>
            <a:r>
              <a:rPr lang="fr-FR" dirty="0"/>
              <a:t> of the </a:t>
            </a:r>
            <a:r>
              <a:rPr lang="fr-FR" dirty="0" err="1"/>
              <a:t>presentation</a:t>
            </a:r>
            <a:endParaRPr lang="fr-FR" dirty="0"/>
          </a:p>
        </p:txBody>
      </p:sp>
      <p:pic>
        <p:nvPicPr>
          <p:cNvPr id="9" name="Image 8" descr="Une image contenant lumière&#10;&#10;Description générée automatiquement">
            <a:extLst>
              <a:ext uri="{FF2B5EF4-FFF2-40B4-BE49-F238E27FC236}">
                <a16:creationId xmlns:a16="http://schemas.microsoft.com/office/drawing/2014/main" id="{4757A84F-E017-874F-827B-66FEEFD262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02" y="779764"/>
            <a:ext cx="5236299" cy="5508483"/>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D8AF17B3-66D9-5C46-9091-6E65192F1D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5398" y="2132856"/>
            <a:ext cx="2591352" cy="761902"/>
          </a:xfrm>
          <a:prstGeom prst="rect">
            <a:avLst/>
          </a:prstGeom>
        </p:spPr>
      </p:pic>
    </p:spTree>
    <p:extLst>
      <p:ext uri="{BB962C8B-B14F-4D97-AF65-F5344CB8AC3E}">
        <p14:creationId xmlns:p14="http://schemas.microsoft.com/office/powerpoint/2010/main" val="423913079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 Slide">
    <p:spTree>
      <p:nvGrpSpPr>
        <p:cNvPr id="1" name=""/>
        <p:cNvGrpSpPr/>
        <p:nvPr/>
      </p:nvGrpSpPr>
      <p:grpSpPr>
        <a:xfrm>
          <a:off x="0" y="0"/>
          <a:ext cx="0" cy="0"/>
          <a:chOff x="0" y="0"/>
          <a:chExt cx="0" cy="0"/>
        </a:xfrm>
      </p:grpSpPr>
      <p:sp>
        <p:nvSpPr>
          <p:cNvPr id="15" name="직사각형 14"/>
          <p:cNvSpPr/>
          <p:nvPr userDrawn="1"/>
        </p:nvSpPr>
        <p:spPr>
          <a:xfrm>
            <a:off x="2589338" y="2145111"/>
            <a:ext cx="6554662" cy="39272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ko-KR" altLang="en-US" sz="1000" kern="1200" dirty="0">
              <a:solidFill>
                <a:schemeClr val="lt1"/>
              </a:solidFill>
              <a:latin typeface="+mn-lt"/>
              <a:ea typeface="+mn-ea"/>
              <a:cs typeface="+mn-cs"/>
            </a:endParaRPr>
          </a:p>
        </p:txBody>
      </p:sp>
      <p:sp>
        <p:nvSpPr>
          <p:cNvPr id="14" name="그림 개체 틀 3"/>
          <p:cNvSpPr>
            <a:spLocks noGrp="1"/>
          </p:cNvSpPr>
          <p:nvPr>
            <p:ph type="pic" sz="quarter" idx="29" hasCustomPrompt="1"/>
          </p:nvPr>
        </p:nvSpPr>
        <p:spPr>
          <a:xfrm>
            <a:off x="0" y="0"/>
            <a:ext cx="2604091" cy="6072364"/>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84039" indent="-384039" algn="ctr">
              <a:buNone/>
              <a:defRPr lang="ko-KR" altLang="en-US" sz="800" kern="1200" baseline="0" dirty="0">
                <a:solidFill>
                  <a:schemeClr val="tx1"/>
                </a:solidFill>
                <a:latin typeface="+mn-lt"/>
                <a:ea typeface="+mn-ea"/>
                <a:cs typeface="+mn-cs"/>
              </a:defRPr>
            </a:lvl1pPr>
          </a:lstStyle>
          <a:p>
            <a:pPr marL="0" lvl="0" indent="0" algn="ctr" defTabSz="1024103" rtl="0" eaLnBrk="1" latinLnBrk="1" hangingPunct="1">
              <a:spcBef>
                <a:spcPct val="20000"/>
              </a:spcBef>
            </a:pPr>
            <a:r>
              <a:rPr lang="en-US" altLang="ko-KR" dirty="0"/>
              <a:t>Insert Image</a:t>
            </a:r>
            <a:endParaRPr lang="ko-KR" altLang="en-US" dirty="0"/>
          </a:p>
        </p:txBody>
      </p:sp>
      <p:cxnSp>
        <p:nvCxnSpPr>
          <p:cNvPr id="5" name="Straight Connector 15">
            <a:extLst>
              <a:ext uri="{FF2B5EF4-FFF2-40B4-BE49-F238E27FC236}">
                <a16:creationId xmlns:a16="http://schemas.microsoft.com/office/drawing/2014/main" id="{77511CB4-3133-D442-A30B-7E54C593421F}"/>
              </a:ext>
            </a:extLst>
          </p:cNvPr>
          <p:cNvCxnSpPr>
            <a:cxnSpLocks/>
          </p:cNvCxnSpPr>
          <p:nvPr userDrawn="1"/>
        </p:nvCxnSpPr>
        <p:spPr>
          <a:xfrm>
            <a:off x="4166947" y="1268760"/>
            <a:ext cx="810105"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3" name="Espace réservé du texte 2">
            <a:extLst>
              <a:ext uri="{FF2B5EF4-FFF2-40B4-BE49-F238E27FC236}">
                <a16:creationId xmlns:a16="http://schemas.microsoft.com/office/drawing/2014/main" id="{0FD5A599-3AEF-7048-9543-BAC5E8B4E1BB}"/>
              </a:ext>
            </a:extLst>
          </p:cNvPr>
          <p:cNvSpPr>
            <a:spLocks noGrp="1"/>
          </p:cNvSpPr>
          <p:nvPr>
            <p:ph type="body" sz="quarter" idx="30" hasCustomPrompt="1"/>
          </p:nvPr>
        </p:nvSpPr>
        <p:spPr>
          <a:xfrm>
            <a:off x="2651627" y="225372"/>
            <a:ext cx="3840744" cy="292994"/>
          </a:xfrm>
          <a:prstGeom prst="rect">
            <a:avLst/>
          </a:prstGeom>
          <a:noFill/>
        </p:spPr>
        <p:txBody>
          <a:bodyPr wrap="square" lIns="76800" tIns="38400" rIns="76800" bIns="38400" rtlCol="0">
            <a:spAutoFit/>
          </a:bodyPr>
          <a:lstStyle>
            <a:lvl1pPr marL="0" indent="0" algn="ctr">
              <a:buFont typeface="Arial" panose="020B0604020202020204" pitchFamily="34" charset="0"/>
              <a:buNone/>
              <a:defRPr kumimoji="0" lang="fr-FR" sz="1400" b="0" i="0" u="none" strike="noStrike" cap="none" spc="0" normalizeH="0" baseline="0" dirty="0" smtClean="0">
                <a:ln>
                  <a:noFill/>
                </a:ln>
                <a:solidFill>
                  <a:prstClr val="white">
                    <a:lumMod val="65000"/>
                  </a:prstClr>
                </a:solidFill>
                <a:effectLst/>
                <a:uLnTx/>
                <a:uFillTx/>
                <a:latin typeface="Calibri"/>
                <a:cs typeface="Arial" pitchFamily="34" charset="0"/>
              </a:defRPr>
            </a:lvl1pPr>
            <a:lvl2pPr>
              <a:defRPr lang="fr-FR" dirty="0" smtClean="0">
                <a:latin typeface="Arial" charset="0"/>
                <a:cs typeface="Arial" charset="0"/>
              </a:defRPr>
            </a:lvl2pPr>
            <a:lvl3pPr>
              <a:defRPr lang="fr-FR" dirty="0" smtClean="0">
                <a:latin typeface="Arial" charset="0"/>
                <a:cs typeface="Arial" charset="0"/>
              </a:defRPr>
            </a:lvl3pPr>
            <a:lvl4pPr>
              <a:defRPr lang="fr-FR" dirty="0" smtClean="0">
                <a:latin typeface="Arial" charset="0"/>
                <a:cs typeface="Arial" charset="0"/>
              </a:defRPr>
            </a:lvl4pPr>
            <a:lvl5pPr>
              <a:defRPr lang="fr-FR" dirty="0">
                <a:latin typeface="Arial" charset="0"/>
                <a:cs typeface="Arial" charset="0"/>
              </a:defRPr>
            </a:lvl5pPr>
          </a:lstStyle>
          <a:p>
            <a:pPr marL="384039" marR="0" lvl="0" indent="-384039" algn="ctr" fontAlgn="auto">
              <a:lnSpc>
                <a:spcPct val="100000"/>
              </a:lnSpc>
              <a:spcBef>
                <a:spcPts val="0"/>
              </a:spcBef>
              <a:spcAft>
                <a:spcPts val="0"/>
              </a:spcAft>
              <a:buClrTx/>
              <a:buSzTx/>
              <a:tabLst/>
            </a:pPr>
            <a:r>
              <a:rPr lang="fr-FR" dirty="0"/>
              <a:t>SECTION TITLE</a:t>
            </a:r>
          </a:p>
        </p:txBody>
      </p:sp>
      <p:sp>
        <p:nvSpPr>
          <p:cNvPr id="10" name="Espace réservé du texte 2">
            <a:extLst>
              <a:ext uri="{FF2B5EF4-FFF2-40B4-BE49-F238E27FC236}">
                <a16:creationId xmlns:a16="http://schemas.microsoft.com/office/drawing/2014/main" id="{E39C45CA-0256-3044-9874-CB8115FB293A}"/>
              </a:ext>
            </a:extLst>
          </p:cNvPr>
          <p:cNvSpPr>
            <a:spLocks noGrp="1"/>
          </p:cNvSpPr>
          <p:nvPr>
            <p:ph type="body" sz="quarter" idx="31" hasCustomPrompt="1"/>
          </p:nvPr>
        </p:nvSpPr>
        <p:spPr>
          <a:xfrm>
            <a:off x="2651627" y="579508"/>
            <a:ext cx="3840744" cy="493048"/>
          </a:xfrm>
          <a:prstGeom prst="rect">
            <a:avLst/>
          </a:prstGeom>
          <a:noFill/>
        </p:spPr>
        <p:txBody>
          <a:bodyPr wrap="square" lIns="76800" tIns="38400" rIns="76800" bIns="38400" rtlCol="0">
            <a:spAutoFit/>
          </a:bodyPr>
          <a:lstStyle>
            <a:lvl1pPr marL="0" indent="0" algn="ctr">
              <a:buNone/>
              <a:defRPr kumimoji="0" lang="fr-FR" sz="2700" b="1" i="0" u="none" strike="noStrike" cap="none" spc="0" normalizeH="0" baseline="0" dirty="0" smtClean="0">
                <a:ln>
                  <a:noFill/>
                </a:ln>
                <a:solidFill>
                  <a:prstClr val="black"/>
                </a:solidFill>
                <a:effectLst/>
                <a:uLnTx/>
                <a:uFillTx/>
                <a:latin typeface="Calibri"/>
                <a:cs typeface="Arial" pitchFamily="34" charset="0"/>
              </a:defRPr>
            </a:lvl1pPr>
          </a:lstStyle>
          <a:p>
            <a:pPr marL="384039" marR="0" lvl="0" indent="-384039" algn="ctr" fontAlgn="auto">
              <a:lnSpc>
                <a:spcPct val="100000"/>
              </a:lnSpc>
              <a:spcBef>
                <a:spcPts val="0"/>
              </a:spcBef>
              <a:spcAft>
                <a:spcPts val="0"/>
              </a:spcAft>
              <a:buClrTx/>
              <a:buSzTx/>
              <a:tabLst/>
            </a:pPr>
            <a:r>
              <a:rPr lang="fr-FR" dirty="0"/>
              <a:t>SLIDE TITLE</a:t>
            </a:r>
          </a:p>
        </p:txBody>
      </p:sp>
    </p:spTree>
    <p:extLst>
      <p:ext uri="{BB962C8B-B14F-4D97-AF65-F5344CB8AC3E}">
        <p14:creationId xmlns:p14="http://schemas.microsoft.com/office/powerpoint/2010/main" val="5817475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 Slid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A43EF64-6616-6D4D-95E2-95D5879FCE5D}"/>
              </a:ext>
            </a:extLst>
          </p:cNvPr>
          <p:cNvSpPr>
            <a:spLocks noGrp="1"/>
          </p:cNvSpPr>
          <p:nvPr>
            <p:ph type="body" sz="quarter" idx="27" hasCustomPrompt="1"/>
          </p:nvPr>
        </p:nvSpPr>
        <p:spPr>
          <a:xfrm>
            <a:off x="4926434" y="204559"/>
            <a:ext cx="3894038" cy="292994"/>
          </a:xfrm>
          <a:prstGeom prst="rect">
            <a:avLst/>
          </a:prstGeom>
          <a:noFill/>
        </p:spPr>
        <p:txBody>
          <a:bodyPr wrap="square" lIns="76800" tIns="38400" rIns="76800" bIns="38400" rtlCol="0">
            <a:spAutoFit/>
          </a:bodyPr>
          <a:lstStyle>
            <a:lvl1pPr>
              <a:defRPr kumimoji="0" lang="fr-FR" sz="1400" b="0" i="0" u="none" strike="noStrike" cap="none" spc="0" normalizeH="0" baseline="0" smtClean="0">
                <a:ln>
                  <a:noFill/>
                </a:ln>
                <a:solidFill>
                  <a:prstClr val="white">
                    <a:lumMod val="65000"/>
                  </a:prstClr>
                </a:solidFill>
                <a:effectLst/>
                <a:uLnTx/>
                <a:uFillTx/>
                <a:latin typeface="Calibri"/>
                <a:cs typeface="Arial" pitchFamily="34" charset="0"/>
              </a:defRPr>
            </a:lvl1pPr>
            <a:lvl2pPr>
              <a:defRPr lang="fr-FR" smtClean="0">
                <a:latin typeface="Arial" charset="0"/>
                <a:cs typeface="Arial" charset="0"/>
              </a:defRPr>
            </a:lvl2pPr>
            <a:lvl3pPr>
              <a:defRPr lang="fr-FR" smtClean="0">
                <a:latin typeface="Arial" charset="0"/>
                <a:cs typeface="Arial" charset="0"/>
              </a:defRPr>
            </a:lvl3pPr>
            <a:lvl4pPr>
              <a:defRPr lang="fr-FR" smtClean="0">
                <a:latin typeface="Arial" charset="0"/>
                <a:cs typeface="Arial" charset="0"/>
              </a:defRPr>
            </a:lvl4pPr>
            <a:lvl5pPr>
              <a:defRPr lang="fr-FR">
                <a:latin typeface="Arial" charset="0"/>
                <a:cs typeface="Arial" charset="0"/>
              </a:defRPr>
            </a:lvl5pPr>
          </a:lstStyle>
          <a:p>
            <a:pPr marL="0" marR="0" lvl="0" indent="0" fontAlgn="auto">
              <a:lnSpc>
                <a:spcPct val="100000"/>
              </a:lnSpc>
              <a:spcBef>
                <a:spcPts val="0"/>
              </a:spcBef>
              <a:spcAft>
                <a:spcPts val="0"/>
              </a:spcAft>
              <a:buClrTx/>
              <a:buSzTx/>
              <a:buFontTx/>
              <a:buNone/>
              <a:tabLst/>
            </a:pPr>
            <a:r>
              <a:rPr lang="fr-FR" dirty="0"/>
              <a:t>SECTION’S TITLE</a:t>
            </a:r>
          </a:p>
        </p:txBody>
      </p:sp>
      <p:sp>
        <p:nvSpPr>
          <p:cNvPr id="7" name="Rectangle 2"/>
          <p:cNvSpPr/>
          <p:nvPr userDrawn="1"/>
        </p:nvSpPr>
        <p:spPr>
          <a:xfrm>
            <a:off x="0" y="1"/>
            <a:ext cx="451841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en-US" altLang="en-US" sz="1000" kern="1200" dirty="0">
              <a:solidFill>
                <a:schemeClr val="lt1"/>
              </a:solidFill>
              <a:latin typeface="+mn-lt"/>
              <a:ea typeface="+mn-ea"/>
              <a:cs typeface="+mn-cs"/>
            </a:endParaRPr>
          </a:p>
        </p:txBody>
      </p:sp>
      <p:sp>
        <p:nvSpPr>
          <p:cNvPr id="6" name="그림 개체 틀 3"/>
          <p:cNvSpPr>
            <a:spLocks noGrp="1"/>
          </p:cNvSpPr>
          <p:nvPr>
            <p:ph type="pic" sz="quarter" idx="26" hasCustomPrompt="1"/>
          </p:nvPr>
        </p:nvSpPr>
        <p:spPr>
          <a:xfrm>
            <a:off x="0" y="0"/>
            <a:ext cx="4518414" cy="392309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84039" indent="-384039" algn="ctr">
              <a:buNone/>
              <a:defRPr lang="ko-KR" altLang="en-US" sz="800" kern="1200" baseline="0" dirty="0">
                <a:solidFill>
                  <a:schemeClr val="tx1"/>
                </a:solidFill>
                <a:latin typeface="+mn-lt"/>
                <a:ea typeface="+mn-ea"/>
                <a:cs typeface="+mn-cs"/>
              </a:defRPr>
            </a:lvl1pPr>
          </a:lstStyle>
          <a:p>
            <a:pPr marL="0" lvl="0" indent="0" algn="ctr" defTabSz="1024103" rtl="0" eaLnBrk="1" latinLnBrk="1" hangingPunct="1">
              <a:spcBef>
                <a:spcPct val="20000"/>
              </a:spcBef>
            </a:pPr>
            <a:r>
              <a:rPr lang="en-US" altLang="ko-KR" dirty="0"/>
              <a:t>Insert Image</a:t>
            </a:r>
            <a:endParaRPr lang="ko-KR" altLang="en-US" dirty="0"/>
          </a:p>
        </p:txBody>
      </p:sp>
      <p:cxnSp>
        <p:nvCxnSpPr>
          <p:cNvPr id="9" name="Straight Connector 15">
            <a:extLst>
              <a:ext uri="{FF2B5EF4-FFF2-40B4-BE49-F238E27FC236}">
                <a16:creationId xmlns:a16="http://schemas.microsoft.com/office/drawing/2014/main" id="{5D66254C-9664-C849-A4FE-283FCF2CD429}"/>
              </a:ext>
            </a:extLst>
          </p:cNvPr>
          <p:cNvCxnSpPr>
            <a:cxnSpLocks/>
          </p:cNvCxnSpPr>
          <p:nvPr userDrawn="1"/>
        </p:nvCxnSpPr>
        <p:spPr>
          <a:xfrm>
            <a:off x="5004048" y="1196752"/>
            <a:ext cx="810105"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id="{A98AF686-157A-FB49-A243-2423D27CE502}"/>
              </a:ext>
            </a:extLst>
          </p:cNvPr>
          <p:cNvSpPr>
            <a:spLocks noGrp="1"/>
          </p:cNvSpPr>
          <p:nvPr>
            <p:ph type="body" sz="quarter" idx="28" hasCustomPrompt="1"/>
          </p:nvPr>
        </p:nvSpPr>
        <p:spPr>
          <a:xfrm>
            <a:off x="4926434" y="600628"/>
            <a:ext cx="4032448" cy="493048"/>
          </a:xfrm>
          <a:prstGeom prst="rect">
            <a:avLst/>
          </a:prstGeom>
          <a:noFill/>
        </p:spPr>
        <p:txBody>
          <a:bodyPr wrap="square" lIns="76800" tIns="38400" rIns="76800" bIns="38400" rtlCol="0">
            <a:spAutoFit/>
          </a:bodyPr>
          <a:lstStyle>
            <a:lvl1pPr marL="0" indent="0">
              <a:buNone/>
              <a:defRPr kumimoji="0" lang="fr-FR" sz="2700" b="1" i="0" u="none" strike="noStrike" cap="none" spc="0" normalizeH="0" baseline="0" dirty="0">
                <a:ln>
                  <a:noFill/>
                </a:ln>
                <a:solidFill>
                  <a:prstClr val="black"/>
                </a:solidFill>
                <a:effectLst/>
                <a:uLnTx/>
                <a:uFillTx/>
                <a:latin typeface="Calibri"/>
                <a:cs typeface="Arial" pitchFamily="34" charset="0"/>
              </a:defRPr>
            </a:lvl1pPr>
          </a:lstStyle>
          <a:p>
            <a:pPr marL="384039" marR="0" lvl="0" indent="-384039" fontAlgn="auto">
              <a:lnSpc>
                <a:spcPct val="100000"/>
              </a:lnSpc>
              <a:spcBef>
                <a:spcPts val="0"/>
              </a:spcBef>
              <a:spcAft>
                <a:spcPts val="0"/>
              </a:spcAft>
              <a:buClrTx/>
              <a:buSzTx/>
              <a:tabLst/>
            </a:pPr>
            <a:r>
              <a:rPr lang="fr-FR" dirty="0"/>
              <a:t>SLIDE TITLE</a:t>
            </a:r>
          </a:p>
        </p:txBody>
      </p:sp>
    </p:spTree>
    <p:extLst>
      <p:ext uri="{BB962C8B-B14F-4D97-AF65-F5344CB8AC3E}">
        <p14:creationId xmlns:p14="http://schemas.microsoft.com/office/powerpoint/2010/main" val="322013816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 Slide">
    <p:spTree>
      <p:nvGrpSpPr>
        <p:cNvPr id="1" name=""/>
        <p:cNvGrpSpPr/>
        <p:nvPr/>
      </p:nvGrpSpPr>
      <p:grpSpPr>
        <a:xfrm>
          <a:off x="0" y="0"/>
          <a:ext cx="0" cy="0"/>
          <a:chOff x="0" y="0"/>
          <a:chExt cx="0" cy="0"/>
        </a:xfrm>
      </p:grpSpPr>
      <p:sp>
        <p:nvSpPr>
          <p:cNvPr id="6" name="Rectangle 2"/>
          <p:cNvSpPr/>
          <p:nvPr userDrawn="1"/>
        </p:nvSpPr>
        <p:spPr>
          <a:xfrm>
            <a:off x="0" y="1"/>
            <a:ext cx="457169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en-US" altLang="en-US" sz="1000" kern="1200" dirty="0">
              <a:solidFill>
                <a:schemeClr val="lt1"/>
              </a:solidFill>
              <a:latin typeface="+mn-lt"/>
              <a:ea typeface="+mn-ea"/>
              <a:cs typeface="+mn-cs"/>
            </a:endParaRPr>
          </a:p>
        </p:txBody>
      </p:sp>
      <p:cxnSp>
        <p:nvCxnSpPr>
          <p:cNvPr id="4" name="Straight Connector 15">
            <a:extLst>
              <a:ext uri="{FF2B5EF4-FFF2-40B4-BE49-F238E27FC236}">
                <a16:creationId xmlns:a16="http://schemas.microsoft.com/office/drawing/2014/main" id="{A9384BBE-B04E-574C-B07A-0B91614D9EB1}"/>
              </a:ext>
            </a:extLst>
          </p:cNvPr>
          <p:cNvCxnSpPr>
            <a:cxnSpLocks/>
          </p:cNvCxnSpPr>
          <p:nvPr userDrawn="1"/>
        </p:nvCxnSpPr>
        <p:spPr>
          <a:xfrm>
            <a:off x="4166947" y="1268760"/>
            <a:ext cx="810105"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8" name="Espace réservé du texte 2">
            <a:extLst>
              <a:ext uri="{FF2B5EF4-FFF2-40B4-BE49-F238E27FC236}">
                <a16:creationId xmlns:a16="http://schemas.microsoft.com/office/drawing/2014/main" id="{8FA782BC-A099-D842-9667-30EB9D54FFEF}"/>
              </a:ext>
            </a:extLst>
          </p:cNvPr>
          <p:cNvSpPr>
            <a:spLocks noGrp="1"/>
          </p:cNvSpPr>
          <p:nvPr>
            <p:ph type="body" sz="quarter" idx="30" hasCustomPrompt="1"/>
          </p:nvPr>
        </p:nvSpPr>
        <p:spPr>
          <a:xfrm>
            <a:off x="323528" y="225372"/>
            <a:ext cx="8496944" cy="292994"/>
          </a:xfrm>
          <a:prstGeom prst="rect">
            <a:avLst/>
          </a:prstGeom>
          <a:noFill/>
        </p:spPr>
        <p:txBody>
          <a:bodyPr wrap="square" lIns="76800" tIns="38400" rIns="76800" bIns="38400" rtlCol="0">
            <a:spAutoFit/>
          </a:bodyPr>
          <a:lstStyle>
            <a:lvl1pPr marL="0" indent="0" algn="ctr">
              <a:buFont typeface="Arial" panose="020B0604020202020204" pitchFamily="34" charset="0"/>
              <a:buNone/>
              <a:defRPr kumimoji="0" lang="fr-FR" sz="1400" b="0" i="0" u="none" strike="noStrike" cap="none" spc="0" normalizeH="0" baseline="0" dirty="0" smtClean="0">
                <a:ln>
                  <a:noFill/>
                </a:ln>
                <a:solidFill>
                  <a:prstClr val="white">
                    <a:lumMod val="65000"/>
                  </a:prstClr>
                </a:solidFill>
                <a:effectLst/>
                <a:uLnTx/>
                <a:uFillTx/>
                <a:latin typeface="Calibri"/>
                <a:cs typeface="Arial" pitchFamily="34" charset="0"/>
              </a:defRPr>
            </a:lvl1pPr>
            <a:lvl2pPr>
              <a:defRPr lang="fr-FR" dirty="0" smtClean="0">
                <a:latin typeface="Arial" charset="0"/>
                <a:cs typeface="Arial" charset="0"/>
              </a:defRPr>
            </a:lvl2pPr>
            <a:lvl3pPr>
              <a:defRPr lang="fr-FR" dirty="0" smtClean="0">
                <a:latin typeface="Arial" charset="0"/>
                <a:cs typeface="Arial" charset="0"/>
              </a:defRPr>
            </a:lvl3pPr>
            <a:lvl4pPr>
              <a:defRPr lang="fr-FR" dirty="0" smtClean="0">
                <a:latin typeface="Arial" charset="0"/>
                <a:cs typeface="Arial" charset="0"/>
              </a:defRPr>
            </a:lvl4pPr>
            <a:lvl5pPr>
              <a:defRPr lang="fr-FR" dirty="0">
                <a:latin typeface="Arial" charset="0"/>
                <a:cs typeface="Arial" charset="0"/>
              </a:defRPr>
            </a:lvl5pPr>
          </a:lstStyle>
          <a:p>
            <a:pPr marL="384039" marR="0" lvl="0" indent="-384039" algn="ctr" fontAlgn="auto">
              <a:lnSpc>
                <a:spcPct val="100000"/>
              </a:lnSpc>
              <a:spcBef>
                <a:spcPts val="0"/>
              </a:spcBef>
              <a:spcAft>
                <a:spcPts val="0"/>
              </a:spcAft>
              <a:buClrTx/>
              <a:buSzTx/>
              <a:tabLst/>
            </a:pPr>
            <a:r>
              <a:rPr lang="fr-FR" dirty="0"/>
              <a:t>SECTION TITLE</a:t>
            </a:r>
          </a:p>
        </p:txBody>
      </p:sp>
      <p:sp>
        <p:nvSpPr>
          <p:cNvPr id="9" name="Espace réservé du texte 2">
            <a:extLst>
              <a:ext uri="{FF2B5EF4-FFF2-40B4-BE49-F238E27FC236}">
                <a16:creationId xmlns:a16="http://schemas.microsoft.com/office/drawing/2014/main" id="{8B94D3FB-CE84-9E41-8CF5-8DE67E5BC20B}"/>
              </a:ext>
            </a:extLst>
          </p:cNvPr>
          <p:cNvSpPr>
            <a:spLocks noGrp="1"/>
          </p:cNvSpPr>
          <p:nvPr>
            <p:ph type="body" sz="quarter" idx="31" hasCustomPrompt="1"/>
          </p:nvPr>
        </p:nvSpPr>
        <p:spPr>
          <a:xfrm>
            <a:off x="323528" y="579508"/>
            <a:ext cx="8496944" cy="493048"/>
          </a:xfrm>
          <a:prstGeom prst="rect">
            <a:avLst/>
          </a:prstGeom>
          <a:noFill/>
        </p:spPr>
        <p:txBody>
          <a:bodyPr wrap="square" lIns="76800" tIns="38400" rIns="76800" bIns="38400" rtlCol="0">
            <a:spAutoFit/>
          </a:bodyPr>
          <a:lstStyle>
            <a:lvl1pPr marL="0" indent="0" algn="ctr">
              <a:buNone/>
              <a:defRPr kumimoji="0" lang="fr-FR" sz="2700" b="1" i="0" u="none" strike="noStrike" cap="none" spc="0" normalizeH="0" baseline="0" dirty="0" smtClean="0">
                <a:ln>
                  <a:noFill/>
                </a:ln>
                <a:solidFill>
                  <a:prstClr val="black"/>
                </a:solidFill>
                <a:effectLst/>
                <a:uLnTx/>
                <a:uFillTx/>
                <a:latin typeface="Calibri"/>
                <a:cs typeface="Arial" pitchFamily="34" charset="0"/>
              </a:defRPr>
            </a:lvl1pPr>
          </a:lstStyle>
          <a:p>
            <a:pPr marL="384039" marR="0" lvl="0" indent="-384039" algn="ctr" fontAlgn="auto">
              <a:lnSpc>
                <a:spcPct val="100000"/>
              </a:lnSpc>
              <a:spcBef>
                <a:spcPts val="0"/>
              </a:spcBef>
              <a:spcAft>
                <a:spcPts val="0"/>
              </a:spcAft>
              <a:buClrTx/>
              <a:buSzTx/>
              <a:tabLst/>
            </a:pPr>
            <a:r>
              <a:rPr lang="fr-FR" dirty="0"/>
              <a:t>SLIDE TITLE</a:t>
            </a:r>
          </a:p>
        </p:txBody>
      </p:sp>
    </p:spTree>
    <p:extLst>
      <p:ext uri="{BB962C8B-B14F-4D97-AF65-F5344CB8AC3E}">
        <p14:creationId xmlns:p14="http://schemas.microsoft.com/office/powerpoint/2010/main" val="90781355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7" name="직사각형 6"/>
          <p:cNvSpPr/>
          <p:nvPr userDrawn="1"/>
        </p:nvSpPr>
        <p:spPr>
          <a:xfrm>
            <a:off x="24944" y="0"/>
            <a:ext cx="29628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ko-KR" altLang="en-US" sz="1000" kern="1200" dirty="0">
              <a:solidFill>
                <a:schemeClr val="lt1"/>
              </a:solidFill>
              <a:latin typeface="+mn-lt"/>
              <a:ea typeface="+mn-ea"/>
              <a:cs typeface="+mn-cs"/>
            </a:endParaRPr>
          </a:p>
        </p:txBody>
      </p:sp>
      <p:sp>
        <p:nvSpPr>
          <p:cNvPr id="8" name="그림 개체 틀 3"/>
          <p:cNvSpPr>
            <a:spLocks noGrp="1"/>
          </p:cNvSpPr>
          <p:nvPr>
            <p:ph type="pic" sz="quarter" idx="26" hasCustomPrompt="1"/>
          </p:nvPr>
        </p:nvSpPr>
        <p:spPr>
          <a:xfrm>
            <a:off x="1658532" y="919783"/>
            <a:ext cx="2552242" cy="503883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84039" indent="-384039" algn="ctr">
              <a:buNone/>
              <a:defRPr lang="ko-KR" altLang="en-US" sz="800" kern="1200" baseline="0" dirty="0">
                <a:solidFill>
                  <a:schemeClr val="tx1"/>
                </a:solidFill>
                <a:latin typeface="+mn-lt"/>
                <a:ea typeface="+mn-ea"/>
                <a:cs typeface="+mn-cs"/>
              </a:defRPr>
            </a:lvl1pPr>
          </a:lstStyle>
          <a:p>
            <a:pPr marL="0" lvl="0" indent="0" algn="ctr" defTabSz="1024103" rtl="0" eaLnBrk="1" latinLnBrk="1" hangingPunct="1">
              <a:spcBef>
                <a:spcPct val="20000"/>
              </a:spcBef>
            </a:pPr>
            <a:r>
              <a:rPr lang="en-US" altLang="ko-KR" dirty="0"/>
              <a:t>Insert Image</a:t>
            </a:r>
            <a:endParaRPr lang="ko-KR" altLang="en-US" dirty="0"/>
          </a:p>
        </p:txBody>
      </p:sp>
      <p:sp>
        <p:nvSpPr>
          <p:cNvPr id="16" name="직사각형 15"/>
          <p:cNvSpPr/>
          <p:nvPr userDrawn="1"/>
        </p:nvSpPr>
        <p:spPr>
          <a:xfrm>
            <a:off x="9008982" y="909583"/>
            <a:ext cx="135018" cy="5038833"/>
          </a:xfrm>
          <a:prstGeom prst="rect">
            <a:avLst/>
          </a:prstGeom>
          <a:solidFill>
            <a:srgbClr val="009C4F"/>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ko-KR" altLang="en-US" sz="1000" kern="1200" dirty="0">
              <a:solidFill>
                <a:schemeClr val="lt1"/>
              </a:solidFill>
              <a:latin typeface="+mn-lt"/>
              <a:ea typeface="+mn-ea"/>
              <a:cs typeface="+mn-cs"/>
            </a:endParaRPr>
          </a:p>
        </p:txBody>
      </p:sp>
    </p:spTree>
    <p:extLst>
      <p:ext uri="{BB962C8B-B14F-4D97-AF65-F5344CB8AC3E}">
        <p14:creationId xmlns:p14="http://schemas.microsoft.com/office/powerpoint/2010/main" val="23901585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7" name="직사각형 6"/>
          <p:cNvSpPr/>
          <p:nvPr userDrawn="1"/>
        </p:nvSpPr>
        <p:spPr>
          <a:xfrm>
            <a:off x="24944" y="0"/>
            <a:ext cx="29628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ko-KR" altLang="en-US" sz="1000" kern="1200" dirty="0">
              <a:solidFill>
                <a:schemeClr val="lt1"/>
              </a:solidFill>
              <a:latin typeface="+mn-lt"/>
              <a:ea typeface="+mn-ea"/>
              <a:cs typeface="+mn-cs"/>
            </a:endParaRPr>
          </a:p>
        </p:txBody>
      </p:sp>
      <p:sp>
        <p:nvSpPr>
          <p:cNvPr id="8" name="그림 개체 틀 3"/>
          <p:cNvSpPr>
            <a:spLocks noGrp="1"/>
          </p:cNvSpPr>
          <p:nvPr>
            <p:ph type="pic" sz="quarter" idx="26" hasCustomPrompt="1"/>
          </p:nvPr>
        </p:nvSpPr>
        <p:spPr>
          <a:xfrm>
            <a:off x="1658532" y="919783"/>
            <a:ext cx="2552242" cy="503883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84039" indent="-384039" algn="ctr">
              <a:buNone/>
              <a:defRPr lang="ko-KR" altLang="en-US" sz="800" kern="1200" baseline="0" dirty="0">
                <a:solidFill>
                  <a:schemeClr val="tx1"/>
                </a:solidFill>
                <a:latin typeface="+mn-lt"/>
                <a:ea typeface="+mn-ea"/>
                <a:cs typeface="+mn-cs"/>
              </a:defRPr>
            </a:lvl1pPr>
          </a:lstStyle>
          <a:p>
            <a:pPr marL="0" lvl="0" indent="0" algn="ctr" defTabSz="1024103" rtl="0" eaLnBrk="1" latinLnBrk="1" hangingPunct="1">
              <a:spcBef>
                <a:spcPct val="20000"/>
              </a:spcBef>
            </a:pPr>
            <a:r>
              <a:rPr lang="en-US" altLang="ko-KR" dirty="0"/>
              <a:t>Insert Image</a:t>
            </a:r>
            <a:endParaRPr lang="ko-KR" altLang="en-US" dirty="0"/>
          </a:p>
        </p:txBody>
      </p:sp>
      <p:sp>
        <p:nvSpPr>
          <p:cNvPr id="16" name="직사각형 15"/>
          <p:cNvSpPr/>
          <p:nvPr userDrawn="1"/>
        </p:nvSpPr>
        <p:spPr>
          <a:xfrm>
            <a:off x="9008982" y="909583"/>
            <a:ext cx="135018" cy="5038833"/>
          </a:xfrm>
          <a:prstGeom prst="rect">
            <a:avLst/>
          </a:prstGeom>
          <a:solidFill>
            <a:srgbClr val="009C4F"/>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ko-KR" altLang="en-US" sz="1000" kern="1200" dirty="0">
              <a:solidFill>
                <a:schemeClr val="lt1"/>
              </a:solidFill>
              <a:latin typeface="+mn-lt"/>
              <a:ea typeface="+mn-ea"/>
              <a:cs typeface="+mn-cs"/>
            </a:endParaRPr>
          </a:p>
        </p:txBody>
      </p:sp>
    </p:spTree>
    <p:extLst>
      <p:ext uri="{BB962C8B-B14F-4D97-AF65-F5344CB8AC3E}">
        <p14:creationId xmlns:p14="http://schemas.microsoft.com/office/powerpoint/2010/main" val="16950366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직사각형 6"/>
          <p:cNvSpPr/>
          <p:nvPr userDrawn="1"/>
        </p:nvSpPr>
        <p:spPr>
          <a:xfrm>
            <a:off x="7036932" y="0"/>
            <a:ext cx="210706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ko-KR" altLang="en-US" sz="1000" kern="1200" dirty="0">
              <a:solidFill>
                <a:schemeClr val="lt1"/>
              </a:solidFill>
              <a:latin typeface="+mn-lt"/>
              <a:ea typeface="+mn-ea"/>
              <a:cs typeface="+mn-cs"/>
            </a:endParaRPr>
          </a:p>
        </p:txBody>
      </p:sp>
      <p:sp>
        <p:nvSpPr>
          <p:cNvPr id="8" name="그림 개체 틀 3"/>
          <p:cNvSpPr>
            <a:spLocks noGrp="1"/>
          </p:cNvSpPr>
          <p:nvPr>
            <p:ph type="pic" sz="quarter" idx="26" hasCustomPrompt="1"/>
          </p:nvPr>
        </p:nvSpPr>
        <p:spPr>
          <a:xfrm>
            <a:off x="5750880" y="897242"/>
            <a:ext cx="2552242" cy="503883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84039" indent="-384039" algn="ctr">
              <a:buNone/>
              <a:defRPr lang="ko-KR" altLang="en-US" sz="800" kern="1200" baseline="0" dirty="0">
                <a:solidFill>
                  <a:schemeClr val="tx1"/>
                </a:solidFill>
                <a:latin typeface="+mn-lt"/>
                <a:ea typeface="+mn-ea"/>
                <a:cs typeface="+mn-cs"/>
              </a:defRPr>
            </a:lvl1pPr>
          </a:lstStyle>
          <a:p>
            <a:pPr marL="0" lvl="0" indent="0" algn="ctr" defTabSz="1024103" rtl="0" eaLnBrk="1" latinLnBrk="1" hangingPunct="1">
              <a:spcBef>
                <a:spcPct val="20000"/>
              </a:spcBef>
            </a:pPr>
            <a:r>
              <a:rPr lang="en-US" altLang="ko-KR" dirty="0"/>
              <a:t>Insert Image</a:t>
            </a:r>
            <a:endParaRPr lang="ko-KR" altLang="en-US" dirty="0"/>
          </a:p>
        </p:txBody>
      </p:sp>
      <p:sp>
        <p:nvSpPr>
          <p:cNvPr id="16" name="직사각형 15"/>
          <p:cNvSpPr/>
          <p:nvPr userDrawn="1"/>
        </p:nvSpPr>
        <p:spPr>
          <a:xfrm>
            <a:off x="0" y="897242"/>
            <a:ext cx="135018" cy="5038833"/>
          </a:xfrm>
          <a:prstGeom prst="rect">
            <a:avLst/>
          </a:prstGeom>
          <a:solidFill>
            <a:srgbClr val="009C4F"/>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ko-KR" altLang="en-US" sz="1000" kern="1200" dirty="0">
              <a:solidFill>
                <a:schemeClr val="lt1"/>
              </a:solidFill>
              <a:latin typeface="+mn-lt"/>
              <a:ea typeface="+mn-ea"/>
              <a:cs typeface="+mn-cs"/>
            </a:endParaRPr>
          </a:p>
        </p:txBody>
      </p:sp>
    </p:spTree>
    <p:extLst>
      <p:ext uri="{BB962C8B-B14F-4D97-AF65-F5344CB8AC3E}">
        <p14:creationId xmlns:p14="http://schemas.microsoft.com/office/powerpoint/2010/main" val="387271475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C73D41FA-320D-3044-BF4A-6101DA8FE497}"/>
              </a:ext>
            </a:extLst>
          </p:cNvPr>
          <p:cNvSpPr>
            <a:spLocks noGrp="1"/>
          </p:cNvSpPr>
          <p:nvPr>
            <p:ph type="body" sz="quarter" idx="10" hasCustomPrompt="1"/>
          </p:nvPr>
        </p:nvSpPr>
        <p:spPr>
          <a:xfrm>
            <a:off x="628092" y="1248999"/>
            <a:ext cx="3018358" cy="292994"/>
          </a:xfrm>
          <a:prstGeom prst="rect">
            <a:avLst/>
          </a:prstGeom>
          <a:noFill/>
        </p:spPr>
        <p:txBody>
          <a:bodyPr wrap="square" lIns="76800" tIns="38400" rIns="76800" bIns="38400" rtlCol="0">
            <a:spAutoFit/>
          </a:bodyPr>
          <a:lstStyle>
            <a:lvl1pPr marL="0" indent="0">
              <a:buFont typeface="Arial" panose="020B0604020202020204" pitchFamily="34" charset="0"/>
              <a:buNone/>
              <a:defRPr kumimoji="0" lang="fr-FR" sz="1400" b="0" i="0" u="none" strike="noStrike" cap="none" spc="0" normalizeH="0" baseline="0" dirty="0">
                <a:ln>
                  <a:noFill/>
                </a:ln>
                <a:solidFill>
                  <a:prstClr val="white">
                    <a:lumMod val="65000"/>
                  </a:prstClr>
                </a:solidFill>
                <a:effectLst/>
                <a:uLnTx/>
                <a:uFillTx/>
                <a:latin typeface="Calibri"/>
                <a:cs typeface="Arial" pitchFamily="34" charset="0"/>
              </a:defRPr>
            </a:lvl1pPr>
          </a:lstStyle>
          <a:p>
            <a:pPr marL="285750" marR="0" lvl="0" indent="-285750" fontAlgn="auto">
              <a:lnSpc>
                <a:spcPct val="100000"/>
              </a:lnSpc>
              <a:spcBef>
                <a:spcPts val="0"/>
              </a:spcBef>
              <a:spcAft>
                <a:spcPts val="0"/>
              </a:spcAft>
              <a:buClrTx/>
              <a:buSzTx/>
              <a:tabLst/>
            </a:pPr>
            <a:r>
              <a:rPr lang="fr-FR" dirty="0"/>
              <a:t>SECTION TITLE</a:t>
            </a:r>
          </a:p>
        </p:txBody>
      </p:sp>
      <p:sp>
        <p:nvSpPr>
          <p:cNvPr id="12" name="Espace réservé du texte 10">
            <a:extLst>
              <a:ext uri="{FF2B5EF4-FFF2-40B4-BE49-F238E27FC236}">
                <a16:creationId xmlns:a16="http://schemas.microsoft.com/office/drawing/2014/main" id="{51EF1B00-0EC3-9B41-A9E6-E3102CC3DB55}"/>
              </a:ext>
            </a:extLst>
          </p:cNvPr>
          <p:cNvSpPr>
            <a:spLocks noGrp="1"/>
          </p:cNvSpPr>
          <p:nvPr>
            <p:ph type="body" sz="quarter" idx="11" hasCustomPrompt="1"/>
          </p:nvPr>
        </p:nvSpPr>
        <p:spPr>
          <a:xfrm>
            <a:off x="617409" y="1617287"/>
            <a:ext cx="3018358" cy="493048"/>
          </a:xfrm>
          <a:prstGeom prst="rect">
            <a:avLst/>
          </a:prstGeom>
          <a:noFill/>
        </p:spPr>
        <p:txBody>
          <a:bodyPr wrap="square" lIns="76800" tIns="38400" rIns="76800" bIns="38400" rtlCol="0">
            <a:spAutoFit/>
          </a:bodyPr>
          <a:lstStyle>
            <a:lvl1pPr marL="0" indent="0">
              <a:buNone/>
              <a:defRPr kumimoji="0" lang="fr-FR" sz="2700" b="1" i="0" u="none" strike="noStrike" cap="none" spc="0" normalizeH="0" baseline="0" dirty="0">
                <a:ln>
                  <a:noFill/>
                </a:ln>
                <a:solidFill>
                  <a:prstClr val="black"/>
                </a:solidFill>
                <a:effectLst/>
                <a:uLnTx/>
                <a:uFillTx/>
                <a:latin typeface="Calibri"/>
                <a:cs typeface="Arial" pitchFamily="34" charset="0"/>
              </a:defRPr>
            </a:lvl1pPr>
          </a:lstStyle>
          <a:p>
            <a:pPr marL="384039" marR="0" lvl="0" indent="-384039" fontAlgn="auto">
              <a:lnSpc>
                <a:spcPct val="100000"/>
              </a:lnSpc>
              <a:spcBef>
                <a:spcPts val="0"/>
              </a:spcBef>
              <a:spcAft>
                <a:spcPts val="0"/>
              </a:spcAft>
              <a:buClrTx/>
              <a:buSzTx/>
              <a:tabLst/>
            </a:pPr>
            <a:r>
              <a:rPr lang="fr-FR" dirty="0"/>
              <a:t>SLIDE TITLE</a:t>
            </a:r>
          </a:p>
        </p:txBody>
      </p:sp>
      <p:cxnSp>
        <p:nvCxnSpPr>
          <p:cNvPr id="7" name="Straight Connector 15">
            <a:extLst>
              <a:ext uri="{FF2B5EF4-FFF2-40B4-BE49-F238E27FC236}">
                <a16:creationId xmlns:a16="http://schemas.microsoft.com/office/drawing/2014/main" id="{0A364AD1-B614-4348-9F8C-85DE007FE529}"/>
              </a:ext>
            </a:extLst>
          </p:cNvPr>
          <p:cNvCxnSpPr>
            <a:cxnSpLocks/>
          </p:cNvCxnSpPr>
          <p:nvPr userDrawn="1"/>
        </p:nvCxnSpPr>
        <p:spPr>
          <a:xfrm rot="16200000">
            <a:off x="3366008" y="1682665"/>
            <a:ext cx="827808"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14" name="Espace réservé du texte 10">
            <a:extLst>
              <a:ext uri="{FF2B5EF4-FFF2-40B4-BE49-F238E27FC236}">
                <a16:creationId xmlns:a16="http://schemas.microsoft.com/office/drawing/2014/main" id="{FCEC3ECB-06DC-B64D-8F6D-0ACA5FAC91D2}"/>
              </a:ext>
            </a:extLst>
          </p:cNvPr>
          <p:cNvSpPr>
            <a:spLocks noGrp="1"/>
          </p:cNvSpPr>
          <p:nvPr>
            <p:ph type="body" sz="quarter" idx="12" hasCustomPrompt="1"/>
          </p:nvPr>
        </p:nvSpPr>
        <p:spPr>
          <a:xfrm>
            <a:off x="3924057" y="1248999"/>
            <a:ext cx="5046261" cy="325951"/>
          </a:xfrm>
          <a:prstGeom prst="rect">
            <a:avLst/>
          </a:prstGeom>
          <a:noFill/>
        </p:spPr>
        <p:txBody>
          <a:bodyPr wrap="square" lIns="76800" tIns="38400" rIns="76800" bIns="38400" rtlCol="0">
            <a:spAutoFit/>
          </a:bodyPr>
          <a:lstStyle>
            <a:lvl1pPr marL="0" indent="0">
              <a:buNone/>
              <a:defRPr kumimoji="0" lang="fr-FR" sz="1200" b="0" i="0" u="none" strike="noStrike" cap="none" spc="0" normalizeH="0" baseline="0" dirty="0">
                <a:ln>
                  <a:noFill/>
                </a:ln>
                <a:solidFill>
                  <a:prstClr val="black">
                    <a:lumMod val="65000"/>
                    <a:lumOff val="35000"/>
                  </a:prstClr>
                </a:solidFill>
                <a:effectLst/>
                <a:uLnTx/>
                <a:uFillTx/>
                <a:latin typeface="Calibri"/>
                <a:cs typeface="Arial" pitchFamily="34" charset="0"/>
              </a:defRPr>
            </a:lvl1pPr>
          </a:lstStyle>
          <a:p>
            <a:pPr marL="384039" marR="0" lvl="0" indent="-384039" fontAlgn="auto">
              <a:lnSpc>
                <a:spcPct val="150000"/>
              </a:lnSpc>
              <a:spcBef>
                <a:spcPts val="0"/>
              </a:spcBef>
              <a:spcAft>
                <a:spcPts val="0"/>
              </a:spcAft>
              <a:buClrTx/>
              <a:buSzTx/>
              <a:tabLst/>
            </a:pPr>
            <a:r>
              <a:rPr lang="en-GB" noProof="0" dirty="0"/>
              <a:t>Introduction or take-away of the slide</a:t>
            </a:r>
          </a:p>
        </p:txBody>
      </p:sp>
    </p:spTree>
    <p:extLst>
      <p:ext uri="{BB962C8B-B14F-4D97-AF65-F5344CB8AC3E}">
        <p14:creationId xmlns:p14="http://schemas.microsoft.com/office/powerpoint/2010/main" val="233731778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C73D41FA-320D-3044-BF4A-6101DA8FE497}"/>
              </a:ext>
            </a:extLst>
          </p:cNvPr>
          <p:cNvSpPr>
            <a:spLocks noGrp="1"/>
          </p:cNvSpPr>
          <p:nvPr>
            <p:ph type="body" sz="quarter" idx="10" hasCustomPrompt="1"/>
          </p:nvPr>
        </p:nvSpPr>
        <p:spPr>
          <a:xfrm>
            <a:off x="628092" y="1248999"/>
            <a:ext cx="3018358" cy="292994"/>
          </a:xfrm>
          <a:prstGeom prst="rect">
            <a:avLst/>
          </a:prstGeom>
          <a:noFill/>
        </p:spPr>
        <p:txBody>
          <a:bodyPr wrap="square" lIns="76800" tIns="38400" rIns="76800" bIns="38400" rtlCol="0">
            <a:spAutoFit/>
          </a:bodyPr>
          <a:lstStyle>
            <a:lvl1pPr>
              <a:defRPr kumimoji="0" lang="fr-FR" sz="1400" b="0" i="0" u="none" strike="noStrike" cap="none" spc="0" normalizeH="0" baseline="0" dirty="0">
                <a:ln>
                  <a:noFill/>
                </a:ln>
                <a:solidFill>
                  <a:prstClr val="white">
                    <a:lumMod val="65000"/>
                  </a:prstClr>
                </a:solidFill>
                <a:effectLst/>
                <a:uLnTx/>
                <a:uFillTx/>
                <a:latin typeface="Calibri"/>
                <a:cs typeface="Arial" pitchFamily="34" charset="0"/>
              </a:defRPr>
            </a:lvl1pPr>
          </a:lstStyle>
          <a:p>
            <a:pPr marL="0" marR="0" lvl="0" indent="0" fontAlgn="auto">
              <a:lnSpc>
                <a:spcPct val="100000"/>
              </a:lnSpc>
              <a:spcBef>
                <a:spcPts val="0"/>
              </a:spcBef>
              <a:spcAft>
                <a:spcPts val="0"/>
              </a:spcAft>
              <a:buClrTx/>
              <a:buSzTx/>
              <a:buFontTx/>
              <a:buNone/>
              <a:tabLst/>
            </a:pPr>
            <a:r>
              <a:rPr lang="fr-FR" dirty="0"/>
              <a:t>SECTION TITLE</a:t>
            </a:r>
          </a:p>
        </p:txBody>
      </p:sp>
      <p:sp>
        <p:nvSpPr>
          <p:cNvPr id="12" name="Espace réservé du texte 10">
            <a:extLst>
              <a:ext uri="{FF2B5EF4-FFF2-40B4-BE49-F238E27FC236}">
                <a16:creationId xmlns:a16="http://schemas.microsoft.com/office/drawing/2014/main" id="{51EF1B00-0EC3-9B41-A9E6-E3102CC3DB55}"/>
              </a:ext>
            </a:extLst>
          </p:cNvPr>
          <p:cNvSpPr>
            <a:spLocks noGrp="1"/>
          </p:cNvSpPr>
          <p:nvPr>
            <p:ph type="body" sz="quarter" idx="11" hasCustomPrompt="1"/>
          </p:nvPr>
        </p:nvSpPr>
        <p:spPr>
          <a:xfrm>
            <a:off x="617409" y="1617287"/>
            <a:ext cx="3018358" cy="493048"/>
          </a:xfrm>
          <a:prstGeom prst="rect">
            <a:avLst/>
          </a:prstGeom>
          <a:noFill/>
        </p:spPr>
        <p:txBody>
          <a:bodyPr wrap="square" lIns="76800" tIns="38400" rIns="76800" bIns="38400" rtlCol="0">
            <a:spAutoFit/>
          </a:bodyPr>
          <a:lstStyle>
            <a:lvl1pPr>
              <a:defRPr kumimoji="0" lang="fr-FR" sz="2700" b="1" i="0" u="none" strike="noStrike" cap="none" spc="0" normalizeH="0" baseline="0" dirty="0">
                <a:ln>
                  <a:noFill/>
                </a:ln>
                <a:solidFill>
                  <a:prstClr val="black"/>
                </a:solidFill>
                <a:effectLst/>
                <a:uLnTx/>
                <a:uFillTx/>
                <a:latin typeface="Calibri"/>
                <a:cs typeface="Arial" pitchFamily="34" charset="0"/>
              </a:defRPr>
            </a:lvl1pPr>
          </a:lstStyle>
          <a:p>
            <a:pPr marL="0" marR="0" lvl="0" indent="0" fontAlgn="auto">
              <a:lnSpc>
                <a:spcPct val="100000"/>
              </a:lnSpc>
              <a:spcBef>
                <a:spcPts val="0"/>
              </a:spcBef>
              <a:spcAft>
                <a:spcPts val="0"/>
              </a:spcAft>
              <a:buClrTx/>
              <a:buSzTx/>
              <a:buFontTx/>
              <a:buNone/>
              <a:tabLst/>
            </a:pPr>
            <a:r>
              <a:rPr lang="fr-FR" dirty="0"/>
              <a:t>SLIDE TITLE</a:t>
            </a:r>
          </a:p>
        </p:txBody>
      </p:sp>
      <p:cxnSp>
        <p:nvCxnSpPr>
          <p:cNvPr id="7" name="Straight Connector 15">
            <a:extLst>
              <a:ext uri="{FF2B5EF4-FFF2-40B4-BE49-F238E27FC236}">
                <a16:creationId xmlns:a16="http://schemas.microsoft.com/office/drawing/2014/main" id="{0A364AD1-B614-4348-9F8C-85DE007FE529}"/>
              </a:ext>
            </a:extLst>
          </p:cNvPr>
          <p:cNvCxnSpPr>
            <a:cxnSpLocks/>
          </p:cNvCxnSpPr>
          <p:nvPr userDrawn="1"/>
        </p:nvCxnSpPr>
        <p:spPr>
          <a:xfrm rot="16200000">
            <a:off x="3366008" y="1682665"/>
            <a:ext cx="827808"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30706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ontent Slide">
    <p:spTree>
      <p:nvGrpSpPr>
        <p:cNvPr id="1" name=""/>
        <p:cNvGrpSpPr/>
        <p:nvPr/>
      </p:nvGrpSpPr>
      <p:grpSpPr>
        <a:xfrm>
          <a:off x="0" y="0"/>
          <a:ext cx="0" cy="0"/>
          <a:chOff x="0" y="0"/>
          <a:chExt cx="0" cy="0"/>
        </a:xfrm>
      </p:grpSpPr>
      <p:cxnSp>
        <p:nvCxnSpPr>
          <p:cNvPr id="3" name="Straight Connector 15">
            <a:extLst>
              <a:ext uri="{FF2B5EF4-FFF2-40B4-BE49-F238E27FC236}">
                <a16:creationId xmlns:a16="http://schemas.microsoft.com/office/drawing/2014/main" id="{9127E0B8-7065-B44F-A53F-6189EB90B3F6}"/>
              </a:ext>
            </a:extLst>
          </p:cNvPr>
          <p:cNvCxnSpPr>
            <a:cxnSpLocks/>
          </p:cNvCxnSpPr>
          <p:nvPr userDrawn="1"/>
        </p:nvCxnSpPr>
        <p:spPr>
          <a:xfrm>
            <a:off x="4166947" y="1268760"/>
            <a:ext cx="810105"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4" name="Espace réservé du texte 2">
            <a:extLst>
              <a:ext uri="{FF2B5EF4-FFF2-40B4-BE49-F238E27FC236}">
                <a16:creationId xmlns:a16="http://schemas.microsoft.com/office/drawing/2014/main" id="{6EE9D3F2-7D88-B047-BE17-3B70B4AC4D3D}"/>
              </a:ext>
            </a:extLst>
          </p:cNvPr>
          <p:cNvSpPr>
            <a:spLocks noGrp="1"/>
          </p:cNvSpPr>
          <p:nvPr>
            <p:ph type="body" sz="quarter" idx="30" hasCustomPrompt="1"/>
          </p:nvPr>
        </p:nvSpPr>
        <p:spPr>
          <a:xfrm>
            <a:off x="323528" y="225372"/>
            <a:ext cx="8496944" cy="292994"/>
          </a:xfrm>
          <a:prstGeom prst="rect">
            <a:avLst/>
          </a:prstGeom>
          <a:noFill/>
        </p:spPr>
        <p:txBody>
          <a:bodyPr wrap="square" lIns="76800" tIns="38400" rIns="76800" bIns="38400" rtlCol="0">
            <a:spAutoFit/>
          </a:bodyPr>
          <a:lstStyle>
            <a:lvl1pPr marL="0" indent="0" algn="ctr">
              <a:buFont typeface="Arial" panose="020B0604020202020204" pitchFamily="34" charset="0"/>
              <a:buNone/>
              <a:defRPr kumimoji="0" lang="fr-FR" sz="1400" b="0" i="0" u="none" strike="noStrike" cap="none" spc="0" normalizeH="0" baseline="0" dirty="0" smtClean="0">
                <a:ln>
                  <a:noFill/>
                </a:ln>
                <a:solidFill>
                  <a:prstClr val="white">
                    <a:lumMod val="65000"/>
                  </a:prstClr>
                </a:solidFill>
                <a:effectLst/>
                <a:uLnTx/>
                <a:uFillTx/>
                <a:latin typeface="Calibri"/>
                <a:cs typeface="Arial" pitchFamily="34" charset="0"/>
              </a:defRPr>
            </a:lvl1pPr>
            <a:lvl2pPr>
              <a:defRPr lang="fr-FR" dirty="0" smtClean="0">
                <a:latin typeface="Arial" charset="0"/>
                <a:cs typeface="Arial" charset="0"/>
              </a:defRPr>
            </a:lvl2pPr>
            <a:lvl3pPr>
              <a:defRPr lang="fr-FR" dirty="0" smtClean="0">
                <a:latin typeface="Arial" charset="0"/>
                <a:cs typeface="Arial" charset="0"/>
              </a:defRPr>
            </a:lvl3pPr>
            <a:lvl4pPr>
              <a:defRPr lang="fr-FR" dirty="0" smtClean="0">
                <a:latin typeface="Arial" charset="0"/>
                <a:cs typeface="Arial" charset="0"/>
              </a:defRPr>
            </a:lvl4pPr>
            <a:lvl5pPr>
              <a:defRPr lang="fr-FR" dirty="0">
                <a:latin typeface="Arial" charset="0"/>
                <a:cs typeface="Arial" charset="0"/>
              </a:defRPr>
            </a:lvl5pPr>
          </a:lstStyle>
          <a:p>
            <a:pPr marL="384039" marR="0" lvl="0" indent="-384039" algn="ctr" fontAlgn="auto">
              <a:lnSpc>
                <a:spcPct val="100000"/>
              </a:lnSpc>
              <a:spcBef>
                <a:spcPts val="0"/>
              </a:spcBef>
              <a:spcAft>
                <a:spcPts val="0"/>
              </a:spcAft>
              <a:buClrTx/>
              <a:buSzTx/>
              <a:tabLst/>
            </a:pPr>
            <a:r>
              <a:rPr lang="fr-FR" dirty="0"/>
              <a:t>SECTION TITLE</a:t>
            </a:r>
          </a:p>
        </p:txBody>
      </p:sp>
      <p:sp>
        <p:nvSpPr>
          <p:cNvPr id="5" name="Espace réservé du texte 2">
            <a:extLst>
              <a:ext uri="{FF2B5EF4-FFF2-40B4-BE49-F238E27FC236}">
                <a16:creationId xmlns:a16="http://schemas.microsoft.com/office/drawing/2014/main" id="{FF5368F2-B8C8-A948-A1DC-4862D1E77399}"/>
              </a:ext>
            </a:extLst>
          </p:cNvPr>
          <p:cNvSpPr>
            <a:spLocks noGrp="1"/>
          </p:cNvSpPr>
          <p:nvPr>
            <p:ph type="body" sz="quarter" idx="31" hasCustomPrompt="1"/>
          </p:nvPr>
        </p:nvSpPr>
        <p:spPr>
          <a:xfrm>
            <a:off x="323528" y="579508"/>
            <a:ext cx="8496944" cy="493048"/>
          </a:xfrm>
          <a:prstGeom prst="rect">
            <a:avLst/>
          </a:prstGeom>
          <a:noFill/>
        </p:spPr>
        <p:txBody>
          <a:bodyPr wrap="square" lIns="76800" tIns="38400" rIns="76800" bIns="38400" rtlCol="0">
            <a:spAutoFit/>
          </a:bodyPr>
          <a:lstStyle>
            <a:lvl1pPr marL="0" indent="0" algn="ctr">
              <a:buNone/>
              <a:defRPr kumimoji="0" lang="fr-FR" sz="2700" b="1" i="0" u="none" strike="noStrike" cap="none" spc="0" normalizeH="0" baseline="0" dirty="0" smtClean="0">
                <a:ln>
                  <a:noFill/>
                </a:ln>
                <a:solidFill>
                  <a:prstClr val="black"/>
                </a:solidFill>
                <a:effectLst/>
                <a:uLnTx/>
                <a:uFillTx/>
                <a:latin typeface="Calibri"/>
                <a:cs typeface="Arial" pitchFamily="34" charset="0"/>
              </a:defRPr>
            </a:lvl1pPr>
          </a:lstStyle>
          <a:p>
            <a:pPr marL="384039" marR="0" lvl="0" indent="-384039" algn="ctr" fontAlgn="auto">
              <a:lnSpc>
                <a:spcPct val="100000"/>
              </a:lnSpc>
              <a:spcBef>
                <a:spcPts val="0"/>
              </a:spcBef>
              <a:spcAft>
                <a:spcPts val="0"/>
              </a:spcAft>
              <a:buClrTx/>
              <a:buSzTx/>
              <a:tabLst/>
            </a:pPr>
            <a:r>
              <a:rPr lang="fr-FR" dirty="0"/>
              <a:t>SLIDE TITLE</a:t>
            </a:r>
          </a:p>
        </p:txBody>
      </p:sp>
    </p:spTree>
    <p:extLst>
      <p:ext uri="{BB962C8B-B14F-4D97-AF65-F5344CB8AC3E}">
        <p14:creationId xmlns:p14="http://schemas.microsoft.com/office/powerpoint/2010/main" val="25036551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ntent Slide">
    <p:spTree>
      <p:nvGrpSpPr>
        <p:cNvPr id="1" name=""/>
        <p:cNvGrpSpPr/>
        <p:nvPr/>
      </p:nvGrpSpPr>
      <p:grpSpPr>
        <a:xfrm>
          <a:off x="0" y="0"/>
          <a:ext cx="0" cy="0"/>
          <a:chOff x="0" y="0"/>
          <a:chExt cx="0" cy="0"/>
        </a:xfrm>
      </p:grpSpPr>
      <p:cxnSp>
        <p:nvCxnSpPr>
          <p:cNvPr id="4" name="Straight Connector 15">
            <a:extLst>
              <a:ext uri="{FF2B5EF4-FFF2-40B4-BE49-F238E27FC236}">
                <a16:creationId xmlns:a16="http://schemas.microsoft.com/office/drawing/2014/main" id="{9924126B-0A93-0647-9C65-71D74A4D63FC}"/>
              </a:ext>
            </a:extLst>
          </p:cNvPr>
          <p:cNvCxnSpPr>
            <a:cxnSpLocks/>
          </p:cNvCxnSpPr>
          <p:nvPr userDrawn="1"/>
        </p:nvCxnSpPr>
        <p:spPr>
          <a:xfrm>
            <a:off x="683568" y="2188227"/>
            <a:ext cx="810105"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8" name="Espace réservé du texte 10">
            <a:extLst>
              <a:ext uri="{FF2B5EF4-FFF2-40B4-BE49-F238E27FC236}">
                <a16:creationId xmlns:a16="http://schemas.microsoft.com/office/drawing/2014/main" id="{66C73092-A518-DC4A-B012-F37DB3FD7C5A}"/>
              </a:ext>
            </a:extLst>
          </p:cNvPr>
          <p:cNvSpPr>
            <a:spLocks noGrp="1"/>
          </p:cNvSpPr>
          <p:nvPr>
            <p:ph type="body" sz="quarter" idx="10" hasCustomPrompt="1"/>
          </p:nvPr>
        </p:nvSpPr>
        <p:spPr>
          <a:xfrm>
            <a:off x="628091" y="1248999"/>
            <a:ext cx="7915032" cy="292994"/>
          </a:xfrm>
          <a:prstGeom prst="rect">
            <a:avLst/>
          </a:prstGeom>
          <a:noFill/>
        </p:spPr>
        <p:txBody>
          <a:bodyPr wrap="square" lIns="76800" tIns="38400" rIns="76800" bIns="38400" rtlCol="0">
            <a:spAutoFit/>
          </a:bodyPr>
          <a:lstStyle>
            <a:lvl1pPr marL="0" indent="0">
              <a:buNone/>
              <a:defRPr kumimoji="0" lang="fr-FR" sz="1400" b="0" i="0" u="none" strike="noStrike" cap="none" spc="0" normalizeH="0" baseline="0" dirty="0">
                <a:ln>
                  <a:noFill/>
                </a:ln>
                <a:solidFill>
                  <a:prstClr val="white">
                    <a:lumMod val="65000"/>
                  </a:prstClr>
                </a:solidFill>
                <a:effectLst/>
                <a:uLnTx/>
                <a:uFillTx/>
                <a:latin typeface="Calibri"/>
                <a:cs typeface="Arial" pitchFamily="34" charset="0"/>
              </a:defRPr>
            </a:lvl1pPr>
          </a:lstStyle>
          <a:p>
            <a:pPr marL="384039" marR="0" lvl="0" indent="-384039" fontAlgn="auto">
              <a:lnSpc>
                <a:spcPct val="100000"/>
              </a:lnSpc>
              <a:spcBef>
                <a:spcPts val="0"/>
              </a:spcBef>
              <a:spcAft>
                <a:spcPts val="0"/>
              </a:spcAft>
              <a:buClrTx/>
              <a:buSzTx/>
              <a:tabLst/>
            </a:pPr>
            <a:r>
              <a:rPr lang="fr-FR" dirty="0"/>
              <a:t>SECTION TITLE</a:t>
            </a:r>
          </a:p>
        </p:txBody>
      </p:sp>
      <p:sp>
        <p:nvSpPr>
          <p:cNvPr id="9" name="Espace réservé du texte 10">
            <a:extLst>
              <a:ext uri="{FF2B5EF4-FFF2-40B4-BE49-F238E27FC236}">
                <a16:creationId xmlns:a16="http://schemas.microsoft.com/office/drawing/2014/main" id="{AB0380C7-FEED-444F-B7FB-DBC80C971346}"/>
              </a:ext>
            </a:extLst>
          </p:cNvPr>
          <p:cNvSpPr>
            <a:spLocks noGrp="1"/>
          </p:cNvSpPr>
          <p:nvPr>
            <p:ph type="body" sz="quarter" idx="11" hasCustomPrompt="1"/>
          </p:nvPr>
        </p:nvSpPr>
        <p:spPr>
          <a:xfrm>
            <a:off x="617408" y="1617287"/>
            <a:ext cx="7915032" cy="493048"/>
          </a:xfrm>
          <a:prstGeom prst="rect">
            <a:avLst/>
          </a:prstGeom>
          <a:noFill/>
        </p:spPr>
        <p:txBody>
          <a:bodyPr wrap="square" lIns="76800" tIns="38400" rIns="76800" bIns="38400" rtlCol="0">
            <a:spAutoFit/>
          </a:bodyPr>
          <a:lstStyle>
            <a:lvl1pPr marL="0" indent="0">
              <a:buNone/>
              <a:defRPr kumimoji="0" lang="fr-FR" sz="2700" b="1" i="0" u="none" strike="noStrike" cap="none" spc="0" normalizeH="0" baseline="0" dirty="0">
                <a:ln>
                  <a:noFill/>
                </a:ln>
                <a:solidFill>
                  <a:prstClr val="black"/>
                </a:solidFill>
                <a:effectLst/>
                <a:uLnTx/>
                <a:uFillTx/>
                <a:latin typeface="Calibri"/>
                <a:cs typeface="Arial" pitchFamily="34" charset="0"/>
              </a:defRPr>
            </a:lvl1pPr>
          </a:lstStyle>
          <a:p>
            <a:pPr marL="384039" marR="0" lvl="0" indent="-384039" fontAlgn="auto">
              <a:lnSpc>
                <a:spcPct val="100000"/>
              </a:lnSpc>
              <a:spcBef>
                <a:spcPts val="0"/>
              </a:spcBef>
              <a:spcAft>
                <a:spcPts val="0"/>
              </a:spcAft>
              <a:buClrTx/>
              <a:buSzTx/>
              <a:tabLst/>
            </a:pPr>
            <a:r>
              <a:rPr lang="fr-FR" dirty="0"/>
              <a:t>SLIDE TITLE</a:t>
            </a:r>
          </a:p>
        </p:txBody>
      </p:sp>
    </p:spTree>
    <p:extLst>
      <p:ext uri="{BB962C8B-B14F-4D97-AF65-F5344CB8AC3E}">
        <p14:creationId xmlns:p14="http://schemas.microsoft.com/office/powerpoint/2010/main" val="3342782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 Slide">
    <p:spTree>
      <p:nvGrpSpPr>
        <p:cNvPr id="1" name=""/>
        <p:cNvGrpSpPr/>
        <p:nvPr/>
      </p:nvGrpSpPr>
      <p:grpSpPr>
        <a:xfrm>
          <a:off x="0" y="0"/>
          <a:ext cx="0" cy="0"/>
          <a:chOff x="0" y="0"/>
          <a:chExt cx="0" cy="0"/>
        </a:xfrm>
      </p:grpSpPr>
      <p:sp>
        <p:nvSpPr>
          <p:cNvPr id="7" name="Rectangle 2"/>
          <p:cNvSpPr/>
          <p:nvPr userDrawn="1"/>
        </p:nvSpPr>
        <p:spPr>
          <a:xfrm>
            <a:off x="0" y="1"/>
            <a:ext cx="342944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en-US" altLang="en-US" sz="1000" kern="1200" dirty="0">
              <a:solidFill>
                <a:schemeClr val="lt1"/>
              </a:solidFill>
              <a:latin typeface="+mn-lt"/>
              <a:ea typeface="+mn-ea"/>
              <a:cs typeface="+mn-cs"/>
            </a:endParaRPr>
          </a:p>
        </p:txBody>
      </p:sp>
      <p:sp>
        <p:nvSpPr>
          <p:cNvPr id="5" name="Espace réservé du texte 10">
            <a:extLst>
              <a:ext uri="{FF2B5EF4-FFF2-40B4-BE49-F238E27FC236}">
                <a16:creationId xmlns:a16="http://schemas.microsoft.com/office/drawing/2014/main" id="{264C6B0F-09BB-7E42-85CF-67BB0CD8FFCC}"/>
              </a:ext>
            </a:extLst>
          </p:cNvPr>
          <p:cNvSpPr>
            <a:spLocks noGrp="1"/>
          </p:cNvSpPr>
          <p:nvPr>
            <p:ph type="body" sz="quarter" idx="10" hasCustomPrompt="1"/>
          </p:nvPr>
        </p:nvSpPr>
        <p:spPr>
          <a:xfrm>
            <a:off x="628092" y="1248997"/>
            <a:ext cx="2801354" cy="292994"/>
          </a:xfrm>
          <a:prstGeom prst="rect">
            <a:avLst/>
          </a:prstGeom>
          <a:noFill/>
        </p:spPr>
        <p:txBody>
          <a:bodyPr wrap="square" lIns="76800" tIns="38400" rIns="76800" bIns="38400" rtlCol="0">
            <a:spAutoFit/>
          </a:bodyPr>
          <a:lstStyle>
            <a:lvl1pPr marL="0" indent="0">
              <a:buNone/>
              <a:defRPr kumimoji="0" lang="fr-FR" sz="1400" b="0" i="0" u="none" strike="noStrike" cap="none" spc="0" normalizeH="0" baseline="0" dirty="0">
                <a:ln>
                  <a:noFill/>
                </a:ln>
                <a:solidFill>
                  <a:prstClr val="white">
                    <a:lumMod val="65000"/>
                  </a:prstClr>
                </a:solidFill>
                <a:effectLst/>
                <a:uLnTx/>
                <a:uFillTx/>
                <a:latin typeface="Calibri"/>
                <a:cs typeface="Arial" pitchFamily="34" charset="0"/>
              </a:defRPr>
            </a:lvl1pPr>
          </a:lstStyle>
          <a:p>
            <a:pPr marL="384039" marR="0" lvl="0" indent="-384039" fontAlgn="auto">
              <a:lnSpc>
                <a:spcPct val="100000"/>
              </a:lnSpc>
              <a:spcBef>
                <a:spcPts val="0"/>
              </a:spcBef>
              <a:spcAft>
                <a:spcPts val="0"/>
              </a:spcAft>
              <a:buClrTx/>
              <a:buSzTx/>
              <a:tabLst/>
            </a:pPr>
            <a:r>
              <a:rPr lang="fr-FR" dirty="0"/>
              <a:t>SECTION TITLE</a:t>
            </a:r>
          </a:p>
        </p:txBody>
      </p:sp>
      <p:sp>
        <p:nvSpPr>
          <p:cNvPr id="6" name="Espace réservé du texte 10">
            <a:extLst>
              <a:ext uri="{FF2B5EF4-FFF2-40B4-BE49-F238E27FC236}">
                <a16:creationId xmlns:a16="http://schemas.microsoft.com/office/drawing/2014/main" id="{165AEEFE-7F6F-0D49-96F9-6DC97FBBEB1A}"/>
              </a:ext>
            </a:extLst>
          </p:cNvPr>
          <p:cNvSpPr>
            <a:spLocks noGrp="1"/>
          </p:cNvSpPr>
          <p:nvPr>
            <p:ph type="body" sz="quarter" idx="11" hasCustomPrompt="1"/>
          </p:nvPr>
        </p:nvSpPr>
        <p:spPr>
          <a:xfrm>
            <a:off x="617409" y="1617287"/>
            <a:ext cx="2801354" cy="493048"/>
          </a:xfrm>
          <a:prstGeom prst="rect">
            <a:avLst/>
          </a:prstGeom>
          <a:noFill/>
        </p:spPr>
        <p:txBody>
          <a:bodyPr wrap="square" lIns="76800" tIns="38400" rIns="76800" bIns="38400" rtlCol="0">
            <a:spAutoFit/>
          </a:bodyPr>
          <a:lstStyle>
            <a:lvl1pPr marL="0" indent="0">
              <a:buNone/>
              <a:defRPr kumimoji="0" lang="fr-FR" sz="2700" b="1" i="0" u="none" strike="noStrike" cap="none" spc="0" normalizeH="0" baseline="0" dirty="0">
                <a:ln>
                  <a:noFill/>
                </a:ln>
                <a:solidFill>
                  <a:prstClr val="black"/>
                </a:solidFill>
                <a:effectLst/>
                <a:uLnTx/>
                <a:uFillTx/>
                <a:latin typeface="Calibri"/>
                <a:cs typeface="Arial" pitchFamily="34" charset="0"/>
              </a:defRPr>
            </a:lvl1pPr>
          </a:lstStyle>
          <a:p>
            <a:pPr marL="384039" marR="0" lvl="0" indent="-384039" fontAlgn="auto">
              <a:lnSpc>
                <a:spcPct val="100000"/>
              </a:lnSpc>
              <a:spcBef>
                <a:spcPts val="0"/>
              </a:spcBef>
              <a:spcAft>
                <a:spcPts val="0"/>
              </a:spcAft>
              <a:buClrTx/>
              <a:buSzTx/>
              <a:tabLst/>
            </a:pPr>
            <a:r>
              <a:rPr lang="fr-FR" dirty="0"/>
              <a:t>SLIDE TITLE</a:t>
            </a:r>
          </a:p>
        </p:txBody>
      </p:sp>
      <p:sp>
        <p:nvSpPr>
          <p:cNvPr id="9" name="Espace réservé du texte 10">
            <a:extLst>
              <a:ext uri="{FF2B5EF4-FFF2-40B4-BE49-F238E27FC236}">
                <a16:creationId xmlns:a16="http://schemas.microsoft.com/office/drawing/2014/main" id="{4BF35B8F-32E9-4642-9D9B-484363F03564}"/>
              </a:ext>
            </a:extLst>
          </p:cNvPr>
          <p:cNvSpPr>
            <a:spLocks noGrp="1"/>
          </p:cNvSpPr>
          <p:nvPr>
            <p:ph type="body" sz="quarter" idx="12" hasCustomPrompt="1"/>
          </p:nvPr>
        </p:nvSpPr>
        <p:spPr>
          <a:xfrm>
            <a:off x="626806" y="3340714"/>
            <a:ext cx="2801354" cy="369332"/>
          </a:xfrm>
          <a:prstGeom prst="rect">
            <a:avLst/>
          </a:prstGeom>
        </p:spPr>
        <p:txBody>
          <a:bodyPr wrap="square">
            <a:spAutoFit/>
          </a:bodyPr>
          <a:lstStyle>
            <a:lvl1pPr marL="0" indent="0">
              <a:buNone/>
              <a:defRPr lang="fr-FR" sz="1800" b="1" dirty="0">
                <a:solidFill>
                  <a:srgbClr val="009C4F"/>
                </a:solidFill>
                <a:latin typeface="Arial" charset="0"/>
                <a:cs typeface="Arial" charset="0"/>
              </a:defRPr>
            </a:lvl1pPr>
          </a:lstStyle>
          <a:p>
            <a:pPr lvl="0" fontAlgn="base">
              <a:spcBef>
                <a:spcPct val="0"/>
              </a:spcBef>
              <a:spcAft>
                <a:spcPct val="0"/>
              </a:spcAft>
            </a:pPr>
            <a:r>
              <a:rPr lang="en-GB" noProof="0"/>
              <a:t>Subtitle or baseline</a:t>
            </a:r>
          </a:p>
        </p:txBody>
      </p:sp>
      <p:sp>
        <p:nvSpPr>
          <p:cNvPr id="10" name="Espace réservé du texte 10">
            <a:extLst>
              <a:ext uri="{FF2B5EF4-FFF2-40B4-BE49-F238E27FC236}">
                <a16:creationId xmlns:a16="http://schemas.microsoft.com/office/drawing/2014/main" id="{87B7865A-7EFB-E146-9331-8A2CDC3B913A}"/>
              </a:ext>
            </a:extLst>
          </p:cNvPr>
          <p:cNvSpPr>
            <a:spLocks noGrp="1"/>
          </p:cNvSpPr>
          <p:nvPr>
            <p:ph type="body" sz="quarter" idx="13" hasCustomPrompt="1"/>
          </p:nvPr>
        </p:nvSpPr>
        <p:spPr>
          <a:xfrm>
            <a:off x="626806" y="4674622"/>
            <a:ext cx="2801354" cy="338554"/>
          </a:xfrm>
          <a:prstGeom prst="rect">
            <a:avLst/>
          </a:prstGeom>
          <a:noFill/>
        </p:spPr>
        <p:txBody>
          <a:bodyPr wrap="square" rtlCol="0">
            <a:spAutoFit/>
          </a:bodyPr>
          <a:lstStyle>
            <a:lvl1pPr marL="0" indent="0">
              <a:buFont typeface="Arial" panose="020B0604020202020204" pitchFamily="34" charset="0"/>
              <a:buNone/>
              <a:defRPr lang="fr-FR" sz="1600" dirty="0">
                <a:solidFill>
                  <a:schemeClr val="tx1">
                    <a:lumMod val="50000"/>
                    <a:lumOff val="50000"/>
                  </a:schemeClr>
                </a:solidFill>
              </a:defRPr>
            </a:lvl1pPr>
          </a:lstStyle>
          <a:p>
            <a:pPr lvl="0" fontAlgn="base">
              <a:spcBef>
                <a:spcPct val="0"/>
              </a:spcBef>
              <a:spcAft>
                <a:spcPct val="0"/>
              </a:spcAft>
            </a:pPr>
            <a:r>
              <a:rPr lang="en-GB" noProof="0"/>
              <a:t>Additional information</a:t>
            </a:r>
          </a:p>
        </p:txBody>
      </p:sp>
    </p:spTree>
    <p:extLst>
      <p:ext uri="{BB962C8B-B14F-4D97-AF65-F5344CB8AC3E}">
        <p14:creationId xmlns:p14="http://schemas.microsoft.com/office/powerpoint/2010/main" val="164383267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 Slide">
    <p:spTree>
      <p:nvGrpSpPr>
        <p:cNvPr id="1" name=""/>
        <p:cNvGrpSpPr/>
        <p:nvPr/>
      </p:nvGrpSpPr>
      <p:grpSpPr>
        <a:xfrm>
          <a:off x="0" y="0"/>
          <a:ext cx="0" cy="0"/>
          <a:chOff x="0" y="0"/>
          <a:chExt cx="0" cy="0"/>
        </a:xfrm>
      </p:grpSpPr>
      <p:sp>
        <p:nvSpPr>
          <p:cNvPr id="7" name="Rectangle 2"/>
          <p:cNvSpPr/>
          <p:nvPr userDrawn="1"/>
        </p:nvSpPr>
        <p:spPr>
          <a:xfrm>
            <a:off x="5076056" y="1"/>
            <a:ext cx="406794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en-US" altLang="en-US" sz="1000" kern="1200" dirty="0">
              <a:solidFill>
                <a:schemeClr val="lt1"/>
              </a:solidFill>
              <a:latin typeface="+mn-lt"/>
              <a:ea typeface="+mn-ea"/>
              <a:cs typeface="+mn-cs"/>
            </a:endParaRPr>
          </a:p>
        </p:txBody>
      </p:sp>
      <p:sp>
        <p:nvSpPr>
          <p:cNvPr id="8" name="Espace réservé du texte 10">
            <a:extLst>
              <a:ext uri="{FF2B5EF4-FFF2-40B4-BE49-F238E27FC236}">
                <a16:creationId xmlns:a16="http://schemas.microsoft.com/office/drawing/2014/main" id="{66C73092-A518-DC4A-B012-F37DB3FD7C5A}"/>
              </a:ext>
            </a:extLst>
          </p:cNvPr>
          <p:cNvSpPr>
            <a:spLocks noGrp="1"/>
          </p:cNvSpPr>
          <p:nvPr>
            <p:ph type="body" sz="quarter" idx="10" hasCustomPrompt="1"/>
          </p:nvPr>
        </p:nvSpPr>
        <p:spPr>
          <a:xfrm>
            <a:off x="628092" y="1248998"/>
            <a:ext cx="4303948" cy="292994"/>
          </a:xfrm>
          <a:prstGeom prst="rect">
            <a:avLst/>
          </a:prstGeom>
          <a:noFill/>
        </p:spPr>
        <p:txBody>
          <a:bodyPr wrap="square" lIns="76800" tIns="38400" rIns="76800" bIns="38400" rtlCol="0">
            <a:spAutoFit/>
          </a:bodyPr>
          <a:lstStyle>
            <a:lvl1pPr marL="0" indent="0">
              <a:buNone/>
              <a:defRPr kumimoji="0" lang="fr-FR" sz="1400" b="0" i="0" u="none" strike="noStrike" cap="none" spc="0" normalizeH="0" baseline="0" dirty="0">
                <a:ln>
                  <a:noFill/>
                </a:ln>
                <a:solidFill>
                  <a:prstClr val="white">
                    <a:lumMod val="65000"/>
                  </a:prstClr>
                </a:solidFill>
                <a:effectLst/>
                <a:uLnTx/>
                <a:uFillTx/>
                <a:latin typeface="Calibri"/>
                <a:cs typeface="Arial" pitchFamily="34" charset="0"/>
              </a:defRPr>
            </a:lvl1pPr>
          </a:lstStyle>
          <a:p>
            <a:pPr marL="384039" marR="0" lvl="0" indent="-384039" fontAlgn="auto">
              <a:lnSpc>
                <a:spcPct val="100000"/>
              </a:lnSpc>
              <a:spcBef>
                <a:spcPts val="0"/>
              </a:spcBef>
              <a:spcAft>
                <a:spcPts val="0"/>
              </a:spcAft>
              <a:buClrTx/>
              <a:buSzTx/>
              <a:tabLst/>
            </a:pPr>
            <a:r>
              <a:rPr lang="fr-FR" dirty="0"/>
              <a:t>SECTION TITLE</a:t>
            </a:r>
          </a:p>
        </p:txBody>
      </p:sp>
      <p:sp>
        <p:nvSpPr>
          <p:cNvPr id="9" name="Espace réservé du texte 10">
            <a:extLst>
              <a:ext uri="{FF2B5EF4-FFF2-40B4-BE49-F238E27FC236}">
                <a16:creationId xmlns:a16="http://schemas.microsoft.com/office/drawing/2014/main" id="{AB0380C7-FEED-444F-B7FB-DBC80C971346}"/>
              </a:ext>
            </a:extLst>
          </p:cNvPr>
          <p:cNvSpPr>
            <a:spLocks noGrp="1"/>
          </p:cNvSpPr>
          <p:nvPr>
            <p:ph type="body" sz="quarter" idx="11" hasCustomPrompt="1"/>
          </p:nvPr>
        </p:nvSpPr>
        <p:spPr>
          <a:xfrm>
            <a:off x="617409" y="1617287"/>
            <a:ext cx="4303948" cy="493048"/>
          </a:xfrm>
          <a:prstGeom prst="rect">
            <a:avLst/>
          </a:prstGeom>
          <a:noFill/>
        </p:spPr>
        <p:txBody>
          <a:bodyPr wrap="square" lIns="76800" tIns="38400" rIns="76800" bIns="38400" rtlCol="0">
            <a:spAutoFit/>
          </a:bodyPr>
          <a:lstStyle>
            <a:lvl1pPr marL="0" indent="0">
              <a:buNone/>
              <a:defRPr kumimoji="0" lang="fr-FR" sz="2700" b="1" i="0" u="none" strike="noStrike" cap="none" spc="0" normalizeH="0" baseline="0" dirty="0">
                <a:ln>
                  <a:noFill/>
                </a:ln>
                <a:solidFill>
                  <a:prstClr val="black"/>
                </a:solidFill>
                <a:effectLst/>
                <a:uLnTx/>
                <a:uFillTx/>
                <a:latin typeface="Calibri"/>
                <a:cs typeface="Arial" pitchFamily="34" charset="0"/>
              </a:defRPr>
            </a:lvl1pPr>
          </a:lstStyle>
          <a:p>
            <a:pPr marL="384039" marR="0" lvl="0" indent="-384039" fontAlgn="auto">
              <a:lnSpc>
                <a:spcPct val="100000"/>
              </a:lnSpc>
              <a:spcBef>
                <a:spcPts val="0"/>
              </a:spcBef>
              <a:spcAft>
                <a:spcPts val="0"/>
              </a:spcAft>
              <a:buClrTx/>
              <a:buSzTx/>
              <a:tabLst/>
            </a:pPr>
            <a:r>
              <a:rPr lang="fr-FR" dirty="0"/>
              <a:t>SLIDE TITLE</a:t>
            </a:r>
          </a:p>
        </p:txBody>
      </p:sp>
    </p:spTree>
    <p:extLst>
      <p:ext uri="{BB962C8B-B14F-4D97-AF65-F5344CB8AC3E}">
        <p14:creationId xmlns:p14="http://schemas.microsoft.com/office/powerpoint/2010/main" val="27468708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B27135AC-9A5D-0F40-ACA0-2B074CBE2F01}"/>
              </a:ext>
            </a:extLst>
          </p:cNvPr>
          <p:cNvSpPr>
            <a:spLocks noChangeArrowheads="1"/>
          </p:cNvSpPr>
          <p:nvPr userDrawn="1"/>
        </p:nvSpPr>
        <p:spPr bwMode="auto">
          <a:xfrm>
            <a:off x="8244408" y="6453336"/>
            <a:ext cx="500066"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1000" smtClean="0">
                <a:solidFill>
                  <a:schemeClr val="tx1">
                    <a:lumMod val="50000"/>
                    <a:lumOff val="50000"/>
                  </a:schemeClr>
                </a:solidFill>
                <a:latin typeface="+mn-lt"/>
              </a:rPr>
              <a:pPr algn="ctr" eaLnBrk="1" hangingPunct="1">
                <a:defRPr/>
              </a:pPr>
              <a:t>‹#›</a:t>
            </a:fld>
            <a:endParaRPr lang="en-GB" sz="1000" dirty="0">
              <a:solidFill>
                <a:schemeClr val="tx1">
                  <a:lumMod val="50000"/>
                  <a:lumOff val="50000"/>
                </a:schemeClr>
              </a:solidFill>
              <a:latin typeface="+mn-lt"/>
            </a:endParaRPr>
          </a:p>
        </p:txBody>
      </p:sp>
    </p:spTree>
    <p:extLst>
      <p:ext uri="{BB962C8B-B14F-4D97-AF65-F5344CB8AC3E}">
        <p14:creationId xmlns:p14="http://schemas.microsoft.com/office/powerpoint/2010/main" val="1312581572"/>
      </p:ext>
    </p:extLst>
  </p:cSld>
  <p:clrMap bg1="lt1" tx1="dk1" bg2="lt2" tx2="dk2" accent1="accent1" accent2="accent2" accent3="accent3" accent4="accent4" accent5="accent5" accent6="accent6" hlink="hlink" folHlink="folHlink"/>
  <p:sldLayoutIdLst>
    <p:sldLayoutId id="2147484019" r:id="rId1"/>
    <p:sldLayoutId id="2147483937" r:id="rId2"/>
    <p:sldLayoutId id="2147483936" r:id="rId3"/>
    <p:sldLayoutId id="2147483932" r:id="rId4"/>
    <p:sldLayoutId id="2147484102" r:id="rId5"/>
    <p:sldLayoutId id="2147483973" r:id="rId6"/>
    <p:sldLayoutId id="2147484103" r:id="rId7"/>
    <p:sldLayoutId id="2147484104" r:id="rId8"/>
    <p:sldLayoutId id="2147483964" r:id="rId9"/>
    <p:sldLayoutId id="2147483947" r:id="rId10"/>
    <p:sldLayoutId id="2147483938" r:id="rId11"/>
    <p:sldLayoutId id="2147483967" r:id="rId12"/>
    <p:sldLayoutId id="2147484105" r:id="rId13"/>
  </p:sldLayoutIdLst>
  <p:transition>
    <p:fade/>
  </p:transition>
  <p:txStyles>
    <p:titleStyle>
      <a:lvl1pPr algn="ctr" defTabSz="1024103" rtl="0" eaLnBrk="1" latinLnBrk="1" hangingPunct="1">
        <a:spcBef>
          <a:spcPct val="0"/>
        </a:spcBef>
        <a:buNone/>
        <a:defRPr sz="5000" kern="1200">
          <a:solidFill>
            <a:schemeClr val="tx1"/>
          </a:solidFill>
          <a:latin typeface="+mj-lt"/>
          <a:ea typeface="+mj-ea"/>
          <a:cs typeface="+mj-cs"/>
        </a:defRPr>
      </a:lvl1pPr>
    </p:titleStyle>
    <p:bodyStyle>
      <a:lvl1pPr marL="384039" indent="-384039" algn="l" defTabSz="1024103" rtl="0" eaLnBrk="1" latinLnBrk="1" hangingPunct="1">
        <a:spcBef>
          <a:spcPct val="20000"/>
        </a:spcBef>
        <a:buFont typeface="Arial" pitchFamily="34" charset="0"/>
        <a:buChar char="•"/>
        <a:defRPr sz="3600" kern="1200">
          <a:solidFill>
            <a:schemeClr val="tx1"/>
          </a:solidFill>
          <a:latin typeface="+mn-lt"/>
          <a:ea typeface="+mn-ea"/>
          <a:cs typeface="+mn-cs"/>
        </a:defRPr>
      </a:lvl1pPr>
      <a:lvl2pPr marL="832083" indent="-320032" algn="l" defTabSz="1024103" rtl="0" eaLnBrk="1" latinLnBrk="1" hangingPunct="1">
        <a:spcBef>
          <a:spcPct val="20000"/>
        </a:spcBef>
        <a:buFont typeface="Arial" pitchFamily="34" charset="0"/>
        <a:buChar char="–"/>
        <a:defRPr sz="3100" kern="1200">
          <a:solidFill>
            <a:schemeClr val="tx1"/>
          </a:solidFill>
          <a:latin typeface="+mn-lt"/>
          <a:ea typeface="+mn-ea"/>
          <a:cs typeface="+mn-cs"/>
        </a:defRPr>
      </a:lvl2pPr>
      <a:lvl3pPr marL="1280128" indent="-256025" algn="l" defTabSz="1024103"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792179"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04230"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16281"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28333"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840384"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352435"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ko-KR"/>
      </a:defPPr>
      <a:lvl1pPr marL="0" algn="l" defTabSz="1024103" rtl="0" eaLnBrk="1" latinLnBrk="1" hangingPunct="1">
        <a:defRPr sz="2000" kern="1200">
          <a:solidFill>
            <a:schemeClr val="tx1"/>
          </a:solidFill>
          <a:latin typeface="+mn-lt"/>
          <a:ea typeface="+mn-ea"/>
          <a:cs typeface="+mn-cs"/>
        </a:defRPr>
      </a:lvl1pPr>
      <a:lvl2pPr marL="512051" algn="l" defTabSz="1024103" rtl="0" eaLnBrk="1" latinLnBrk="1" hangingPunct="1">
        <a:defRPr sz="2000" kern="1200">
          <a:solidFill>
            <a:schemeClr val="tx1"/>
          </a:solidFill>
          <a:latin typeface="+mn-lt"/>
          <a:ea typeface="+mn-ea"/>
          <a:cs typeface="+mn-cs"/>
        </a:defRPr>
      </a:lvl2pPr>
      <a:lvl3pPr marL="1024103" algn="l" defTabSz="1024103" rtl="0" eaLnBrk="1" latinLnBrk="1" hangingPunct="1">
        <a:defRPr sz="2000" kern="1200">
          <a:solidFill>
            <a:schemeClr val="tx1"/>
          </a:solidFill>
          <a:latin typeface="+mn-lt"/>
          <a:ea typeface="+mn-ea"/>
          <a:cs typeface="+mn-cs"/>
        </a:defRPr>
      </a:lvl3pPr>
      <a:lvl4pPr marL="1536153" algn="l" defTabSz="1024103" rtl="0" eaLnBrk="1" latinLnBrk="1" hangingPunct="1">
        <a:defRPr sz="2000" kern="1200">
          <a:solidFill>
            <a:schemeClr val="tx1"/>
          </a:solidFill>
          <a:latin typeface="+mn-lt"/>
          <a:ea typeface="+mn-ea"/>
          <a:cs typeface="+mn-cs"/>
        </a:defRPr>
      </a:lvl4pPr>
      <a:lvl5pPr marL="2048205" algn="l" defTabSz="1024103" rtl="0" eaLnBrk="1" latinLnBrk="1" hangingPunct="1">
        <a:defRPr sz="2000" kern="1200">
          <a:solidFill>
            <a:schemeClr val="tx1"/>
          </a:solidFill>
          <a:latin typeface="+mn-lt"/>
          <a:ea typeface="+mn-ea"/>
          <a:cs typeface="+mn-cs"/>
        </a:defRPr>
      </a:lvl5pPr>
      <a:lvl6pPr marL="2560256" algn="l" defTabSz="1024103" rtl="0" eaLnBrk="1" latinLnBrk="1" hangingPunct="1">
        <a:defRPr sz="2000" kern="1200">
          <a:solidFill>
            <a:schemeClr val="tx1"/>
          </a:solidFill>
          <a:latin typeface="+mn-lt"/>
          <a:ea typeface="+mn-ea"/>
          <a:cs typeface="+mn-cs"/>
        </a:defRPr>
      </a:lvl6pPr>
      <a:lvl7pPr marL="3072308" algn="l" defTabSz="1024103" rtl="0" eaLnBrk="1" latinLnBrk="1" hangingPunct="1">
        <a:defRPr sz="2000" kern="1200">
          <a:solidFill>
            <a:schemeClr val="tx1"/>
          </a:solidFill>
          <a:latin typeface="+mn-lt"/>
          <a:ea typeface="+mn-ea"/>
          <a:cs typeface="+mn-cs"/>
        </a:defRPr>
      </a:lvl7pPr>
      <a:lvl8pPr marL="3584358" algn="l" defTabSz="1024103" rtl="0" eaLnBrk="1" latinLnBrk="1" hangingPunct="1">
        <a:defRPr sz="2000" kern="1200">
          <a:solidFill>
            <a:schemeClr val="tx1"/>
          </a:solidFill>
          <a:latin typeface="+mn-lt"/>
          <a:ea typeface="+mn-ea"/>
          <a:cs typeface="+mn-cs"/>
        </a:defRPr>
      </a:lvl8pPr>
      <a:lvl9pPr marL="4096410" algn="l" defTabSz="1024103" rtl="0" eaLnBrk="1" latinLnBrk="1"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arketplace.movianto.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Une image contenant bâtiment, intérieur, train, station&#10;&#10;Description générée automatiquement">
            <a:extLst>
              <a:ext uri="{FF2B5EF4-FFF2-40B4-BE49-F238E27FC236}">
                <a16:creationId xmlns:a16="http://schemas.microsoft.com/office/drawing/2014/main" id="{6690E37D-C35F-3F4B-AB16-7BBACC86B16C}"/>
              </a:ext>
            </a:extLst>
          </p:cNvPr>
          <p:cNvPicPr>
            <a:picLocks noGrp="1" noChangeAspect="1"/>
          </p:cNvPicPr>
          <p:nvPr>
            <p:ph type="pic" sz="quarter" idx="26"/>
          </p:nvPr>
        </p:nvPicPr>
        <p:blipFill rotWithShape="1">
          <a:blip r:embed="rId2" cstate="print">
            <a:extLst>
              <a:ext uri="{28A0092B-C50C-407E-A947-70E740481C1C}">
                <a14:useLocalDpi xmlns:a14="http://schemas.microsoft.com/office/drawing/2010/main" val="0"/>
              </a:ext>
            </a:extLst>
          </a:blip>
          <a:srcRect l="9456" r="36994"/>
          <a:stretch/>
        </p:blipFill>
        <p:spPr>
          <a:xfrm>
            <a:off x="17892" y="-8238"/>
            <a:ext cx="5508104" cy="6858000"/>
          </a:xfrm>
        </p:spPr>
      </p:pic>
      <p:sp>
        <p:nvSpPr>
          <p:cNvPr id="11" name="Espace réservé du texte 10">
            <a:extLst>
              <a:ext uri="{FF2B5EF4-FFF2-40B4-BE49-F238E27FC236}">
                <a16:creationId xmlns:a16="http://schemas.microsoft.com/office/drawing/2014/main" id="{0DE9E283-FF33-5742-8AAB-4D943137BF77}"/>
              </a:ext>
            </a:extLst>
          </p:cNvPr>
          <p:cNvSpPr>
            <a:spLocks noGrp="1"/>
          </p:cNvSpPr>
          <p:nvPr>
            <p:ph type="body" sz="quarter" idx="27"/>
          </p:nvPr>
        </p:nvSpPr>
        <p:spPr>
          <a:xfrm>
            <a:off x="5695398" y="2876146"/>
            <a:ext cx="3243687" cy="1606594"/>
          </a:xfrm>
        </p:spPr>
        <p:txBody>
          <a:bodyPr/>
          <a:lstStyle/>
          <a:p>
            <a:pPr algn="ctr"/>
            <a:r>
              <a:rPr lang="en-GB" sz="3200" dirty="0"/>
              <a:t>NHS Scotland </a:t>
            </a:r>
          </a:p>
          <a:p>
            <a:pPr algn="ctr"/>
            <a:r>
              <a:rPr lang="en-GB" sz="3200" dirty="0"/>
              <a:t>Marketplace</a:t>
            </a:r>
            <a:br>
              <a:rPr lang="en-GB" sz="3200" dirty="0"/>
            </a:br>
            <a:r>
              <a:rPr lang="en-GB" sz="2800" dirty="0"/>
              <a:t>July 2025</a:t>
            </a:r>
            <a:endParaRPr lang="fr-FR" dirty="0"/>
          </a:p>
        </p:txBody>
      </p:sp>
      <p:sp>
        <p:nvSpPr>
          <p:cNvPr id="13" name="Espace réservé du texte 12">
            <a:extLst>
              <a:ext uri="{FF2B5EF4-FFF2-40B4-BE49-F238E27FC236}">
                <a16:creationId xmlns:a16="http://schemas.microsoft.com/office/drawing/2014/main" id="{81A76754-A563-A944-8308-F691333882EE}"/>
              </a:ext>
            </a:extLst>
          </p:cNvPr>
          <p:cNvSpPr>
            <a:spLocks noGrp="1"/>
          </p:cNvSpPr>
          <p:nvPr>
            <p:ph type="body" sz="quarter" idx="29"/>
          </p:nvPr>
        </p:nvSpPr>
        <p:spPr>
          <a:xfrm>
            <a:off x="5695398" y="5044556"/>
            <a:ext cx="3190790" cy="359376"/>
          </a:xfrm>
        </p:spPr>
        <p:txBody>
          <a:bodyPr/>
          <a:lstStyle/>
          <a:p>
            <a:pPr algn="ctr"/>
            <a:r>
              <a:rPr lang="de-DE" dirty="0"/>
              <a:t>Online Ordering User Guide</a:t>
            </a:r>
          </a:p>
        </p:txBody>
      </p:sp>
      <p:pic>
        <p:nvPicPr>
          <p:cNvPr id="10" name="Image 9" descr="Une image contenant dessin&#10;&#10;Description générée automatiquement">
            <a:extLst>
              <a:ext uri="{FF2B5EF4-FFF2-40B4-BE49-F238E27FC236}">
                <a16:creationId xmlns:a16="http://schemas.microsoft.com/office/drawing/2014/main" id="{5EC836B3-668D-784F-9F8A-F974465E2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8760" y="2876146"/>
            <a:ext cx="2410581" cy="1105708"/>
          </a:xfrm>
          <a:prstGeom prst="rect">
            <a:avLst/>
          </a:prstGeom>
        </p:spPr>
      </p:pic>
    </p:spTree>
    <p:extLst>
      <p:ext uri="{BB962C8B-B14F-4D97-AF65-F5344CB8AC3E}">
        <p14:creationId xmlns:p14="http://schemas.microsoft.com/office/powerpoint/2010/main" val="39811855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FD708CA-5BAE-7249-BABB-7A04FB48E70D}"/>
              </a:ext>
            </a:extLst>
          </p:cNvPr>
          <p:cNvSpPr>
            <a:spLocks noGrp="1"/>
          </p:cNvSpPr>
          <p:nvPr>
            <p:ph type="body" sz="quarter" idx="11"/>
          </p:nvPr>
        </p:nvSpPr>
        <p:spPr>
          <a:xfrm>
            <a:off x="323528" y="332656"/>
            <a:ext cx="3018358" cy="493048"/>
          </a:xfrm>
        </p:spPr>
        <p:txBody>
          <a:bodyPr/>
          <a:lstStyle/>
          <a:p>
            <a:pPr marL="0" indent="0">
              <a:buNone/>
            </a:pPr>
            <a:r>
              <a:rPr lang="fr-FR" dirty="0"/>
              <a:t>LOGGING ON</a:t>
            </a:r>
          </a:p>
        </p:txBody>
      </p:sp>
      <p:sp>
        <p:nvSpPr>
          <p:cNvPr id="5" name="TextBox 4"/>
          <p:cNvSpPr txBox="1"/>
          <p:nvPr/>
        </p:nvSpPr>
        <p:spPr>
          <a:xfrm>
            <a:off x="395536" y="850280"/>
            <a:ext cx="7848872" cy="692497"/>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GB" sz="1400" dirty="0">
                <a:solidFill>
                  <a:srgbClr val="2B2727"/>
                </a:solidFill>
                <a:latin typeface="+mn-lt"/>
              </a:rPr>
              <a:t>Click on the following link: </a:t>
            </a:r>
            <a:r>
              <a:rPr lang="en-GB" sz="1400" u="sng" dirty="0">
                <a:hlinkClick r:id="rId2"/>
              </a:rPr>
              <a:t>https://marketplace.movianto.com/</a:t>
            </a:r>
            <a:r>
              <a:rPr lang="en-GB" sz="1400" dirty="0"/>
              <a:t> </a:t>
            </a:r>
            <a:endParaRPr lang="en-GB" sz="1400" dirty="0">
              <a:solidFill>
                <a:srgbClr val="2B2727"/>
              </a:solidFill>
              <a:latin typeface="+mn-lt"/>
            </a:endParaRPr>
          </a:p>
          <a:p>
            <a:pPr algn="just">
              <a:lnSpc>
                <a:spcPct val="150000"/>
              </a:lnSpc>
            </a:pPr>
            <a:endParaRPr lang="en-GB" sz="1200" dirty="0">
              <a:solidFill>
                <a:schemeClr val="tx1">
                  <a:lumMod val="65000"/>
                  <a:lumOff val="35000"/>
                </a:schemeClr>
              </a:solidFill>
              <a:cs typeface="Arial" pitchFamily="34" charset="0"/>
            </a:endParaRPr>
          </a:p>
        </p:txBody>
      </p:sp>
      <p:pic>
        <p:nvPicPr>
          <p:cNvPr id="6" name="Picture 5"/>
          <p:cNvPicPr>
            <a:picLocks noChangeAspect="1"/>
          </p:cNvPicPr>
          <p:nvPr/>
        </p:nvPicPr>
        <p:blipFill>
          <a:blip r:embed="rId3"/>
          <a:stretch>
            <a:fillRect/>
          </a:stretch>
        </p:blipFill>
        <p:spPr>
          <a:xfrm>
            <a:off x="720937" y="1268760"/>
            <a:ext cx="7198070" cy="3312368"/>
          </a:xfrm>
          <a:prstGeom prst="rect">
            <a:avLst/>
          </a:prstGeom>
        </p:spPr>
      </p:pic>
      <p:sp>
        <p:nvSpPr>
          <p:cNvPr id="7" name="TextBox 6"/>
          <p:cNvSpPr txBox="1"/>
          <p:nvPr/>
        </p:nvSpPr>
        <p:spPr>
          <a:xfrm>
            <a:off x="407197" y="4797152"/>
            <a:ext cx="8236585" cy="1754326"/>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2B2727"/>
                </a:solidFill>
                <a:latin typeface="+mn-lt"/>
              </a:rPr>
              <a:t>Enter your Username and Password.  These will be the same as last year. </a:t>
            </a:r>
            <a:r>
              <a:rPr lang="en-GB" dirty="0">
                <a:solidFill>
                  <a:schemeClr val="tx1">
                    <a:lumMod val="95000"/>
                    <a:lumOff val="5000"/>
                  </a:schemeClr>
                </a:solidFill>
                <a:latin typeface="+mn-lt"/>
              </a:rPr>
              <a:t>If you are a new user your log in details will have been emailed to you. </a:t>
            </a:r>
          </a:p>
          <a:p>
            <a:pPr marL="285750" indent="-285750">
              <a:buFont typeface="Arial" panose="020B0604020202020204" pitchFamily="34" charset="0"/>
              <a:buChar char="•"/>
            </a:pPr>
            <a:r>
              <a:rPr lang="en-GB" dirty="0">
                <a:solidFill>
                  <a:srgbClr val="2B2727"/>
                </a:solidFill>
                <a:latin typeface="+mn-lt"/>
              </a:rPr>
              <a:t>If you are unsure, then select the </a:t>
            </a:r>
            <a:r>
              <a:rPr lang="en-GB" i="1" dirty="0">
                <a:solidFill>
                  <a:srgbClr val="2B2727"/>
                </a:solidFill>
                <a:latin typeface="+mn-lt"/>
              </a:rPr>
              <a:t>‘Forgot password?’ </a:t>
            </a:r>
            <a:r>
              <a:rPr lang="en-GB" dirty="0">
                <a:solidFill>
                  <a:srgbClr val="2B2727"/>
                </a:solidFill>
                <a:latin typeface="+mn-lt"/>
              </a:rPr>
              <a:t>option below the Password field and enter your email address.</a:t>
            </a:r>
          </a:p>
          <a:p>
            <a:pPr marL="285750" indent="-285750">
              <a:buFont typeface="Arial" panose="020B0604020202020204" pitchFamily="34" charset="0"/>
              <a:buChar char="•"/>
            </a:pPr>
            <a:r>
              <a:rPr lang="en-GB" dirty="0">
                <a:solidFill>
                  <a:srgbClr val="2B2727"/>
                </a:solidFill>
                <a:latin typeface="+mn-lt"/>
              </a:rPr>
              <a:t>If you have any further problems logging on, please contact Movianto Customer Services on 01234 587112.</a:t>
            </a:r>
          </a:p>
        </p:txBody>
      </p:sp>
      <p:cxnSp>
        <p:nvCxnSpPr>
          <p:cNvPr id="8" name="Straight Connector 15">
            <a:extLst>
              <a:ext uri="{FF2B5EF4-FFF2-40B4-BE49-F238E27FC236}">
                <a16:creationId xmlns:a16="http://schemas.microsoft.com/office/drawing/2014/main" id="{CEF0456C-D2CF-E64C-8C81-F8CB73046672}"/>
              </a:ext>
            </a:extLst>
          </p:cNvPr>
          <p:cNvCxnSpPr>
            <a:cxnSpLocks/>
          </p:cNvCxnSpPr>
          <p:nvPr/>
        </p:nvCxnSpPr>
        <p:spPr>
          <a:xfrm>
            <a:off x="2411760" y="332656"/>
            <a:ext cx="0" cy="493048"/>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0651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34A2F427-2A5E-4947-AB82-D483C2DF86FF}"/>
              </a:ext>
            </a:extLst>
          </p:cNvPr>
          <p:cNvSpPr>
            <a:spLocks noGrp="1"/>
          </p:cNvSpPr>
          <p:nvPr>
            <p:ph type="body" sz="quarter" idx="31"/>
          </p:nvPr>
        </p:nvSpPr>
        <p:spPr>
          <a:xfrm>
            <a:off x="219862" y="182876"/>
            <a:ext cx="8496944" cy="493048"/>
          </a:xfrm>
        </p:spPr>
        <p:txBody>
          <a:bodyPr/>
          <a:lstStyle/>
          <a:p>
            <a:r>
              <a:rPr lang="fr-FR" dirty="0"/>
              <a:t>ORDERS SCREEN</a:t>
            </a:r>
          </a:p>
        </p:txBody>
      </p:sp>
      <p:sp>
        <p:nvSpPr>
          <p:cNvPr id="10" name="TextBox 9"/>
          <p:cNvSpPr txBox="1"/>
          <p:nvPr/>
        </p:nvSpPr>
        <p:spPr>
          <a:xfrm>
            <a:off x="539552" y="4316091"/>
            <a:ext cx="8278604" cy="1384995"/>
          </a:xfrm>
          <a:prstGeom prst="rect">
            <a:avLst/>
          </a:prstGeom>
          <a:noFill/>
        </p:spPr>
        <p:txBody>
          <a:bodyPr wrap="square" rtlCol="0">
            <a:spAutoFit/>
          </a:bodyPr>
          <a:lstStyle/>
          <a:p>
            <a:pPr marL="285750" lvl="0" indent="-285750">
              <a:buFont typeface="Arial" panose="020B0604020202020204" pitchFamily="34" charset="0"/>
              <a:buChar char="•"/>
            </a:pPr>
            <a:r>
              <a:rPr lang="en-GB" sz="1400" dirty="0"/>
              <a:t>To find the vaccine required please type the following “search term” in the search products bar:</a:t>
            </a:r>
          </a:p>
          <a:p>
            <a:pPr marL="742950" lvl="1" indent="-285750">
              <a:buFont typeface="Arial" panose="020B0604020202020204" pitchFamily="34" charset="0"/>
              <a:buChar char="•"/>
            </a:pPr>
            <a:r>
              <a:rPr lang="en-GB" sz="1400" dirty="0"/>
              <a:t>“</a:t>
            </a:r>
            <a:r>
              <a:rPr lang="en-GB" sz="1400" b="1" dirty="0"/>
              <a:t>aTIV</a:t>
            </a:r>
            <a:r>
              <a:rPr lang="en-GB" sz="1400" dirty="0"/>
              <a:t>” – this will display vaccines for patients aged 65 and over</a:t>
            </a:r>
          </a:p>
          <a:p>
            <a:pPr marL="742950" lvl="1" indent="-285750">
              <a:buFont typeface="Arial" panose="020B0604020202020204" pitchFamily="34" charset="0"/>
              <a:buChar char="•"/>
            </a:pPr>
            <a:r>
              <a:rPr lang="en-GB" sz="1400" dirty="0"/>
              <a:t>“</a:t>
            </a:r>
            <a:r>
              <a:rPr lang="en-GB" sz="1400" b="1" dirty="0"/>
              <a:t>TIVc</a:t>
            </a:r>
            <a:r>
              <a:rPr lang="en-GB" sz="1400" dirty="0"/>
              <a:t>” – this will display vaccines for patients aged 2 to 64 </a:t>
            </a:r>
          </a:p>
          <a:p>
            <a:pPr marL="742950" lvl="1" indent="-285750">
              <a:buFont typeface="Arial" panose="020B0604020202020204" pitchFamily="34" charset="0"/>
              <a:buChar char="•"/>
            </a:pPr>
            <a:r>
              <a:rPr lang="en-GB" sz="1400" b="1" i="1" dirty="0"/>
              <a:t>Note:  </a:t>
            </a:r>
            <a:r>
              <a:rPr lang="en-GB" sz="1400" i="1" dirty="0"/>
              <a:t>Like last season, vaccines have been allocated to each practice so you will therefore only have access to this volume of product. Allocation queries should be raised with Movianto.</a:t>
            </a:r>
          </a:p>
        </p:txBody>
      </p:sp>
      <p:cxnSp>
        <p:nvCxnSpPr>
          <p:cNvPr id="11" name="Straight Connector 15">
            <a:extLst>
              <a:ext uri="{FF2B5EF4-FFF2-40B4-BE49-F238E27FC236}">
                <a16:creationId xmlns:a16="http://schemas.microsoft.com/office/drawing/2014/main" id="{26D76885-FB04-6A47-89D8-7500A3E46739}"/>
              </a:ext>
            </a:extLst>
          </p:cNvPr>
          <p:cNvCxnSpPr>
            <a:cxnSpLocks/>
          </p:cNvCxnSpPr>
          <p:nvPr/>
        </p:nvCxnSpPr>
        <p:spPr>
          <a:xfrm>
            <a:off x="3995936" y="714383"/>
            <a:ext cx="810105"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2766" y="5701086"/>
            <a:ext cx="8566636" cy="461665"/>
          </a:xfrm>
          <a:prstGeom prst="rect">
            <a:avLst/>
          </a:prstGeom>
          <a:noFill/>
        </p:spPr>
        <p:txBody>
          <a:bodyPr wrap="square" rtlCol="0">
            <a:spAutoFit/>
          </a:bodyPr>
          <a:lstStyle/>
          <a:p>
            <a:pPr algn="just"/>
            <a:r>
              <a:rPr lang="en-GB" sz="1200" dirty="0">
                <a:solidFill>
                  <a:srgbClr val="009C4F"/>
                </a:solidFill>
                <a:cs typeface="Arial" pitchFamily="34" charset="0"/>
              </a:rPr>
              <a:t>Please note – If you are unable to find the products to order, enter a ‘%’ sign in the “Search Products” bar and this will bring up all available products to order.  </a:t>
            </a:r>
          </a:p>
        </p:txBody>
      </p:sp>
      <p:sp>
        <p:nvSpPr>
          <p:cNvPr id="3" name="TextBox 2"/>
          <p:cNvSpPr txBox="1"/>
          <p:nvPr/>
        </p:nvSpPr>
        <p:spPr>
          <a:xfrm>
            <a:off x="2051720" y="714383"/>
            <a:ext cx="5832648" cy="612155"/>
          </a:xfrm>
          <a:prstGeom prst="rect">
            <a:avLst/>
          </a:prstGeom>
          <a:noFill/>
        </p:spPr>
        <p:txBody>
          <a:bodyPr wrap="square" rtlCol="0">
            <a:spAutoFit/>
          </a:bodyPr>
          <a:lstStyle/>
          <a:p>
            <a:pPr algn="just">
              <a:lnSpc>
                <a:spcPct val="150000"/>
              </a:lnSpc>
            </a:pPr>
            <a:r>
              <a:rPr lang="en-GB" sz="1200" dirty="0"/>
              <a:t>This screen shows your order history, including last year’s orders.</a:t>
            </a:r>
          </a:p>
          <a:p>
            <a:pPr algn="just">
              <a:lnSpc>
                <a:spcPct val="150000"/>
              </a:lnSpc>
            </a:pPr>
            <a:endParaRPr lang="en-GB" sz="1200" dirty="0">
              <a:solidFill>
                <a:schemeClr val="tx1">
                  <a:lumMod val="65000"/>
                  <a:lumOff val="35000"/>
                </a:schemeClr>
              </a:solidFill>
              <a:cs typeface="Arial" pitchFamily="34" charset="0"/>
            </a:endParaRPr>
          </a:p>
        </p:txBody>
      </p:sp>
      <p:pic>
        <p:nvPicPr>
          <p:cNvPr id="5" name="Picture 4">
            <a:extLst>
              <a:ext uri="{FF2B5EF4-FFF2-40B4-BE49-F238E27FC236}">
                <a16:creationId xmlns:a16="http://schemas.microsoft.com/office/drawing/2014/main" id="{35765C79-0436-263C-593D-0ED367A042D5}"/>
              </a:ext>
            </a:extLst>
          </p:cNvPr>
          <p:cNvPicPr>
            <a:picLocks noChangeAspect="1"/>
          </p:cNvPicPr>
          <p:nvPr/>
        </p:nvPicPr>
        <p:blipFill>
          <a:blip r:embed="rId2"/>
          <a:stretch>
            <a:fillRect/>
          </a:stretch>
        </p:blipFill>
        <p:spPr>
          <a:xfrm>
            <a:off x="274502" y="1556792"/>
            <a:ext cx="8442304" cy="2670210"/>
          </a:xfrm>
          <a:prstGeom prst="rect">
            <a:avLst/>
          </a:prstGeom>
        </p:spPr>
      </p:pic>
      <p:sp>
        <p:nvSpPr>
          <p:cNvPr id="8" name="Oval 7">
            <a:extLst>
              <a:ext uri="{FF2B5EF4-FFF2-40B4-BE49-F238E27FC236}">
                <a16:creationId xmlns:a16="http://schemas.microsoft.com/office/drawing/2014/main" id="{1E236640-D0D7-E062-D2EC-D85BA07F0366}"/>
              </a:ext>
            </a:extLst>
          </p:cNvPr>
          <p:cNvSpPr/>
          <p:nvPr/>
        </p:nvSpPr>
        <p:spPr>
          <a:xfrm>
            <a:off x="5220072" y="1431651"/>
            <a:ext cx="2016224" cy="9144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3408358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2DA41E4-3718-F34B-BC85-76AA9647F6DB}"/>
              </a:ext>
            </a:extLst>
          </p:cNvPr>
          <p:cNvSpPr>
            <a:spLocks noGrp="1"/>
          </p:cNvSpPr>
          <p:nvPr>
            <p:ph type="body" sz="quarter" idx="11"/>
          </p:nvPr>
        </p:nvSpPr>
        <p:spPr>
          <a:xfrm>
            <a:off x="2771800" y="129528"/>
            <a:ext cx="4962703" cy="493048"/>
          </a:xfrm>
        </p:spPr>
        <p:txBody>
          <a:bodyPr/>
          <a:lstStyle/>
          <a:p>
            <a:pPr lvl="0">
              <a:spcBef>
                <a:spcPts val="0"/>
              </a:spcBef>
              <a:defRPr/>
            </a:pPr>
            <a:r>
              <a:rPr lang="en-US" altLang="ko-KR" dirty="0"/>
              <a:t>PRODUCTS SCREEN</a:t>
            </a:r>
          </a:p>
        </p:txBody>
      </p:sp>
      <p:sp>
        <p:nvSpPr>
          <p:cNvPr id="6" name="Content Placeholder 1"/>
          <p:cNvSpPr txBox="1">
            <a:spLocks/>
          </p:cNvSpPr>
          <p:nvPr/>
        </p:nvSpPr>
        <p:spPr>
          <a:xfrm>
            <a:off x="2282103" y="5979960"/>
            <a:ext cx="6199187" cy="292994"/>
          </a:xfrm>
          <a:prstGeom prst="rect">
            <a:avLst/>
          </a:prstGeom>
          <a:noFill/>
        </p:spPr>
        <p:txBody>
          <a:bodyPr wrap="square" lIns="76800" tIns="38400" rIns="76800" bIns="38400" rtlCol="0">
            <a:spAutoFit/>
          </a:bodyPr>
          <a:lstStyle>
            <a:lvl1pPr marL="0" indent="0" algn="l" defTabSz="1024103" rtl="0" eaLnBrk="1" latinLnBrk="1" hangingPunct="1">
              <a:spcBef>
                <a:spcPct val="20000"/>
              </a:spcBef>
              <a:buFont typeface="Arial" pitchFamily="34" charset="0"/>
              <a:buNone/>
              <a:defRPr kumimoji="0" lang="fr-FR" sz="1400" b="0" i="0" u="none" strike="noStrike" kern="1200" cap="none" spc="0" normalizeH="0" baseline="0" dirty="0">
                <a:ln>
                  <a:noFill/>
                </a:ln>
                <a:solidFill>
                  <a:prstClr val="white">
                    <a:lumMod val="65000"/>
                  </a:prstClr>
                </a:solidFill>
                <a:effectLst/>
                <a:uLnTx/>
                <a:uFillTx/>
                <a:latin typeface="Calibri"/>
                <a:ea typeface="+mn-ea"/>
                <a:cs typeface="Arial" pitchFamily="34" charset="0"/>
              </a:defRPr>
            </a:lvl1pPr>
            <a:lvl2pPr marL="832083" indent="-320032" algn="l" defTabSz="1024103" rtl="0" eaLnBrk="1" latinLnBrk="1" hangingPunct="1">
              <a:spcBef>
                <a:spcPct val="20000"/>
              </a:spcBef>
              <a:buFont typeface="Arial" pitchFamily="34" charset="0"/>
              <a:buChar char="–"/>
              <a:defRPr sz="3100" kern="1200">
                <a:solidFill>
                  <a:schemeClr val="tx1"/>
                </a:solidFill>
                <a:latin typeface="+mn-lt"/>
                <a:ea typeface="+mn-ea"/>
                <a:cs typeface="+mn-cs"/>
              </a:defRPr>
            </a:lvl2pPr>
            <a:lvl3pPr marL="1280128" indent="-256025" algn="l" defTabSz="1024103"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792179"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04230"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16281"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28333"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840384"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352435"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fontAlgn="auto">
              <a:spcAft>
                <a:spcPts val="0"/>
              </a:spcAft>
            </a:pPr>
            <a:r>
              <a:rPr lang="en-GB" dirty="0">
                <a:solidFill>
                  <a:sysClr val="windowText" lastClr="000000"/>
                </a:solidFill>
              </a:rPr>
              <a:t>Click on “View Details” for any product you want to order</a:t>
            </a:r>
            <a:r>
              <a:rPr lang="en-GB" dirty="0"/>
              <a:t>.</a:t>
            </a:r>
          </a:p>
        </p:txBody>
      </p:sp>
      <p:pic>
        <p:nvPicPr>
          <p:cNvPr id="2" name="Picture 1"/>
          <p:cNvPicPr>
            <a:picLocks noChangeAspect="1"/>
          </p:cNvPicPr>
          <p:nvPr/>
        </p:nvPicPr>
        <p:blipFill>
          <a:blip r:embed="rId2"/>
          <a:stretch>
            <a:fillRect/>
          </a:stretch>
        </p:blipFill>
        <p:spPr>
          <a:xfrm>
            <a:off x="3720374" y="644600"/>
            <a:ext cx="836480" cy="97966"/>
          </a:xfrm>
          <a:prstGeom prst="rect">
            <a:avLst/>
          </a:prstGeom>
        </p:spPr>
      </p:pic>
      <p:pic>
        <p:nvPicPr>
          <p:cNvPr id="5" name="Picture 4">
            <a:extLst>
              <a:ext uri="{FF2B5EF4-FFF2-40B4-BE49-F238E27FC236}">
                <a16:creationId xmlns:a16="http://schemas.microsoft.com/office/drawing/2014/main" id="{347117C0-F3C1-E44C-5FB5-6E59FB52A0A4}"/>
              </a:ext>
            </a:extLst>
          </p:cNvPr>
          <p:cNvPicPr>
            <a:picLocks noChangeAspect="1"/>
          </p:cNvPicPr>
          <p:nvPr/>
        </p:nvPicPr>
        <p:blipFill>
          <a:blip r:embed="rId3"/>
          <a:stretch>
            <a:fillRect/>
          </a:stretch>
        </p:blipFill>
        <p:spPr>
          <a:xfrm>
            <a:off x="320389" y="669849"/>
            <a:ext cx="8503222" cy="5111981"/>
          </a:xfrm>
          <a:prstGeom prst="rect">
            <a:avLst/>
          </a:prstGeom>
        </p:spPr>
      </p:pic>
    </p:spTree>
    <p:extLst>
      <p:ext uri="{BB962C8B-B14F-4D97-AF65-F5344CB8AC3E}">
        <p14:creationId xmlns:p14="http://schemas.microsoft.com/office/powerpoint/2010/main" val="25852145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a:xfrm>
            <a:off x="3275856" y="-10584"/>
            <a:ext cx="4303948" cy="991646"/>
          </a:xfrm>
        </p:spPr>
        <p:txBody>
          <a:bodyPr/>
          <a:lstStyle/>
          <a:p>
            <a:r>
              <a:rPr lang="en-US" altLang="ko-KR" dirty="0"/>
              <a:t>ADD TO CART</a:t>
            </a:r>
            <a:endParaRPr lang="en-GB" altLang="ko-KR" dirty="0"/>
          </a:p>
          <a:p>
            <a:endParaRPr lang="en-GB" dirty="0"/>
          </a:p>
        </p:txBody>
      </p:sp>
      <p:sp>
        <p:nvSpPr>
          <p:cNvPr id="7" name="Content Placeholder 1"/>
          <p:cNvSpPr txBox="1">
            <a:spLocks/>
          </p:cNvSpPr>
          <p:nvPr/>
        </p:nvSpPr>
        <p:spPr>
          <a:xfrm>
            <a:off x="139387" y="4520669"/>
            <a:ext cx="8609077" cy="2385874"/>
          </a:xfrm>
          <a:prstGeom prst="rect">
            <a:avLst/>
          </a:prstGeom>
          <a:noFill/>
        </p:spPr>
        <p:txBody>
          <a:bodyPr wrap="square" lIns="76800" tIns="38400" rIns="76800" bIns="38400" rtlCol="0">
            <a:spAutoFit/>
          </a:bodyPr>
          <a:lstStyle>
            <a:lvl1pPr marL="0" indent="0" algn="l" defTabSz="1024103" rtl="0" eaLnBrk="1" latinLnBrk="1" hangingPunct="1">
              <a:spcBef>
                <a:spcPct val="20000"/>
              </a:spcBef>
              <a:buFont typeface="Arial" pitchFamily="34" charset="0"/>
              <a:buNone/>
              <a:defRPr kumimoji="0" lang="fr-FR" sz="1400" b="0" i="0" u="none" strike="noStrike" kern="1200" cap="none" spc="0" normalizeH="0" baseline="0" dirty="0">
                <a:ln>
                  <a:noFill/>
                </a:ln>
                <a:solidFill>
                  <a:prstClr val="white">
                    <a:lumMod val="65000"/>
                  </a:prstClr>
                </a:solidFill>
                <a:effectLst/>
                <a:uLnTx/>
                <a:uFillTx/>
                <a:latin typeface="Calibri"/>
                <a:ea typeface="+mn-ea"/>
                <a:cs typeface="Arial" pitchFamily="34" charset="0"/>
              </a:defRPr>
            </a:lvl1pPr>
            <a:lvl2pPr marL="832083" indent="-320032" algn="l" defTabSz="1024103" rtl="0" eaLnBrk="1" latinLnBrk="1" hangingPunct="1">
              <a:spcBef>
                <a:spcPct val="20000"/>
              </a:spcBef>
              <a:buFont typeface="Arial" pitchFamily="34" charset="0"/>
              <a:buChar char="–"/>
              <a:defRPr sz="3100" kern="1200">
                <a:solidFill>
                  <a:schemeClr val="tx1"/>
                </a:solidFill>
                <a:latin typeface="+mn-lt"/>
                <a:ea typeface="+mn-ea"/>
                <a:cs typeface="+mn-cs"/>
              </a:defRPr>
            </a:lvl2pPr>
            <a:lvl3pPr marL="1280128" indent="-256025" algn="l" defTabSz="1024103"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792179"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04230"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16281"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28333"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840384"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352435"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fontAlgn="auto">
              <a:spcAft>
                <a:spcPts val="0"/>
              </a:spcAft>
            </a:pPr>
            <a:r>
              <a:rPr lang="en-GB" sz="1500" dirty="0">
                <a:solidFill>
                  <a:srgbClr val="2B2727"/>
                </a:solidFill>
              </a:rPr>
              <a:t>The quantity available is shown. </a:t>
            </a:r>
            <a:r>
              <a:rPr lang="en-GB" sz="1500" i="1" dirty="0">
                <a:solidFill>
                  <a:srgbClr val="2B2727"/>
                </a:solidFill>
              </a:rPr>
              <a:t>This will display ‘0’ until stock is delivered to Movianto. </a:t>
            </a:r>
          </a:p>
          <a:p>
            <a:pPr fontAlgn="auto">
              <a:spcAft>
                <a:spcPts val="0"/>
              </a:spcAft>
            </a:pPr>
            <a:r>
              <a:rPr lang="en-GB" sz="1500" dirty="0">
                <a:solidFill>
                  <a:srgbClr val="2B2727"/>
                </a:solidFill>
              </a:rPr>
              <a:t>Enter the number of </a:t>
            </a:r>
            <a:r>
              <a:rPr lang="en-GB" sz="1500" b="1" dirty="0">
                <a:solidFill>
                  <a:srgbClr val="2B2727"/>
                </a:solidFill>
              </a:rPr>
              <a:t>packs (each pack contains 10 x PFS) </a:t>
            </a:r>
            <a:r>
              <a:rPr lang="en-GB" sz="1500" dirty="0">
                <a:solidFill>
                  <a:srgbClr val="2B2727"/>
                </a:solidFill>
              </a:rPr>
              <a:t>you want to order in the Quantity box and click on “Add to Cart” (e.g. to order 500 vaccines you must enter the quantity 50)</a:t>
            </a:r>
          </a:p>
          <a:p>
            <a:pPr fontAlgn="auto">
              <a:spcAft>
                <a:spcPts val="0"/>
              </a:spcAft>
            </a:pPr>
            <a:r>
              <a:rPr lang="en-GB" sz="1500" b="1" i="1" dirty="0">
                <a:solidFill>
                  <a:srgbClr val="2B2727"/>
                </a:solidFill>
              </a:rPr>
              <a:t>You should always check the pack size in the product description. In this example the vaccines are available in packs of 10.</a:t>
            </a:r>
            <a:endParaRPr lang="en-GB" sz="1500" dirty="0">
              <a:solidFill>
                <a:srgbClr val="2B2727"/>
              </a:solidFill>
            </a:endParaRPr>
          </a:p>
          <a:p>
            <a:pPr fontAlgn="auto">
              <a:spcAft>
                <a:spcPts val="0"/>
              </a:spcAft>
            </a:pPr>
            <a:r>
              <a:rPr lang="en-GB" sz="1500" dirty="0">
                <a:solidFill>
                  <a:srgbClr val="2B2727"/>
                </a:solidFill>
              </a:rPr>
              <a:t>If you want to order another vaccine, click the small arrow at the top to return to the previous screen and repeat. </a:t>
            </a:r>
          </a:p>
          <a:p>
            <a:pPr fontAlgn="auto">
              <a:spcAft>
                <a:spcPts val="0"/>
              </a:spcAft>
            </a:pPr>
            <a:r>
              <a:rPr lang="en-GB" sz="1500" dirty="0">
                <a:solidFill>
                  <a:srgbClr val="2B2727"/>
                </a:solidFill>
              </a:rPr>
              <a:t>You should only order vaccines you have space to store. </a:t>
            </a:r>
          </a:p>
          <a:p>
            <a:pPr fontAlgn="auto">
              <a:spcAft>
                <a:spcPts val="0"/>
              </a:spcAft>
            </a:pPr>
            <a:r>
              <a:rPr lang="en-GB" sz="1500" i="1" dirty="0">
                <a:solidFill>
                  <a:srgbClr val="2B2727"/>
                </a:solidFill>
              </a:rPr>
              <a:t>Note: The price will say £0 as costs will be charged back to your Health Board separately.</a:t>
            </a:r>
          </a:p>
        </p:txBody>
      </p:sp>
      <p:sp>
        <p:nvSpPr>
          <p:cNvPr id="2" name="TextBox 1"/>
          <p:cNvSpPr txBox="1"/>
          <p:nvPr/>
        </p:nvSpPr>
        <p:spPr>
          <a:xfrm>
            <a:off x="1043608" y="2492896"/>
            <a:ext cx="2016224" cy="1008112"/>
          </a:xfrm>
          <a:prstGeom prst="rect">
            <a:avLst/>
          </a:prstGeom>
          <a:noFill/>
        </p:spPr>
        <p:txBody>
          <a:bodyPr wrap="square" rtlCol="0">
            <a:spAutoFit/>
          </a:bodyPr>
          <a:lstStyle/>
          <a:p>
            <a:pPr algn="just">
              <a:lnSpc>
                <a:spcPct val="150000"/>
              </a:lnSpc>
            </a:pPr>
            <a:endParaRPr lang="en-GB" sz="1200" dirty="0">
              <a:solidFill>
                <a:schemeClr val="tx1">
                  <a:lumMod val="65000"/>
                  <a:lumOff val="35000"/>
                </a:schemeClr>
              </a:solidFill>
              <a:cs typeface="Arial" pitchFamily="34" charset="0"/>
            </a:endParaRPr>
          </a:p>
        </p:txBody>
      </p:sp>
      <p:pic>
        <p:nvPicPr>
          <p:cNvPr id="18" name="Picture 17"/>
          <p:cNvPicPr>
            <a:picLocks noChangeAspect="1"/>
          </p:cNvPicPr>
          <p:nvPr/>
        </p:nvPicPr>
        <p:blipFill>
          <a:blip r:embed="rId2"/>
          <a:stretch>
            <a:fillRect/>
          </a:stretch>
        </p:blipFill>
        <p:spPr>
          <a:xfrm>
            <a:off x="3846701" y="394074"/>
            <a:ext cx="836480" cy="97966"/>
          </a:xfrm>
          <a:prstGeom prst="rect">
            <a:avLst/>
          </a:prstGeom>
        </p:spPr>
      </p:pic>
      <p:pic>
        <p:nvPicPr>
          <p:cNvPr id="4" name="Picture 3">
            <a:extLst>
              <a:ext uri="{FF2B5EF4-FFF2-40B4-BE49-F238E27FC236}">
                <a16:creationId xmlns:a16="http://schemas.microsoft.com/office/drawing/2014/main" id="{2A47B795-C76C-FAE8-4476-66FBEB1F57A0}"/>
              </a:ext>
            </a:extLst>
          </p:cNvPr>
          <p:cNvPicPr>
            <a:picLocks noChangeAspect="1"/>
          </p:cNvPicPr>
          <p:nvPr/>
        </p:nvPicPr>
        <p:blipFill>
          <a:blip r:embed="rId3"/>
          <a:stretch>
            <a:fillRect/>
          </a:stretch>
        </p:blipFill>
        <p:spPr>
          <a:xfrm>
            <a:off x="395536" y="405623"/>
            <a:ext cx="8154652" cy="4103497"/>
          </a:xfrm>
          <a:prstGeom prst="rect">
            <a:avLst/>
          </a:prstGeom>
        </p:spPr>
      </p:pic>
    </p:spTree>
    <p:extLst>
      <p:ext uri="{BB962C8B-B14F-4D97-AF65-F5344CB8AC3E}">
        <p14:creationId xmlns:p14="http://schemas.microsoft.com/office/powerpoint/2010/main" val="99281825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028883A-8A73-1B44-9608-CE86A5C1984C}"/>
              </a:ext>
            </a:extLst>
          </p:cNvPr>
          <p:cNvSpPr>
            <a:spLocks noGrp="1"/>
          </p:cNvSpPr>
          <p:nvPr>
            <p:ph type="body" sz="quarter" idx="11"/>
          </p:nvPr>
        </p:nvSpPr>
        <p:spPr>
          <a:xfrm>
            <a:off x="179512" y="240022"/>
            <a:ext cx="4303948" cy="493048"/>
          </a:xfrm>
        </p:spPr>
        <p:txBody>
          <a:bodyPr/>
          <a:lstStyle/>
          <a:p>
            <a:r>
              <a:rPr lang="fr-FR" dirty="0"/>
              <a:t>CHECK OUT </a:t>
            </a:r>
          </a:p>
        </p:txBody>
      </p:sp>
      <p:sp>
        <p:nvSpPr>
          <p:cNvPr id="5" name="Content Placeholder 1"/>
          <p:cNvSpPr txBox="1">
            <a:spLocks/>
          </p:cNvSpPr>
          <p:nvPr/>
        </p:nvSpPr>
        <p:spPr>
          <a:xfrm>
            <a:off x="179512" y="844948"/>
            <a:ext cx="8784976" cy="569993"/>
          </a:xfrm>
          <a:prstGeom prst="rect">
            <a:avLst/>
          </a:prstGeom>
          <a:noFill/>
        </p:spPr>
        <p:txBody>
          <a:bodyPr wrap="square" lIns="76800" tIns="38400" rIns="76800" bIns="38400" rtlCol="0">
            <a:spAutoFit/>
          </a:bodyPr>
          <a:lstStyle>
            <a:lvl1pPr marL="0" indent="0" algn="l" defTabSz="1024103" rtl="0" eaLnBrk="1" latinLnBrk="1" hangingPunct="1">
              <a:spcBef>
                <a:spcPct val="20000"/>
              </a:spcBef>
              <a:buFont typeface="Arial" pitchFamily="34" charset="0"/>
              <a:buNone/>
              <a:defRPr kumimoji="0" lang="fr-FR" sz="1400" b="0" i="0" u="none" strike="noStrike" kern="1200" cap="none" spc="0" normalizeH="0" baseline="0" dirty="0">
                <a:ln>
                  <a:noFill/>
                </a:ln>
                <a:solidFill>
                  <a:prstClr val="white">
                    <a:lumMod val="65000"/>
                  </a:prstClr>
                </a:solidFill>
                <a:effectLst/>
                <a:uLnTx/>
                <a:uFillTx/>
                <a:latin typeface="Calibri"/>
                <a:ea typeface="+mn-ea"/>
                <a:cs typeface="Arial" pitchFamily="34" charset="0"/>
              </a:defRPr>
            </a:lvl1pPr>
            <a:lvl2pPr marL="832083" indent="-320032" algn="l" defTabSz="1024103" rtl="0" eaLnBrk="1" latinLnBrk="1" hangingPunct="1">
              <a:spcBef>
                <a:spcPct val="20000"/>
              </a:spcBef>
              <a:buFont typeface="Arial" pitchFamily="34" charset="0"/>
              <a:buChar char="–"/>
              <a:defRPr sz="3100" kern="1200">
                <a:solidFill>
                  <a:schemeClr val="tx1"/>
                </a:solidFill>
                <a:latin typeface="+mn-lt"/>
                <a:ea typeface="+mn-ea"/>
                <a:cs typeface="+mn-cs"/>
              </a:defRPr>
            </a:lvl2pPr>
            <a:lvl3pPr marL="1280128" indent="-256025" algn="l" defTabSz="1024103"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792179"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04230"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16281"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28333"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840384"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352435"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fontAlgn="auto">
              <a:spcAft>
                <a:spcPts val="0"/>
              </a:spcAft>
            </a:pPr>
            <a:r>
              <a:rPr lang="en-GB" sz="1600" dirty="0">
                <a:solidFill>
                  <a:srgbClr val="2B2727"/>
                </a:solidFill>
              </a:rPr>
              <a:t>Once you have finished ordering the products you require, click on the shopping trolley icon at the top  which will show a number next to it reflecting how many products you have ordered.</a:t>
            </a:r>
          </a:p>
        </p:txBody>
      </p:sp>
      <p:cxnSp>
        <p:nvCxnSpPr>
          <p:cNvPr id="7" name="Straight Connector 15">
            <a:extLst>
              <a:ext uri="{FF2B5EF4-FFF2-40B4-BE49-F238E27FC236}">
                <a16:creationId xmlns:a16="http://schemas.microsoft.com/office/drawing/2014/main" id="{26D76885-FB04-6A47-89D8-7500A3E46739}"/>
              </a:ext>
            </a:extLst>
          </p:cNvPr>
          <p:cNvCxnSpPr>
            <a:cxnSpLocks/>
          </p:cNvCxnSpPr>
          <p:nvPr/>
        </p:nvCxnSpPr>
        <p:spPr>
          <a:xfrm>
            <a:off x="611560" y="733070"/>
            <a:ext cx="810105"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8" name="Content Placeholder 1"/>
          <p:cNvSpPr txBox="1">
            <a:spLocks/>
          </p:cNvSpPr>
          <p:nvPr/>
        </p:nvSpPr>
        <p:spPr>
          <a:xfrm>
            <a:off x="267854" y="4784913"/>
            <a:ext cx="8431212" cy="1228139"/>
          </a:xfrm>
          <a:prstGeom prst="rect">
            <a:avLst/>
          </a:prstGeom>
          <a:solidFill>
            <a:schemeClr val="bg1">
              <a:alpha val="60000"/>
            </a:schemeClr>
          </a:solidFill>
        </p:spPr>
        <p:txBody>
          <a:bodyPr vert="horz"/>
          <a:lstStyle>
            <a:lvl1pPr marL="342900" indent="-342900" algn="l" defTabSz="457200" rtl="0" eaLnBrk="1" latinLnBrk="0" hangingPunct="1">
              <a:spcBef>
                <a:spcPct val="20000"/>
              </a:spcBef>
              <a:buFont typeface="Arial"/>
              <a:buChar char="•"/>
              <a:defRPr lang="en-US" sz="1800" kern="1200" smtClean="0">
                <a:solidFill>
                  <a:srgbClr val="5D6770"/>
                </a:solidFill>
                <a:latin typeface="+mn-lt"/>
                <a:ea typeface="+mn-ea"/>
                <a:cs typeface="Arial"/>
              </a:defRPr>
            </a:lvl1pPr>
            <a:lvl2pPr marL="742950" indent="-285750" algn="l" defTabSz="457200" rtl="0" eaLnBrk="1" latinLnBrk="0" hangingPunct="1">
              <a:spcBef>
                <a:spcPct val="20000"/>
              </a:spcBef>
              <a:buFont typeface="Arial"/>
              <a:buChar char="–"/>
              <a:defRPr lang="en-US" sz="1600" kern="1200" smtClean="0">
                <a:solidFill>
                  <a:srgbClr val="5D6770"/>
                </a:solidFill>
                <a:latin typeface="+mn-lt"/>
                <a:ea typeface="+mn-ea"/>
                <a:cs typeface="Arial"/>
              </a:defRPr>
            </a:lvl2pPr>
            <a:lvl3pPr marL="1143000" indent="-228600" algn="l" defTabSz="457200" rtl="0" eaLnBrk="1" latinLnBrk="0" hangingPunct="1">
              <a:spcBef>
                <a:spcPct val="20000"/>
              </a:spcBef>
              <a:buFont typeface="Arial"/>
              <a:buChar char="•"/>
              <a:defRPr lang="en-US" sz="1400" kern="1200" smtClean="0">
                <a:solidFill>
                  <a:srgbClr val="5D6770"/>
                </a:solidFill>
                <a:latin typeface="+mn-lt"/>
                <a:ea typeface="+mn-ea"/>
                <a:cs typeface="Arial"/>
              </a:defRPr>
            </a:lvl3pPr>
            <a:lvl4pPr marL="1600200" indent="-228600" algn="l" defTabSz="457200" rtl="0" eaLnBrk="1" latinLnBrk="0" hangingPunct="1">
              <a:spcBef>
                <a:spcPct val="20000"/>
              </a:spcBef>
              <a:buFont typeface="Arial"/>
              <a:buChar char="–"/>
              <a:defRPr lang="en-US" sz="1200" kern="1200" smtClean="0">
                <a:solidFill>
                  <a:srgbClr val="5D6770"/>
                </a:solidFill>
                <a:latin typeface="+mn-lt"/>
                <a:ea typeface="+mn-ea"/>
                <a:cs typeface="Arial"/>
              </a:defRPr>
            </a:lvl4pPr>
            <a:lvl5pPr marL="2057400" indent="-228600" algn="l" defTabSz="457200" rtl="0" eaLnBrk="1" latinLnBrk="0" hangingPunct="1">
              <a:spcBef>
                <a:spcPct val="20000"/>
              </a:spcBef>
              <a:buFont typeface="Arial"/>
              <a:buChar char="»"/>
              <a:defRPr lang="en-GB" sz="1200" kern="1200" smtClean="0">
                <a:solidFill>
                  <a:srgbClr val="5D6770"/>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2B2727"/>
                </a:solidFill>
              </a:rPr>
              <a:t>This will show all products you have ordered along with the quantity.  In the example above the order is for 1 pack of 10 vaccines (total 10 x PFS). Amend or remove if required, and press “Update Cart” if you do.</a:t>
            </a:r>
          </a:p>
          <a:p>
            <a:r>
              <a:rPr lang="en-GB" i="1" dirty="0">
                <a:solidFill>
                  <a:srgbClr val="2B2727"/>
                </a:solidFill>
              </a:rPr>
              <a:t>Please be aware the unit of measure “EACH-1” </a:t>
            </a:r>
            <a:r>
              <a:rPr lang="en-GB" i="1" dirty="0">
                <a:solidFill>
                  <a:schemeClr val="tx1">
                    <a:lumMod val="95000"/>
                    <a:lumOff val="5000"/>
                  </a:schemeClr>
                </a:solidFill>
              </a:rPr>
              <a:t>refers to packs, </a:t>
            </a:r>
            <a:r>
              <a:rPr lang="en-GB" i="1" u="sng" dirty="0">
                <a:solidFill>
                  <a:schemeClr val="tx1">
                    <a:lumMod val="95000"/>
                    <a:lumOff val="5000"/>
                  </a:schemeClr>
                </a:solidFill>
              </a:rPr>
              <a:t>not</a:t>
            </a:r>
            <a:r>
              <a:rPr lang="en-GB" i="1" dirty="0">
                <a:solidFill>
                  <a:schemeClr val="tx1">
                    <a:lumMod val="95000"/>
                    <a:lumOff val="5000"/>
                  </a:schemeClr>
                </a:solidFill>
              </a:rPr>
              <a:t> number of doses. </a:t>
            </a:r>
          </a:p>
        </p:txBody>
      </p:sp>
      <p:cxnSp>
        <p:nvCxnSpPr>
          <p:cNvPr id="10" name="Straight Arrow Connector 9"/>
          <p:cNvCxnSpPr/>
          <p:nvPr/>
        </p:nvCxnSpPr>
        <p:spPr>
          <a:xfrm>
            <a:off x="7596336" y="1634283"/>
            <a:ext cx="648072" cy="288032"/>
          </a:xfrm>
          <a:prstGeom prst="straightConnector1">
            <a:avLst/>
          </a:prstGeom>
          <a:ln>
            <a:solidFill>
              <a:srgbClr val="009C4F"/>
            </a:solidFill>
            <a:tailEnd type="triangle"/>
          </a:ln>
        </p:spPr>
        <p:style>
          <a:lnRef idx="3">
            <a:schemeClr val="dk1"/>
          </a:lnRef>
          <a:fillRef idx="0">
            <a:schemeClr val="dk1"/>
          </a:fillRef>
          <a:effectRef idx="2">
            <a:schemeClr val="dk1"/>
          </a:effectRef>
          <a:fontRef idx="minor">
            <a:schemeClr val="tx1"/>
          </a:fontRef>
        </p:style>
      </p:cxnSp>
      <p:pic>
        <p:nvPicPr>
          <p:cNvPr id="12" name="Picture 11">
            <a:extLst>
              <a:ext uri="{FF2B5EF4-FFF2-40B4-BE49-F238E27FC236}">
                <a16:creationId xmlns:a16="http://schemas.microsoft.com/office/drawing/2014/main" id="{AD022B17-8B46-BE80-6E8F-11DA8EBAA118}"/>
              </a:ext>
            </a:extLst>
          </p:cNvPr>
          <p:cNvPicPr>
            <a:picLocks noChangeAspect="1"/>
          </p:cNvPicPr>
          <p:nvPr/>
        </p:nvPicPr>
        <p:blipFill>
          <a:blip r:embed="rId2"/>
          <a:stretch>
            <a:fillRect/>
          </a:stretch>
        </p:blipFill>
        <p:spPr>
          <a:xfrm>
            <a:off x="179512" y="1988840"/>
            <a:ext cx="8431212" cy="2374990"/>
          </a:xfrm>
          <a:prstGeom prst="rect">
            <a:avLst/>
          </a:prstGeom>
        </p:spPr>
      </p:pic>
    </p:spTree>
    <p:extLst>
      <p:ext uri="{BB962C8B-B14F-4D97-AF65-F5344CB8AC3E}">
        <p14:creationId xmlns:p14="http://schemas.microsoft.com/office/powerpoint/2010/main" val="27865414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5">
            <a:extLst>
              <a:ext uri="{FF2B5EF4-FFF2-40B4-BE49-F238E27FC236}">
                <a16:creationId xmlns:a16="http://schemas.microsoft.com/office/drawing/2014/main" id="{A2388ECA-14A0-294B-A5AF-1EC1EAC9AA38}"/>
              </a:ext>
            </a:extLst>
          </p:cNvPr>
          <p:cNvCxnSpPr>
            <a:cxnSpLocks/>
          </p:cNvCxnSpPr>
          <p:nvPr/>
        </p:nvCxnSpPr>
        <p:spPr>
          <a:xfrm>
            <a:off x="4166947" y="1268760"/>
            <a:ext cx="810105"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8" name="Espace réservé du texte 7">
            <a:extLst>
              <a:ext uri="{FF2B5EF4-FFF2-40B4-BE49-F238E27FC236}">
                <a16:creationId xmlns:a16="http://schemas.microsoft.com/office/drawing/2014/main" id="{6F64FC5D-6B34-C44B-9889-09CFAB6E33A4}"/>
              </a:ext>
            </a:extLst>
          </p:cNvPr>
          <p:cNvSpPr>
            <a:spLocks noGrp="1"/>
          </p:cNvSpPr>
          <p:nvPr>
            <p:ph type="body" sz="quarter" idx="31"/>
          </p:nvPr>
        </p:nvSpPr>
        <p:spPr/>
        <p:txBody>
          <a:bodyPr/>
          <a:lstStyle/>
          <a:p>
            <a:r>
              <a:rPr lang="fr-FR" dirty="0"/>
              <a:t>CHECK OUT CONTINUED</a:t>
            </a:r>
          </a:p>
        </p:txBody>
      </p:sp>
      <p:sp>
        <p:nvSpPr>
          <p:cNvPr id="10" name="Content Placeholder 1"/>
          <p:cNvSpPr txBox="1">
            <a:spLocks/>
          </p:cNvSpPr>
          <p:nvPr/>
        </p:nvSpPr>
        <p:spPr>
          <a:xfrm>
            <a:off x="356393" y="1417276"/>
            <a:ext cx="8431212" cy="1287145"/>
          </a:xfrm>
          <a:prstGeom prst="rect">
            <a:avLst/>
          </a:prstGeom>
          <a:solidFill>
            <a:schemeClr val="bg1">
              <a:alpha val="60000"/>
            </a:schemeClr>
          </a:solidFill>
        </p:spPr>
        <p:txBody>
          <a:bodyPr vert="horz"/>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1800" b="0" i="0" u="none" strike="noStrike" kern="1200" cap="none" spc="0" normalizeH="0" baseline="0" noProof="0" dirty="0">
                <a:ln>
                  <a:noFill/>
                </a:ln>
                <a:solidFill>
                  <a:srgbClr val="2B2727"/>
                </a:solidFill>
                <a:effectLst/>
                <a:uLnTx/>
                <a:uFillTx/>
                <a:latin typeface="+mn-lt"/>
                <a:ea typeface="+mn-ea"/>
                <a:cs typeface="Arial"/>
              </a:rPr>
              <a:t>Once you are happy that the quantities and products are correct you </a:t>
            </a:r>
            <a:r>
              <a:rPr kumimoji="0" lang="en-GB" sz="1800" b="1" i="0" u="sng" strike="noStrike" kern="1200" cap="none" spc="0" normalizeH="0" baseline="0" noProof="0" dirty="0">
                <a:ln>
                  <a:noFill/>
                </a:ln>
                <a:solidFill>
                  <a:srgbClr val="2B2727"/>
                </a:solidFill>
                <a:effectLst/>
                <a:uLnTx/>
                <a:uFillTx/>
                <a:latin typeface="+mn-lt"/>
                <a:ea typeface="+mn-ea"/>
                <a:cs typeface="Arial"/>
              </a:rPr>
              <a:t>must</a:t>
            </a:r>
            <a:r>
              <a:rPr kumimoji="0" lang="en-GB" sz="1800" b="0" i="0" u="none" strike="noStrike" kern="1200" cap="none" spc="0" normalizeH="0" baseline="0" noProof="0" dirty="0">
                <a:ln>
                  <a:noFill/>
                </a:ln>
                <a:solidFill>
                  <a:srgbClr val="2B2727"/>
                </a:solidFill>
                <a:effectLst/>
                <a:uLnTx/>
                <a:uFillTx/>
                <a:latin typeface="+mn-lt"/>
                <a:ea typeface="+mn-ea"/>
                <a:cs typeface="Arial"/>
              </a:rPr>
              <a:t> then complete the PO Number box.</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1800" b="0" i="0" u="none" strike="noStrike" kern="1200" cap="none" spc="0" normalizeH="0" baseline="0" noProof="0" dirty="0">
                <a:ln>
                  <a:noFill/>
                </a:ln>
                <a:solidFill>
                  <a:srgbClr val="2B2727"/>
                </a:solidFill>
                <a:effectLst/>
                <a:uLnTx/>
                <a:uFillTx/>
                <a:latin typeface="+mn-lt"/>
                <a:ea typeface="+mn-ea"/>
                <a:cs typeface="Arial"/>
              </a:rPr>
              <a:t>Enter your name and the current date e.g. “SMITH 23.08.2025”.</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1800" b="0" i="0" u="none" strike="noStrike" kern="1200" cap="none" spc="0" normalizeH="0" baseline="0" noProof="0" dirty="0">
                <a:ln>
                  <a:noFill/>
                </a:ln>
                <a:solidFill>
                  <a:srgbClr val="2B2727"/>
                </a:solidFill>
                <a:effectLst/>
                <a:uLnTx/>
                <a:uFillTx/>
                <a:latin typeface="+mn-lt"/>
                <a:ea typeface="+mn-ea"/>
                <a:cs typeface="Arial"/>
              </a:rPr>
              <a:t>Then click on “Complete Order”</a:t>
            </a:r>
          </a:p>
        </p:txBody>
      </p:sp>
      <p:pic>
        <p:nvPicPr>
          <p:cNvPr id="3" name="Picture 2">
            <a:extLst>
              <a:ext uri="{FF2B5EF4-FFF2-40B4-BE49-F238E27FC236}">
                <a16:creationId xmlns:a16="http://schemas.microsoft.com/office/drawing/2014/main" id="{163B1267-5A6B-F327-F9D7-FA377FC3616B}"/>
              </a:ext>
            </a:extLst>
          </p:cNvPr>
          <p:cNvPicPr>
            <a:picLocks noChangeAspect="1"/>
          </p:cNvPicPr>
          <p:nvPr/>
        </p:nvPicPr>
        <p:blipFill>
          <a:blip r:embed="rId2"/>
          <a:stretch>
            <a:fillRect/>
          </a:stretch>
        </p:blipFill>
        <p:spPr>
          <a:xfrm>
            <a:off x="184510" y="2924944"/>
            <a:ext cx="8959489" cy="3096344"/>
          </a:xfrm>
          <a:prstGeom prst="rect">
            <a:avLst/>
          </a:prstGeom>
        </p:spPr>
      </p:pic>
      <p:cxnSp>
        <p:nvCxnSpPr>
          <p:cNvPr id="7" name="Straight Arrow Connector 6"/>
          <p:cNvCxnSpPr>
            <a:cxnSpLocks/>
          </p:cNvCxnSpPr>
          <p:nvPr/>
        </p:nvCxnSpPr>
        <p:spPr>
          <a:xfrm>
            <a:off x="5076056" y="2704421"/>
            <a:ext cx="2880320" cy="2486525"/>
          </a:xfrm>
          <a:prstGeom prst="straightConnector1">
            <a:avLst/>
          </a:prstGeom>
          <a:ln>
            <a:solidFill>
              <a:srgbClr val="009C4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97560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0034EFD0-9B5C-984F-9A99-44289295EEF7}"/>
              </a:ext>
            </a:extLst>
          </p:cNvPr>
          <p:cNvSpPr>
            <a:spLocks noGrp="1"/>
          </p:cNvSpPr>
          <p:nvPr>
            <p:ph type="body" sz="quarter" idx="28"/>
          </p:nvPr>
        </p:nvSpPr>
        <p:spPr/>
        <p:txBody>
          <a:bodyPr/>
          <a:lstStyle/>
          <a:p>
            <a:r>
              <a:rPr lang="fr-FR" dirty="0"/>
              <a:t>ORDER CONFIRMATION</a:t>
            </a:r>
          </a:p>
        </p:txBody>
      </p:sp>
      <p:sp>
        <p:nvSpPr>
          <p:cNvPr id="11" name="TextBox 10"/>
          <p:cNvSpPr txBox="1"/>
          <p:nvPr/>
        </p:nvSpPr>
        <p:spPr>
          <a:xfrm>
            <a:off x="323528" y="4824755"/>
            <a:ext cx="8405868" cy="1231106"/>
          </a:xfrm>
          <a:prstGeom prst="rect">
            <a:avLst/>
          </a:prstGeom>
          <a:noFill/>
        </p:spPr>
        <p:txBody>
          <a:bodyPr wrap="square" rtlCol="0">
            <a:spAutoFit/>
          </a:bodyPr>
          <a:lstStyle/>
          <a:p>
            <a:pPr marL="85725" indent="-85725">
              <a:buFont typeface="Arial" pitchFamily="34" charset="0"/>
              <a:buChar char="•"/>
            </a:pPr>
            <a:r>
              <a:rPr lang="en-GB" sz="1400" dirty="0">
                <a:solidFill>
                  <a:srgbClr val="2B2727"/>
                </a:solidFill>
              </a:rPr>
              <a:t>You will receive an email confirmation which should take no more than 60 minutes to arrive. This will have the details required should you need to contact the Customer Service Team for any reason.</a:t>
            </a:r>
          </a:p>
          <a:p>
            <a:pPr marL="85725" indent="-85725"/>
            <a:endParaRPr lang="en-GB" sz="900" i="1" dirty="0">
              <a:solidFill>
                <a:srgbClr val="2B2727"/>
              </a:solidFill>
            </a:endParaRPr>
          </a:p>
          <a:p>
            <a:pPr marL="85725" indent="-85725">
              <a:buFont typeface="Arial" pitchFamily="34" charset="0"/>
              <a:buChar char="•"/>
            </a:pPr>
            <a:r>
              <a:rPr lang="en-GB" sz="1400" i="1" dirty="0">
                <a:solidFill>
                  <a:srgbClr val="2B2727"/>
                </a:solidFill>
              </a:rPr>
              <a:t>Your delivery day will be the day allocated in the Movianto delivery schedule.  You must order by the stated cut off time to receive delivery on this day.  </a:t>
            </a:r>
          </a:p>
          <a:p>
            <a:pPr marL="85725" indent="-85725">
              <a:buFont typeface="Arial" pitchFamily="34" charset="0"/>
              <a:buChar char="•"/>
            </a:pPr>
            <a:endParaRPr lang="en-GB" sz="900" dirty="0">
              <a:solidFill>
                <a:srgbClr val="2B2727"/>
              </a:solidFill>
            </a:endParaRPr>
          </a:p>
        </p:txBody>
      </p:sp>
      <p:pic>
        <p:nvPicPr>
          <p:cNvPr id="4" name="Picture 3">
            <a:extLst>
              <a:ext uri="{FF2B5EF4-FFF2-40B4-BE49-F238E27FC236}">
                <a16:creationId xmlns:a16="http://schemas.microsoft.com/office/drawing/2014/main" id="{5FB1263C-18E6-21E5-D4B8-6FF7D2894DE9}"/>
              </a:ext>
            </a:extLst>
          </p:cNvPr>
          <p:cNvPicPr>
            <a:picLocks noChangeAspect="1"/>
          </p:cNvPicPr>
          <p:nvPr/>
        </p:nvPicPr>
        <p:blipFill rotWithShape="1">
          <a:blip r:embed="rId2"/>
          <a:srcRect l="767" t="2090" r="955" b="1763"/>
          <a:stretch/>
        </p:blipFill>
        <p:spPr>
          <a:xfrm>
            <a:off x="323528" y="1340769"/>
            <a:ext cx="8261179" cy="3312368"/>
          </a:xfrm>
          <a:prstGeom prst="rect">
            <a:avLst/>
          </a:prstGeom>
        </p:spPr>
      </p:pic>
    </p:spTree>
    <p:extLst>
      <p:ext uri="{BB962C8B-B14F-4D97-AF65-F5344CB8AC3E}">
        <p14:creationId xmlns:p14="http://schemas.microsoft.com/office/powerpoint/2010/main" val="248486038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5">
            <a:extLst>
              <a:ext uri="{FF2B5EF4-FFF2-40B4-BE49-F238E27FC236}">
                <a16:creationId xmlns:a16="http://schemas.microsoft.com/office/drawing/2014/main" id="{81A0AA6E-A99F-7F42-A502-699AA243A5E1}"/>
              </a:ext>
            </a:extLst>
          </p:cNvPr>
          <p:cNvSpPr txBox="1">
            <a:spLocks/>
          </p:cNvSpPr>
          <p:nvPr/>
        </p:nvSpPr>
        <p:spPr>
          <a:xfrm>
            <a:off x="840878" y="2492896"/>
            <a:ext cx="4739234" cy="4032448"/>
          </a:xfrm>
          <a:prstGeom prst="rect">
            <a:avLst/>
          </a:prstGeom>
        </p:spPr>
        <p:txBody>
          <a:bodyPr/>
          <a:lstStyle>
            <a:lvl1pPr marL="342900" indent="-342900" algn="l" rtl="0" eaLnBrk="1" fontAlgn="base" hangingPunct="1">
              <a:spcBef>
                <a:spcPct val="20000"/>
              </a:spcBef>
              <a:spcAft>
                <a:spcPct val="0"/>
              </a:spcAft>
              <a:buClr>
                <a:schemeClr val="accent2">
                  <a:lumMod val="75000"/>
                </a:schemeClr>
              </a:buClr>
              <a:buFont typeface="Wingdings" panose="05000000000000000000" pitchFamily="2" charset="2"/>
              <a:buChar char="§"/>
              <a:defRPr sz="2000" b="1" kern="1200">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Clr>
                <a:srgbClr val="9C1F61"/>
              </a:buClr>
              <a:buFont typeface="Wingdings" pitchFamily="2" charset="2"/>
              <a:buChar char="§"/>
              <a:defRPr sz="1800" b="0" kern="1200">
                <a:solidFill>
                  <a:schemeClr val="tx1">
                    <a:lumMod val="65000"/>
                    <a:lumOff val="35000"/>
                  </a:schemeClr>
                </a:solidFill>
                <a:latin typeface="+mn-lt"/>
                <a:ea typeface="+mn-ea"/>
                <a:cs typeface="+mn-cs"/>
              </a:defRPr>
            </a:lvl2pPr>
            <a:lvl3pPr marL="1143000" indent="-228600" algn="l" rtl="0" eaLnBrk="1" fontAlgn="base" hangingPunct="1">
              <a:spcBef>
                <a:spcPct val="20000"/>
              </a:spcBef>
              <a:spcAft>
                <a:spcPct val="0"/>
              </a:spcAft>
              <a:buClr>
                <a:srgbClr val="9C1F61"/>
              </a:buClr>
              <a:buFont typeface="Arial" charset="0"/>
              <a:buChar char="•"/>
              <a:defRPr sz="1600" kern="1200">
                <a:solidFill>
                  <a:schemeClr val="tx1">
                    <a:lumMod val="65000"/>
                    <a:lumOff val="35000"/>
                  </a:schemeClr>
                </a:solidFill>
                <a:latin typeface="+mn-lt"/>
                <a:ea typeface="+mn-ea"/>
                <a:cs typeface="+mn-cs"/>
              </a:defRPr>
            </a:lvl3pPr>
            <a:lvl4pPr marL="1600200" indent="-228600" algn="l" rtl="0" eaLnBrk="1" fontAlgn="base" hangingPunct="1">
              <a:spcBef>
                <a:spcPct val="20000"/>
              </a:spcBef>
              <a:spcAft>
                <a:spcPct val="0"/>
              </a:spcAft>
              <a:buClr>
                <a:srgbClr val="9C1F61"/>
              </a:buClr>
              <a:buFont typeface="Arial" charset="0"/>
              <a:buChar char="–"/>
              <a:defRPr sz="1400" kern="1200">
                <a:solidFill>
                  <a:schemeClr val="tx1">
                    <a:lumMod val="65000"/>
                    <a:lumOff val="35000"/>
                  </a:schemeClr>
                </a:solidFill>
                <a:latin typeface="+mn-lt"/>
                <a:ea typeface="+mn-ea"/>
                <a:cs typeface="+mn-cs"/>
              </a:defRPr>
            </a:lvl4pPr>
            <a:lvl5pPr marL="2057400" indent="-228600" algn="l" rtl="0" eaLnBrk="1" fontAlgn="base" hangingPunct="1">
              <a:spcBef>
                <a:spcPct val="20000"/>
              </a:spcBef>
              <a:spcAft>
                <a:spcPct val="0"/>
              </a:spcAft>
              <a:buClr>
                <a:srgbClr val="9C1F61"/>
              </a:buClr>
              <a:buFontTx/>
              <a:buNone/>
              <a:defRPr sz="105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fr-FR" b="0" i="1" dirty="0">
              <a:solidFill>
                <a:schemeClr val="tx1">
                  <a:lumMod val="50000"/>
                  <a:lumOff val="50000"/>
                </a:schemeClr>
              </a:solidFill>
            </a:endParaRPr>
          </a:p>
        </p:txBody>
      </p:sp>
      <p:pic>
        <p:nvPicPr>
          <p:cNvPr id="13" name="Espace réservé pour une image  12" descr="Une image contenant camion, extérieur, voiture, grue&#10;&#10;Description générée automatiquement">
            <a:extLst>
              <a:ext uri="{FF2B5EF4-FFF2-40B4-BE49-F238E27FC236}">
                <a16:creationId xmlns:a16="http://schemas.microsoft.com/office/drawing/2014/main" id="{2E92A4FE-6B8B-5143-9F32-9A3D0E5D0861}"/>
              </a:ext>
            </a:extLst>
          </p:cNvPr>
          <p:cNvPicPr>
            <a:picLocks noGrp="1" noChangeAspect="1"/>
          </p:cNvPicPr>
          <p:nvPr>
            <p:ph type="pic" sz="quarter" idx="26"/>
          </p:nvPr>
        </p:nvPicPr>
        <p:blipFill>
          <a:blip r:embed="rId2">
            <a:extLst>
              <a:ext uri="{28A0092B-C50C-407E-A947-70E740481C1C}">
                <a14:useLocalDpi xmlns:a14="http://schemas.microsoft.com/office/drawing/2010/main" val="0"/>
              </a:ext>
            </a:extLst>
          </a:blip>
          <a:srcRect l="488" r="488"/>
          <a:stretch>
            <a:fillRect/>
          </a:stretch>
        </p:blipFill>
        <p:spPr>
          <a:xfrm>
            <a:off x="179512" y="1138708"/>
            <a:ext cx="2552242" cy="5038833"/>
          </a:xfrm>
        </p:spPr>
      </p:pic>
      <p:sp>
        <p:nvSpPr>
          <p:cNvPr id="9" name="Rectangle 8">
            <a:extLst>
              <a:ext uri="{FF2B5EF4-FFF2-40B4-BE49-F238E27FC236}">
                <a16:creationId xmlns:a16="http://schemas.microsoft.com/office/drawing/2014/main" id="{82DFDF53-6001-F24C-BBA0-13F5C67EF23C}"/>
              </a:ext>
            </a:extLst>
          </p:cNvPr>
          <p:cNvSpPr/>
          <p:nvPr/>
        </p:nvSpPr>
        <p:spPr>
          <a:xfrm>
            <a:off x="3995936" y="1113522"/>
            <a:ext cx="4572000" cy="369332"/>
          </a:xfrm>
          <a:prstGeom prst="rect">
            <a:avLst/>
          </a:prstGeom>
        </p:spPr>
        <p:txBody>
          <a:bodyPr>
            <a:spAutoFit/>
          </a:bodyPr>
          <a:lstStyle/>
          <a:p>
            <a:pPr marL="0" indent="0">
              <a:buNone/>
            </a:pPr>
            <a:r>
              <a:rPr lang="fr-FR" b="1" dirty="0">
                <a:solidFill>
                  <a:srgbClr val="00B050"/>
                </a:solidFill>
              </a:rPr>
              <a:t>CHANGING YOUR PASSWORD</a:t>
            </a:r>
          </a:p>
        </p:txBody>
      </p:sp>
      <p:pic>
        <p:nvPicPr>
          <p:cNvPr id="17" name="Image 16" descr="Une image contenant dessin&#10;&#10;Description générée automatiquement">
            <a:extLst>
              <a:ext uri="{FF2B5EF4-FFF2-40B4-BE49-F238E27FC236}">
                <a16:creationId xmlns:a16="http://schemas.microsoft.com/office/drawing/2014/main" id="{8339BE67-09CB-C340-9E2D-3F6BDFD8E0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0" y="3297850"/>
            <a:ext cx="1570882" cy="720547"/>
          </a:xfrm>
          <a:prstGeom prst="rect">
            <a:avLst/>
          </a:prstGeom>
        </p:spPr>
      </p:pic>
      <p:sp>
        <p:nvSpPr>
          <p:cNvPr id="7" name="Content Placeholder 1"/>
          <p:cNvSpPr txBox="1">
            <a:spLocks/>
          </p:cNvSpPr>
          <p:nvPr/>
        </p:nvSpPr>
        <p:spPr>
          <a:xfrm>
            <a:off x="3258145" y="1608110"/>
            <a:ext cx="5581377" cy="1990716"/>
          </a:xfrm>
          <a:prstGeom prst="rect">
            <a:avLst/>
          </a:prstGeom>
        </p:spPr>
        <p:txBody>
          <a:bodyPr/>
          <a:lstStyle>
            <a:lvl1pPr marL="384039" indent="-384039" algn="l" defTabSz="1024103" rtl="0" eaLnBrk="1" latinLnBrk="1" hangingPunct="1">
              <a:spcBef>
                <a:spcPct val="20000"/>
              </a:spcBef>
              <a:buFont typeface="Arial" pitchFamily="34" charset="0"/>
              <a:buChar char="•"/>
              <a:defRPr sz="3600" kern="1200">
                <a:solidFill>
                  <a:schemeClr val="tx1"/>
                </a:solidFill>
                <a:latin typeface="+mn-lt"/>
                <a:ea typeface="+mn-ea"/>
                <a:cs typeface="+mn-cs"/>
              </a:defRPr>
            </a:lvl1pPr>
            <a:lvl2pPr marL="832083" indent="-320032" algn="l" defTabSz="1024103" rtl="0" eaLnBrk="1" latinLnBrk="1" hangingPunct="1">
              <a:spcBef>
                <a:spcPct val="20000"/>
              </a:spcBef>
              <a:buFont typeface="Arial" pitchFamily="34" charset="0"/>
              <a:buChar char="–"/>
              <a:defRPr sz="3100" kern="1200">
                <a:solidFill>
                  <a:schemeClr val="tx1"/>
                </a:solidFill>
                <a:latin typeface="+mn-lt"/>
                <a:ea typeface="+mn-ea"/>
                <a:cs typeface="+mn-cs"/>
              </a:defRPr>
            </a:lvl2pPr>
            <a:lvl3pPr marL="1280128" indent="-256025" algn="l" defTabSz="1024103"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792179"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04230"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16281"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28333"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840384"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352435"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fontAlgn="auto">
              <a:spcAft>
                <a:spcPts val="0"/>
              </a:spcAft>
            </a:pPr>
            <a:r>
              <a:rPr lang="en-GB" sz="1400" dirty="0"/>
              <a:t>If you would like to change the password that was auto generated for you then please select the “Administration” drop down at the top      and click “Preferences”.</a:t>
            </a:r>
          </a:p>
          <a:p>
            <a:pPr fontAlgn="auto">
              <a:spcAft>
                <a:spcPts val="0"/>
              </a:spcAft>
            </a:pPr>
            <a:r>
              <a:rPr lang="en-GB" sz="1400" dirty="0"/>
              <a:t>Your details will be shown and at the bottom you can enter a new     password and confirm it.</a:t>
            </a:r>
          </a:p>
        </p:txBody>
      </p:sp>
      <p:pic>
        <p:nvPicPr>
          <p:cNvPr id="8" name="Picture 7"/>
          <p:cNvPicPr>
            <a:picLocks noChangeAspect="1"/>
          </p:cNvPicPr>
          <p:nvPr/>
        </p:nvPicPr>
        <p:blipFill>
          <a:blip r:embed="rId4"/>
          <a:stretch>
            <a:fillRect/>
          </a:stretch>
        </p:blipFill>
        <p:spPr>
          <a:xfrm>
            <a:off x="3110266" y="3023320"/>
            <a:ext cx="5823286" cy="2920583"/>
          </a:xfrm>
          <a:prstGeom prst="rect">
            <a:avLst/>
          </a:prstGeom>
        </p:spPr>
      </p:pic>
    </p:spTree>
    <p:extLst>
      <p:ext uri="{BB962C8B-B14F-4D97-AF65-F5344CB8AC3E}">
        <p14:creationId xmlns:p14="http://schemas.microsoft.com/office/powerpoint/2010/main" val="305238785"/>
      </p:ext>
    </p:extLst>
  </p:cSld>
  <p:clrMapOvr>
    <a:masterClrMapping/>
  </p:clrMapOvr>
  <p:transition>
    <p:fade/>
  </p:transition>
</p:sld>
</file>

<file path=ppt/theme/theme1.xml><?xml version="1.0" encoding="utf-8"?>
<a:theme xmlns:a="http://schemas.openxmlformats.org/drawingml/2006/main" name="Office 테마">
  <a:themeElements>
    <a:clrScheme name="minimal">
      <a:dk1>
        <a:sysClr val="windowText" lastClr="000000"/>
      </a:dk1>
      <a:lt1>
        <a:sysClr val="window" lastClr="FFFFFF"/>
      </a:lt1>
      <a:dk2>
        <a:srgbClr val="333333"/>
      </a:dk2>
      <a:lt2>
        <a:srgbClr val="C0C0C0"/>
      </a:lt2>
      <a:accent1>
        <a:srgbClr val="EAEAEA"/>
      </a:accent1>
      <a:accent2>
        <a:srgbClr val="DFD7CC"/>
      </a:accent2>
      <a:accent3>
        <a:srgbClr val="95B3DF"/>
      </a:accent3>
      <a:accent4>
        <a:srgbClr val="5BAFCB"/>
      </a:accent4>
      <a:accent5>
        <a:srgbClr val="A1BEA8"/>
      </a:accent5>
      <a:accent6>
        <a:srgbClr val="FED9A1"/>
      </a:accent6>
      <a:hlink>
        <a:srgbClr val="5BAFCB"/>
      </a:hlink>
      <a:folHlink>
        <a:srgbClr val="A1BEA8"/>
      </a:folHlink>
    </a:clrScheme>
    <a:fontScheme name="creativityforest2">
      <a:majorFont>
        <a:latin typeface="Montserrat"/>
        <a:ea typeface="Lato Medium"/>
        <a:cs typeface=""/>
      </a:majorFont>
      <a:minorFont>
        <a:latin typeface="Calibri"/>
        <a:ea typeface="Lat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just">
          <a:lnSpc>
            <a:spcPct val="150000"/>
          </a:lnSpc>
          <a:defRPr sz="1200" dirty="0" smtClean="0">
            <a:solidFill>
              <a:schemeClr val="tx1">
                <a:lumMod val="65000"/>
                <a:lumOff val="35000"/>
              </a:schemeClr>
            </a:solidFill>
            <a:cs typeface="Arial" pitchFamily="34"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4199b9c-a89e-442f-9799-431511f14748}" enabled="1" method="Privileged" siteId="{10efe0bd-a030-4bca-809c-b5e6745e499a}" contentBits="0" removed="0"/>
</clbl:labelList>
</file>

<file path=docProps/app.xml><?xml version="1.0" encoding="utf-8"?>
<Properties xmlns="http://schemas.openxmlformats.org/officeDocument/2006/extended-properties" xmlns:vt="http://schemas.openxmlformats.org/officeDocument/2006/docPropsVTypes">
  <Template/>
  <TotalTime>154</TotalTime>
  <Words>662</Words>
  <Application>Microsoft Office PowerPoint</Application>
  <PresentationFormat>On-screen Show (4:3)</PresentationFormat>
  <Paragraphs>39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League Spartan</vt:lpstr>
      <vt:lpstr>Open Sans</vt:lpstr>
      <vt:lpstr>Wingdings</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grenier sandrine</dc:creator>
  <cp:lastModifiedBy>Ranson, Amanda</cp:lastModifiedBy>
  <cp:revision>671</cp:revision>
  <cp:lastPrinted>2020-01-14T13:02:50Z</cp:lastPrinted>
  <dcterms:created xsi:type="dcterms:W3CDTF">2017-02-08T11:31:16Z</dcterms:created>
  <dcterms:modified xsi:type="dcterms:W3CDTF">2025-08-22T11:33:31Z</dcterms:modified>
</cp:coreProperties>
</file>