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  <p:sldId id="265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ne McCabe" userId="fd5f4bc0-aaf4-488e-a654-2c97a0d74d73" providerId="ADAL" clId="{EF9A6609-CE96-4442-A844-5ED9222303C7}"/>
    <pc:docChg chg="undo custSel addSld modSld">
      <pc:chgData name="Maxine McCabe" userId="fd5f4bc0-aaf4-488e-a654-2c97a0d74d73" providerId="ADAL" clId="{EF9A6609-CE96-4442-A844-5ED9222303C7}" dt="2024-11-04T21:29:30.239" v="745" actId="255"/>
      <pc:docMkLst>
        <pc:docMk/>
      </pc:docMkLst>
      <pc:sldChg chg="modSp mod">
        <pc:chgData name="Maxine McCabe" userId="fd5f4bc0-aaf4-488e-a654-2c97a0d74d73" providerId="ADAL" clId="{EF9A6609-CE96-4442-A844-5ED9222303C7}" dt="2024-11-04T21:29:30.239" v="745" actId="255"/>
        <pc:sldMkLst>
          <pc:docMk/>
          <pc:sldMk cId="338854360" sldId="257"/>
        </pc:sldMkLst>
        <pc:spChg chg="mod">
          <ac:chgData name="Maxine McCabe" userId="fd5f4bc0-aaf4-488e-a654-2c97a0d74d73" providerId="ADAL" clId="{EF9A6609-CE96-4442-A844-5ED9222303C7}" dt="2024-11-04T21:29:30.239" v="745" actId="255"/>
          <ac:spMkLst>
            <pc:docMk/>
            <pc:sldMk cId="338854360" sldId="257"/>
            <ac:spMk id="3" creationId="{28EBB59C-4F35-7089-9D26-628742B49D6A}"/>
          </ac:spMkLst>
        </pc:spChg>
      </pc:sldChg>
      <pc:sldChg chg="addSp delSp modSp new mod">
        <pc:chgData name="Maxine McCabe" userId="fd5f4bc0-aaf4-488e-a654-2c97a0d74d73" providerId="ADAL" clId="{EF9A6609-CE96-4442-A844-5ED9222303C7}" dt="2024-11-04T21:29:28.496" v="744" actId="26606"/>
        <pc:sldMkLst>
          <pc:docMk/>
          <pc:sldMk cId="2086856197" sldId="267"/>
        </pc:sldMkLst>
        <pc:spChg chg="del mod">
          <ac:chgData name="Maxine McCabe" userId="fd5f4bc0-aaf4-488e-a654-2c97a0d74d73" providerId="ADAL" clId="{EF9A6609-CE96-4442-A844-5ED9222303C7}" dt="2024-10-31T13:55:46.394" v="42" actId="478"/>
          <ac:spMkLst>
            <pc:docMk/>
            <pc:sldMk cId="2086856197" sldId="267"/>
            <ac:spMk id="2" creationId="{6F796305-DFE6-37C3-EC57-0EE9209EE9B8}"/>
          </ac:spMkLst>
        </pc:spChg>
        <pc:spChg chg="mod">
          <ac:chgData name="Maxine McCabe" userId="fd5f4bc0-aaf4-488e-a654-2c97a0d74d73" providerId="ADAL" clId="{EF9A6609-CE96-4442-A844-5ED9222303C7}" dt="2024-10-31T13:57:12.706" v="65" actId="113"/>
          <ac:spMkLst>
            <pc:docMk/>
            <pc:sldMk cId="2086856197" sldId="267"/>
            <ac:spMk id="3" creationId="{46EE443F-3FFC-FACC-1095-5D69425B3A7C}"/>
          </ac:spMkLst>
        </pc:spChg>
        <pc:spChg chg="add del mod">
          <ac:chgData name="Maxine McCabe" userId="fd5f4bc0-aaf4-488e-a654-2c97a0d74d73" providerId="ADAL" clId="{EF9A6609-CE96-4442-A844-5ED9222303C7}" dt="2024-11-04T21:29:28.496" v="744" actId="26606"/>
          <ac:spMkLst>
            <pc:docMk/>
            <pc:sldMk cId="2086856197" sldId="267"/>
            <ac:spMk id="4" creationId="{C6FC63D7-A88B-68C9-3964-40DA39404792}"/>
          </ac:spMkLst>
        </pc:spChg>
        <pc:spChg chg="mod">
          <ac:chgData name="Maxine McCabe" userId="fd5f4bc0-aaf4-488e-a654-2c97a0d74d73" providerId="ADAL" clId="{EF9A6609-CE96-4442-A844-5ED9222303C7}" dt="2024-10-31T13:57:19.035" v="67" actId="113"/>
          <ac:spMkLst>
            <pc:docMk/>
            <pc:sldMk cId="2086856197" sldId="267"/>
            <ac:spMk id="5" creationId="{B8AA17E3-E0E2-F679-3D09-EE52A2C69053}"/>
          </ac:spMkLst>
        </pc:spChg>
        <pc:spChg chg="mod">
          <ac:chgData name="Maxine McCabe" userId="fd5f4bc0-aaf4-488e-a654-2c97a0d74d73" providerId="ADAL" clId="{EF9A6609-CE96-4442-A844-5ED9222303C7}" dt="2024-11-04T19:33:43.842" v="714" actId="20577"/>
          <ac:spMkLst>
            <pc:docMk/>
            <pc:sldMk cId="2086856197" sldId="267"/>
            <ac:spMk id="6" creationId="{5A161BF4-0F13-FC7C-4B9A-D9CC39C3D1BB}"/>
          </ac:spMkLst>
        </pc:spChg>
        <pc:graphicFrameChg chg="add del">
          <ac:chgData name="Maxine McCabe" userId="fd5f4bc0-aaf4-488e-a654-2c97a0d74d73" providerId="ADAL" clId="{EF9A6609-CE96-4442-A844-5ED9222303C7}" dt="2024-11-04T21:29:08.164" v="738" actId="26606"/>
          <ac:graphicFrameMkLst>
            <pc:docMk/>
            <pc:sldMk cId="2086856197" sldId="267"/>
            <ac:graphicFrameMk id="8" creationId="{2C0B95FA-1D79-B6ED-BEAE-733AA8E2F166}"/>
          </ac:graphicFrameMkLst>
        </pc:graphicFrameChg>
        <pc:graphicFrameChg chg="add del">
          <ac:chgData name="Maxine McCabe" userId="fd5f4bc0-aaf4-488e-a654-2c97a0d74d73" providerId="ADAL" clId="{EF9A6609-CE96-4442-A844-5ED9222303C7}" dt="2024-11-04T21:29:10.816" v="740" actId="26606"/>
          <ac:graphicFrameMkLst>
            <pc:docMk/>
            <pc:sldMk cId="2086856197" sldId="267"/>
            <ac:graphicFrameMk id="10" creationId="{E3DC3DCB-1B3E-ADDF-3A98-5BC217619AAC}"/>
          </ac:graphicFrameMkLst>
        </pc:graphicFrameChg>
        <pc:graphicFrameChg chg="add del">
          <ac:chgData name="Maxine McCabe" userId="fd5f4bc0-aaf4-488e-a654-2c97a0d74d73" providerId="ADAL" clId="{EF9A6609-CE96-4442-A844-5ED9222303C7}" dt="2024-11-04T21:29:15.831" v="742" actId="26606"/>
          <ac:graphicFrameMkLst>
            <pc:docMk/>
            <pc:sldMk cId="2086856197" sldId="267"/>
            <ac:graphicFrameMk id="12" creationId="{A5FA5DC0-1598-E207-B1CA-C6EC047850B3}"/>
          </ac:graphicFrameMkLst>
        </pc:graphicFrameChg>
        <pc:graphicFrameChg chg="add del">
          <ac:chgData name="Maxine McCabe" userId="fd5f4bc0-aaf4-488e-a654-2c97a0d74d73" providerId="ADAL" clId="{EF9A6609-CE96-4442-A844-5ED9222303C7}" dt="2024-11-04T21:29:28.496" v="744" actId="26606"/>
          <ac:graphicFrameMkLst>
            <pc:docMk/>
            <pc:sldMk cId="2086856197" sldId="267"/>
            <ac:graphicFrameMk id="14" creationId="{C1A927BB-4C0B-8006-409F-59A57545EE4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68CD6-2299-4185-A566-5BD016FF204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CBB88-5A61-4E07-B876-0E802D1AD5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u="sng"/>
            <a:t>N</a:t>
          </a:r>
          <a:r>
            <a:rPr lang="en-GB"/>
            <a:t>ational </a:t>
          </a:r>
          <a:r>
            <a:rPr lang="en-GB" b="1" u="sng"/>
            <a:t>E</a:t>
          </a:r>
          <a:r>
            <a:rPr lang="en-GB"/>
            <a:t>arly </a:t>
          </a:r>
          <a:r>
            <a:rPr lang="en-GB" b="1" u="sng"/>
            <a:t>W</a:t>
          </a:r>
          <a:r>
            <a:rPr lang="en-GB"/>
            <a:t>arning </a:t>
          </a:r>
          <a:r>
            <a:rPr lang="en-GB" b="1" u="sng"/>
            <a:t>S</a:t>
          </a:r>
          <a:r>
            <a:rPr lang="en-GB"/>
            <a:t>core</a:t>
          </a:r>
          <a:endParaRPr lang="en-US"/>
        </a:p>
      </dgm:t>
    </dgm:pt>
    <dgm:pt modelId="{F5018B97-B133-4346-830B-98E67BEABCC9}" type="parTrans" cxnId="{BDCEE670-8C99-46CC-A65A-17D733BFDBDD}">
      <dgm:prSet/>
      <dgm:spPr/>
      <dgm:t>
        <a:bodyPr/>
        <a:lstStyle/>
        <a:p>
          <a:endParaRPr lang="en-US"/>
        </a:p>
      </dgm:t>
    </dgm:pt>
    <dgm:pt modelId="{8EF29686-2680-4D03-B2DA-F943E16407A4}" type="sibTrans" cxnId="{BDCEE670-8C99-46CC-A65A-17D733BFDBDD}">
      <dgm:prSet/>
      <dgm:spPr/>
      <dgm:t>
        <a:bodyPr/>
        <a:lstStyle/>
        <a:p>
          <a:endParaRPr lang="en-US"/>
        </a:p>
      </dgm:t>
    </dgm:pt>
    <dgm:pt modelId="{F0CAEAD6-5B0C-41AF-8BDD-11D24BCE26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Universal language used across healthcare settings</a:t>
          </a:r>
          <a:endParaRPr lang="en-US"/>
        </a:p>
      </dgm:t>
    </dgm:pt>
    <dgm:pt modelId="{D74058E4-874E-431D-A181-514CE04AAF79}" type="parTrans" cxnId="{8548A62D-9AD9-4ADF-A076-432166B92DFE}">
      <dgm:prSet/>
      <dgm:spPr/>
      <dgm:t>
        <a:bodyPr/>
        <a:lstStyle/>
        <a:p>
          <a:endParaRPr lang="en-US"/>
        </a:p>
      </dgm:t>
    </dgm:pt>
    <dgm:pt modelId="{49EFDDE2-2942-402D-A92D-06E09F3E1E10}" type="sibTrans" cxnId="{8548A62D-9AD9-4ADF-A076-432166B92DFE}">
      <dgm:prSet/>
      <dgm:spPr/>
      <dgm:t>
        <a:bodyPr/>
        <a:lstStyle/>
        <a:p>
          <a:endParaRPr lang="en-US"/>
        </a:p>
      </dgm:t>
    </dgm:pt>
    <dgm:pt modelId="{807F9102-3736-40C3-9749-079CED0896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Aggregate scoring system where each vital sign is given a score based on the result</a:t>
          </a:r>
          <a:endParaRPr lang="en-US"/>
        </a:p>
      </dgm:t>
    </dgm:pt>
    <dgm:pt modelId="{824AEE85-BACB-4A7F-9CA0-1C2763BE955E}" type="parTrans" cxnId="{CFD1C187-CD61-4E1A-9AD7-249A7E4E4312}">
      <dgm:prSet/>
      <dgm:spPr/>
      <dgm:t>
        <a:bodyPr/>
        <a:lstStyle/>
        <a:p>
          <a:endParaRPr lang="en-US"/>
        </a:p>
      </dgm:t>
    </dgm:pt>
    <dgm:pt modelId="{C28A5F52-9FAF-418D-99A7-42A59A1589CF}" type="sibTrans" cxnId="{CFD1C187-CD61-4E1A-9AD7-249A7E4E4312}">
      <dgm:prSet/>
      <dgm:spPr/>
      <dgm:t>
        <a:bodyPr/>
        <a:lstStyle/>
        <a:p>
          <a:endParaRPr lang="en-US"/>
        </a:p>
      </dgm:t>
    </dgm:pt>
    <dgm:pt modelId="{D2BC1290-BDC6-4A1C-9825-C17991CEFE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Total score is generated by adding individual scores together</a:t>
          </a:r>
          <a:endParaRPr lang="en-US"/>
        </a:p>
      </dgm:t>
    </dgm:pt>
    <dgm:pt modelId="{DDF674A6-F386-40F7-854A-AA613561F894}" type="parTrans" cxnId="{F5126EC2-1409-43AD-BF26-4BF67B940838}">
      <dgm:prSet/>
      <dgm:spPr/>
      <dgm:t>
        <a:bodyPr/>
        <a:lstStyle/>
        <a:p>
          <a:endParaRPr lang="en-US"/>
        </a:p>
      </dgm:t>
    </dgm:pt>
    <dgm:pt modelId="{F1192B78-B297-4EF5-9926-E732208A03E6}" type="sibTrans" cxnId="{F5126EC2-1409-43AD-BF26-4BF67B940838}">
      <dgm:prSet/>
      <dgm:spPr/>
      <dgm:t>
        <a:bodyPr/>
        <a:lstStyle/>
        <a:p>
          <a:endParaRPr lang="en-US"/>
        </a:p>
      </dgm:t>
    </dgm:pt>
    <dgm:pt modelId="{904C44EF-FEF3-4101-988C-E91F55F50E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Improves the detection and response to clinical deterioration in adult patients</a:t>
          </a:r>
          <a:endParaRPr lang="en-US" dirty="0"/>
        </a:p>
      </dgm:t>
    </dgm:pt>
    <dgm:pt modelId="{FE53D5EE-ECD0-4CE6-AD88-A3807C30A9E9}" type="parTrans" cxnId="{BE665F53-41D4-469D-B247-61F60CF80AEC}">
      <dgm:prSet/>
      <dgm:spPr/>
      <dgm:t>
        <a:bodyPr/>
        <a:lstStyle/>
        <a:p>
          <a:endParaRPr lang="en-US"/>
        </a:p>
      </dgm:t>
    </dgm:pt>
    <dgm:pt modelId="{9EE68998-37F3-41AE-A169-581D980A914C}" type="sibTrans" cxnId="{BE665F53-41D4-469D-B247-61F60CF80AEC}">
      <dgm:prSet/>
      <dgm:spPr/>
      <dgm:t>
        <a:bodyPr/>
        <a:lstStyle/>
        <a:p>
          <a:endParaRPr lang="en-US"/>
        </a:p>
      </dgm:t>
    </dgm:pt>
    <dgm:pt modelId="{BAAAA2C6-806C-43C9-AD93-8323295F71FF}" type="pres">
      <dgm:prSet presAssocID="{D5868CD6-2299-4185-A566-5BD016FF204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80E760-0F24-453A-8245-B6BDB2B8189B}" type="pres">
      <dgm:prSet presAssocID="{932CBB88-5A61-4E07-B876-0E802D1AD558}" presName="compNode" presStyleCnt="0"/>
      <dgm:spPr/>
    </dgm:pt>
    <dgm:pt modelId="{35B9D474-E584-4DCA-86C6-974046C8A674}" type="pres">
      <dgm:prSet presAssocID="{932CBB88-5A61-4E07-B876-0E802D1AD55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9555200-5E32-4DA4-BE80-EF35DC11BAD9}" type="pres">
      <dgm:prSet presAssocID="{932CBB88-5A61-4E07-B876-0E802D1AD558}" presName="spaceRect" presStyleCnt="0"/>
      <dgm:spPr/>
    </dgm:pt>
    <dgm:pt modelId="{6429FCC4-117C-44FD-B8A0-36F328C03CBC}" type="pres">
      <dgm:prSet presAssocID="{932CBB88-5A61-4E07-B876-0E802D1AD558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93D97CF1-464F-40E8-B59A-B1AE0DA7013C}" type="pres">
      <dgm:prSet presAssocID="{8EF29686-2680-4D03-B2DA-F943E16407A4}" presName="sibTrans" presStyleCnt="0"/>
      <dgm:spPr/>
    </dgm:pt>
    <dgm:pt modelId="{AB3C2F84-A79B-4B0A-B778-8F6D876943E7}" type="pres">
      <dgm:prSet presAssocID="{F0CAEAD6-5B0C-41AF-8BDD-11D24BCE2650}" presName="compNode" presStyleCnt="0"/>
      <dgm:spPr/>
    </dgm:pt>
    <dgm:pt modelId="{B18BAA6B-A8C2-4EB0-80F6-082623C138A2}" type="pres">
      <dgm:prSet presAssocID="{F0CAEAD6-5B0C-41AF-8BDD-11D24BCE265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52D99E8-BE33-4F72-90E7-4CCAA0CCED78}" type="pres">
      <dgm:prSet presAssocID="{F0CAEAD6-5B0C-41AF-8BDD-11D24BCE2650}" presName="spaceRect" presStyleCnt="0"/>
      <dgm:spPr/>
    </dgm:pt>
    <dgm:pt modelId="{402D3CD8-1034-4AAA-A30A-8DE583307592}" type="pres">
      <dgm:prSet presAssocID="{F0CAEAD6-5B0C-41AF-8BDD-11D24BCE2650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12AFDD37-E18E-47D1-85DB-F698E9C2C6BB}" type="pres">
      <dgm:prSet presAssocID="{49EFDDE2-2942-402D-A92D-06E09F3E1E10}" presName="sibTrans" presStyleCnt="0"/>
      <dgm:spPr/>
    </dgm:pt>
    <dgm:pt modelId="{5CD11B81-9A4B-42DB-A962-1F00C0ED2D85}" type="pres">
      <dgm:prSet presAssocID="{807F9102-3736-40C3-9749-079CED089679}" presName="compNode" presStyleCnt="0"/>
      <dgm:spPr/>
    </dgm:pt>
    <dgm:pt modelId="{30F0AB58-9C65-400B-B7B8-BB1D76CCFED9}" type="pres">
      <dgm:prSet presAssocID="{807F9102-3736-40C3-9749-079CED08967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47CA33C-BCEB-4C5C-B478-D1AE1DF8E495}" type="pres">
      <dgm:prSet presAssocID="{807F9102-3736-40C3-9749-079CED089679}" presName="spaceRect" presStyleCnt="0"/>
      <dgm:spPr/>
    </dgm:pt>
    <dgm:pt modelId="{2C865317-D4F2-412A-A6A7-9D3493362E12}" type="pres">
      <dgm:prSet presAssocID="{807F9102-3736-40C3-9749-079CED089679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739BB5FD-A024-4BD9-98FF-2BF4A74B0020}" type="pres">
      <dgm:prSet presAssocID="{C28A5F52-9FAF-418D-99A7-42A59A1589CF}" presName="sibTrans" presStyleCnt="0"/>
      <dgm:spPr/>
    </dgm:pt>
    <dgm:pt modelId="{8B4EEC38-7045-4479-8445-DE795B0BC321}" type="pres">
      <dgm:prSet presAssocID="{D2BC1290-BDC6-4A1C-9825-C17991CEFEE5}" presName="compNode" presStyleCnt="0"/>
      <dgm:spPr/>
    </dgm:pt>
    <dgm:pt modelId="{432C361F-D822-4F47-8D48-C74FB6267B5A}" type="pres">
      <dgm:prSet presAssocID="{D2BC1290-BDC6-4A1C-9825-C17991CEFEE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2C5A49B-0522-4DAA-BFE7-7A1F989B6D0E}" type="pres">
      <dgm:prSet presAssocID="{D2BC1290-BDC6-4A1C-9825-C17991CEFEE5}" presName="spaceRect" presStyleCnt="0"/>
      <dgm:spPr/>
    </dgm:pt>
    <dgm:pt modelId="{26307938-A112-44C9-8E2A-8F6E615D4530}" type="pres">
      <dgm:prSet presAssocID="{D2BC1290-BDC6-4A1C-9825-C17991CEFEE5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0CA6AA66-76FE-49D7-89A0-958ADE827438}" type="pres">
      <dgm:prSet presAssocID="{F1192B78-B297-4EF5-9926-E732208A03E6}" presName="sibTrans" presStyleCnt="0"/>
      <dgm:spPr/>
    </dgm:pt>
    <dgm:pt modelId="{293A5FA9-A004-4A01-8661-9DB801B90108}" type="pres">
      <dgm:prSet presAssocID="{904C44EF-FEF3-4101-988C-E91F55F50EB9}" presName="compNode" presStyleCnt="0"/>
      <dgm:spPr/>
    </dgm:pt>
    <dgm:pt modelId="{E0741109-2DB4-48DB-824F-9F527A04B130}" type="pres">
      <dgm:prSet presAssocID="{904C44EF-FEF3-4101-988C-E91F55F50E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DCB08FF-593B-4B3E-9C6E-0A869C4C11E9}" type="pres">
      <dgm:prSet presAssocID="{904C44EF-FEF3-4101-988C-E91F55F50EB9}" presName="spaceRect" presStyleCnt="0"/>
      <dgm:spPr/>
    </dgm:pt>
    <dgm:pt modelId="{39CD5CCF-00BD-45B6-8C0D-DD2A7BF4A8BB}" type="pres">
      <dgm:prSet presAssocID="{904C44EF-FEF3-4101-988C-E91F55F50EB9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F86149-9450-4C77-8A55-7570DEB3DBF8}" type="presOf" srcId="{904C44EF-FEF3-4101-988C-E91F55F50EB9}" destId="{39CD5CCF-00BD-45B6-8C0D-DD2A7BF4A8BB}" srcOrd="0" destOrd="0" presId="urn:microsoft.com/office/officeart/2018/2/layout/IconLabelList"/>
    <dgm:cxn modelId="{CFD1C187-CD61-4E1A-9AD7-249A7E4E4312}" srcId="{D5868CD6-2299-4185-A566-5BD016FF204E}" destId="{807F9102-3736-40C3-9749-079CED089679}" srcOrd="2" destOrd="0" parTransId="{824AEE85-BACB-4A7F-9CA0-1C2763BE955E}" sibTransId="{C28A5F52-9FAF-418D-99A7-42A59A1589CF}"/>
    <dgm:cxn modelId="{839DEAF7-6702-43AD-B6E5-CB11A4CB0744}" type="presOf" srcId="{932CBB88-5A61-4E07-B876-0E802D1AD558}" destId="{6429FCC4-117C-44FD-B8A0-36F328C03CBC}" srcOrd="0" destOrd="0" presId="urn:microsoft.com/office/officeart/2018/2/layout/IconLabelList"/>
    <dgm:cxn modelId="{F9353935-2A44-46F5-A045-B3D50E33ACC4}" type="presOf" srcId="{807F9102-3736-40C3-9749-079CED089679}" destId="{2C865317-D4F2-412A-A6A7-9D3493362E12}" srcOrd="0" destOrd="0" presId="urn:microsoft.com/office/officeart/2018/2/layout/IconLabelList"/>
    <dgm:cxn modelId="{8548A62D-9AD9-4ADF-A076-432166B92DFE}" srcId="{D5868CD6-2299-4185-A566-5BD016FF204E}" destId="{F0CAEAD6-5B0C-41AF-8BDD-11D24BCE2650}" srcOrd="1" destOrd="0" parTransId="{D74058E4-874E-431D-A181-514CE04AAF79}" sibTransId="{49EFDDE2-2942-402D-A92D-06E09F3E1E10}"/>
    <dgm:cxn modelId="{F5126EC2-1409-43AD-BF26-4BF67B940838}" srcId="{D5868CD6-2299-4185-A566-5BD016FF204E}" destId="{D2BC1290-BDC6-4A1C-9825-C17991CEFEE5}" srcOrd="3" destOrd="0" parTransId="{DDF674A6-F386-40F7-854A-AA613561F894}" sibTransId="{F1192B78-B297-4EF5-9926-E732208A03E6}"/>
    <dgm:cxn modelId="{77D038AA-5D33-4CF1-8C3E-6126B5E9B82E}" type="presOf" srcId="{D2BC1290-BDC6-4A1C-9825-C17991CEFEE5}" destId="{26307938-A112-44C9-8E2A-8F6E615D4530}" srcOrd="0" destOrd="0" presId="urn:microsoft.com/office/officeart/2018/2/layout/IconLabelList"/>
    <dgm:cxn modelId="{BE665F53-41D4-469D-B247-61F60CF80AEC}" srcId="{D5868CD6-2299-4185-A566-5BD016FF204E}" destId="{904C44EF-FEF3-4101-988C-E91F55F50EB9}" srcOrd="4" destOrd="0" parTransId="{FE53D5EE-ECD0-4CE6-AD88-A3807C30A9E9}" sibTransId="{9EE68998-37F3-41AE-A169-581D980A914C}"/>
    <dgm:cxn modelId="{BD4217AA-8A7F-4C51-87A1-0A18858DE19C}" type="presOf" srcId="{D5868CD6-2299-4185-A566-5BD016FF204E}" destId="{BAAAA2C6-806C-43C9-AD93-8323295F71FF}" srcOrd="0" destOrd="0" presId="urn:microsoft.com/office/officeart/2018/2/layout/IconLabelList"/>
    <dgm:cxn modelId="{2D939CD0-E8AC-4CB1-8D9A-1985BBEE0B01}" type="presOf" srcId="{F0CAEAD6-5B0C-41AF-8BDD-11D24BCE2650}" destId="{402D3CD8-1034-4AAA-A30A-8DE583307592}" srcOrd="0" destOrd="0" presId="urn:microsoft.com/office/officeart/2018/2/layout/IconLabelList"/>
    <dgm:cxn modelId="{BDCEE670-8C99-46CC-A65A-17D733BFDBDD}" srcId="{D5868CD6-2299-4185-A566-5BD016FF204E}" destId="{932CBB88-5A61-4E07-B876-0E802D1AD558}" srcOrd="0" destOrd="0" parTransId="{F5018B97-B133-4346-830B-98E67BEABCC9}" sibTransId="{8EF29686-2680-4D03-B2DA-F943E16407A4}"/>
    <dgm:cxn modelId="{D114BAEE-DEE8-43C8-9C4B-7F16CC649239}" type="presParOf" srcId="{BAAAA2C6-806C-43C9-AD93-8323295F71FF}" destId="{EA80E760-0F24-453A-8245-B6BDB2B8189B}" srcOrd="0" destOrd="0" presId="urn:microsoft.com/office/officeart/2018/2/layout/IconLabelList"/>
    <dgm:cxn modelId="{DFC9796C-B8AA-4B48-9845-67ED4A14C8C3}" type="presParOf" srcId="{EA80E760-0F24-453A-8245-B6BDB2B8189B}" destId="{35B9D474-E584-4DCA-86C6-974046C8A674}" srcOrd="0" destOrd="0" presId="urn:microsoft.com/office/officeart/2018/2/layout/IconLabelList"/>
    <dgm:cxn modelId="{1B60B2C9-7AD8-4905-A1D9-6ECAACE8AE32}" type="presParOf" srcId="{EA80E760-0F24-453A-8245-B6BDB2B8189B}" destId="{C9555200-5E32-4DA4-BE80-EF35DC11BAD9}" srcOrd="1" destOrd="0" presId="urn:microsoft.com/office/officeart/2018/2/layout/IconLabelList"/>
    <dgm:cxn modelId="{86BB436D-5D81-4AC8-A33F-300DA0D81CEA}" type="presParOf" srcId="{EA80E760-0F24-453A-8245-B6BDB2B8189B}" destId="{6429FCC4-117C-44FD-B8A0-36F328C03CBC}" srcOrd="2" destOrd="0" presId="urn:microsoft.com/office/officeart/2018/2/layout/IconLabelList"/>
    <dgm:cxn modelId="{09FAE5CF-8081-4A1D-A630-A62E601AE305}" type="presParOf" srcId="{BAAAA2C6-806C-43C9-AD93-8323295F71FF}" destId="{93D97CF1-464F-40E8-B59A-B1AE0DA7013C}" srcOrd="1" destOrd="0" presId="urn:microsoft.com/office/officeart/2018/2/layout/IconLabelList"/>
    <dgm:cxn modelId="{74CEDF6F-3E84-4AAF-B912-5AB0C17CA419}" type="presParOf" srcId="{BAAAA2C6-806C-43C9-AD93-8323295F71FF}" destId="{AB3C2F84-A79B-4B0A-B778-8F6D876943E7}" srcOrd="2" destOrd="0" presId="urn:microsoft.com/office/officeart/2018/2/layout/IconLabelList"/>
    <dgm:cxn modelId="{D8697DB5-1691-4A20-8D8A-58BCFE9984E0}" type="presParOf" srcId="{AB3C2F84-A79B-4B0A-B778-8F6D876943E7}" destId="{B18BAA6B-A8C2-4EB0-80F6-082623C138A2}" srcOrd="0" destOrd="0" presId="urn:microsoft.com/office/officeart/2018/2/layout/IconLabelList"/>
    <dgm:cxn modelId="{598C27B8-18CB-4C96-8210-1DD1A551BDDA}" type="presParOf" srcId="{AB3C2F84-A79B-4B0A-B778-8F6D876943E7}" destId="{352D99E8-BE33-4F72-90E7-4CCAA0CCED78}" srcOrd="1" destOrd="0" presId="urn:microsoft.com/office/officeart/2018/2/layout/IconLabelList"/>
    <dgm:cxn modelId="{FD0E30A0-5874-4A3B-AF34-4476BE8A2A27}" type="presParOf" srcId="{AB3C2F84-A79B-4B0A-B778-8F6D876943E7}" destId="{402D3CD8-1034-4AAA-A30A-8DE583307592}" srcOrd="2" destOrd="0" presId="urn:microsoft.com/office/officeart/2018/2/layout/IconLabelList"/>
    <dgm:cxn modelId="{A5B10371-1DC1-4857-B5F3-3F328AD2CBCA}" type="presParOf" srcId="{BAAAA2C6-806C-43C9-AD93-8323295F71FF}" destId="{12AFDD37-E18E-47D1-85DB-F698E9C2C6BB}" srcOrd="3" destOrd="0" presId="urn:microsoft.com/office/officeart/2018/2/layout/IconLabelList"/>
    <dgm:cxn modelId="{D34E1038-0A99-4E18-A94B-2BCBCFA95387}" type="presParOf" srcId="{BAAAA2C6-806C-43C9-AD93-8323295F71FF}" destId="{5CD11B81-9A4B-42DB-A962-1F00C0ED2D85}" srcOrd="4" destOrd="0" presId="urn:microsoft.com/office/officeart/2018/2/layout/IconLabelList"/>
    <dgm:cxn modelId="{DFFCF5F2-795F-4B60-940F-88A072B77229}" type="presParOf" srcId="{5CD11B81-9A4B-42DB-A962-1F00C0ED2D85}" destId="{30F0AB58-9C65-400B-B7B8-BB1D76CCFED9}" srcOrd="0" destOrd="0" presId="urn:microsoft.com/office/officeart/2018/2/layout/IconLabelList"/>
    <dgm:cxn modelId="{10ABA9A4-A381-4E64-8D08-FABC41831B65}" type="presParOf" srcId="{5CD11B81-9A4B-42DB-A962-1F00C0ED2D85}" destId="{B47CA33C-BCEB-4C5C-B478-D1AE1DF8E495}" srcOrd="1" destOrd="0" presId="urn:microsoft.com/office/officeart/2018/2/layout/IconLabelList"/>
    <dgm:cxn modelId="{76AD8105-9648-4116-817C-17708569A8F7}" type="presParOf" srcId="{5CD11B81-9A4B-42DB-A962-1F00C0ED2D85}" destId="{2C865317-D4F2-412A-A6A7-9D3493362E12}" srcOrd="2" destOrd="0" presId="urn:microsoft.com/office/officeart/2018/2/layout/IconLabelList"/>
    <dgm:cxn modelId="{05CD996C-A9BE-43AE-8F77-EB4B53B84C5C}" type="presParOf" srcId="{BAAAA2C6-806C-43C9-AD93-8323295F71FF}" destId="{739BB5FD-A024-4BD9-98FF-2BF4A74B0020}" srcOrd="5" destOrd="0" presId="urn:microsoft.com/office/officeart/2018/2/layout/IconLabelList"/>
    <dgm:cxn modelId="{DA3CE016-837B-432F-9705-20BC27705D5D}" type="presParOf" srcId="{BAAAA2C6-806C-43C9-AD93-8323295F71FF}" destId="{8B4EEC38-7045-4479-8445-DE795B0BC321}" srcOrd="6" destOrd="0" presId="urn:microsoft.com/office/officeart/2018/2/layout/IconLabelList"/>
    <dgm:cxn modelId="{344B7F34-0DD4-4812-88C6-A2DDF592EAED}" type="presParOf" srcId="{8B4EEC38-7045-4479-8445-DE795B0BC321}" destId="{432C361F-D822-4F47-8D48-C74FB6267B5A}" srcOrd="0" destOrd="0" presId="urn:microsoft.com/office/officeart/2018/2/layout/IconLabelList"/>
    <dgm:cxn modelId="{8D793D02-6A09-4D54-8B0B-3605A836024D}" type="presParOf" srcId="{8B4EEC38-7045-4479-8445-DE795B0BC321}" destId="{52C5A49B-0522-4DAA-BFE7-7A1F989B6D0E}" srcOrd="1" destOrd="0" presId="urn:microsoft.com/office/officeart/2018/2/layout/IconLabelList"/>
    <dgm:cxn modelId="{666FD6B4-7900-48A2-BEC7-D1D38C272F50}" type="presParOf" srcId="{8B4EEC38-7045-4479-8445-DE795B0BC321}" destId="{26307938-A112-44C9-8E2A-8F6E615D4530}" srcOrd="2" destOrd="0" presId="urn:microsoft.com/office/officeart/2018/2/layout/IconLabelList"/>
    <dgm:cxn modelId="{0FCBE68C-0D81-4D15-80C9-FFB126D991DF}" type="presParOf" srcId="{BAAAA2C6-806C-43C9-AD93-8323295F71FF}" destId="{0CA6AA66-76FE-49D7-89A0-958ADE827438}" srcOrd="7" destOrd="0" presId="urn:microsoft.com/office/officeart/2018/2/layout/IconLabelList"/>
    <dgm:cxn modelId="{64CEAA72-6407-4B22-A5C8-72D6CD246FEA}" type="presParOf" srcId="{BAAAA2C6-806C-43C9-AD93-8323295F71FF}" destId="{293A5FA9-A004-4A01-8661-9DB801B90108}" srcOrd="8" destOrd="0" presId="urn:microsoft.com/office/officeart/2018/2/layout/IconLabelList"/>
    <dgm:cxn modelId="{020E232C-E810-492A-9A0F-B730441ECB85}" type="presParOf" srcId="{293A5FA9-A004-4A01-8661-9DB801B90108}" destId="{E0741109-2DB4-48DB-824F-9F527A04B130}" srcOrd="0" destOrd="0" presId="urn:microsoft.com/office/officeart/2018/2/layout/IconLabelList"/>
    <dgm:cxn modelId="{6243E16D-BFFE-4926-8521-6D2F2910DCD9}" type="presParOf" srcId="{293A5FA9-A004-4A01-8661-9DB801B90108}" destId="{4DCB08FF-593B-4B3E-9C6E-0A869C4C11E9}" srcOrd="1" destOrd="0" presId="urn:microsoft.com/office/officeart/2018/2/layout/IconLabelList"/>
    <dgm:cxn modelId="{377151C7-A030-4A2C-A8AD-E93B5076B267}" type="presParOf" srcId="{293A5FA9-A004-4A01-8661-9DB801B90108}" destId="{39CD5CCF-00BD-45B6-8C0D-DD2A7BF4A8B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0:28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909 27 24575,'-54'0'0,"-22"1"0,-143-17 0,152 9 0,0 2 0,-83 6 0,52 0 0,91-1 0,1 1 0,-1-1 0,1 1 0,-1 0 0,1 0 0,-1 1 0,1 0 0,0 0 0,0 1 0,0-1 0,0 1 0,0 1 0,0-1 0,1 1 0,0 0 0,-1 0 0,2 1 0,-1-1 0,0 1 0,1 0 0,0 0 0,0 1 0,0-1 0,1 1 0,0 0 0,0 0 0,-2 8 0,-3 11 0,1 1 0,2 0 0,1 0 0,-2 38 0,7 111 0,2-66 0,-4-100 0,1 1 0,0 0 0,1-1 0,0 1 0,0-1 0,1 1 0,0-1 0,1 0 0,0 1 0,1-1 0,-1-1 0,2 1 0,-1 0 0,1-1 0,1 0 0,-1 0 0,1-1 0,1 1 0,-1-1 0,1-1 0,0 1 0,16 9 0,-7-3 0,1-2 0,1-1 0,-1 0 0,2-1 0,-1-1 0,1 0 0,1-2 0,-1 0 0,1-1 0,0-1 0,29 2 0,-16-4 0,46 8 0,-46-4 0,50 1 0,65 7 0,-111-9 0,-1-1 0,1-1 0,57-4 0,-73-3 0,-1 0 0,40-14 0,-43 12 0,1 1 0,0 0 0,0 1 0,26-2 0,142 6 0,-182-1 0,0 1 0,1-1 0,-1 0 0,0 0 0,0 0 0,0-1 0,0 1 0,0-1 0,-1 0 0,1 0 0,-1 0 0,1-1 0,-1 1 0,1-1 0,-1 0 0,0 0 0,-1 0 0,1 0 0,0-1 0,-1 1 0,4-7 0,-2 2 0,-1 0 0,0-1 0,0 1 0,0-1 0,-1 1 0,-1-1 0,0 0 0,0 0 0,0-10 0,-4-436 0,3 450 0,0-1 0,0 1 0,0 0 0,-1 0 0,0 0 0,0 0 0,-1 0 0,1 0 0,-1 0 0,0 0 0,0 1 0,0-1 0,-1 1 0,0-1 0,-3-3 0,1 3 0,1 1 0,-1 0 0,-1 0 0,1 1 0,0-1 0,-1 1 0,0 0 0,1 1 0,-1-1 0,0 1 0,-13-2 0,-52-17 0,49 13 0,1 1 0,-2 2 0,1 0 0,-42-3 0,52 8-341,1-1 0,0-1-1,-20-4 1,14 1-6485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0:37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757 28 24575,'-41'-2'0,"-55"-9"0,55 5 0,-59-2 0,4 7 0,-110 4 0,199-2 0,-1 0 0,0 0 0,1 0 0,0 1 0,-1 0 0,1 1 0,0 0 0,0 0 0,0 0 0,0 1 0,1 0 0,0 0 0,-1 1 0,2 0 0,-1 0 0,0 0 0,1 1 0,-8 11 0,7-8 0,0 2 0,1-1 0,0 0 0,1 1 0,0 0 0,1 0 0,0 0 0,1 1 0,0-1 0,1 0 0,0 22 0,0 0 0,2 0 0,1 0 0,2 0 0,1 0 0,15 52 0,1-39 0,4 13 0,-17-33 0,1 0 0,2-1 0,0 0 0,2 0 0,0-1 0,32 41 0,-35-55 0,1-1 0,0 0 0,0 0 0,1-1 0,0-1 0,0 0 0,1-1 0,0 0 0,16 5 0,-4 0 0,-8-6 0,0 1 0,0-2 0,27 4 0,4 1 0,-10-3 0,0-2 0,-1-2 0,69-4 0,-31 1 0,-67 0 0,0 1 0,-1-1 0,1-1 0,-1 1 0,1-1 0,-1-1 0,0 1 0,0-1 0,0-1 0,0 1 0,0-1 0,-1 0 0,0-1 0,0 1 0,0-1 0,8-9 0,5-7 0,-1-2 0,-1 0 0,16-28 0,-2 3 0,-20 32 0,-1-1 0,-1 0 0,-1 0 0,0 0 0,-1-1 0,-1-1 0,4-19 0,-4 6 0,-2 0 0,-1 0 0,-2-44 0,-1 45 0,1 13 0,-2 0 0,1 0 0,-6-24 0,6 38 0,-1 0 0,0 0 0,-1 0 0,1 0 0,-1 0 0,0 0 0,1 1 0,-2-1 0,1 1 0,0-1 0,-1 1 0,0 0 0,1-1 0,-1 2 0,0-1 0,-1 0 0,1 0 0,0 1 0,-6-3 0,-60-20-39,-17-7 168,81 29-233,0 1 0,1-1 0,-1 0 0,1 0 0,-1-1 1,1 1-1,0-1 0,0 0 0,0 0 0,1 0 0,0-1 0,-1 1 0,-1-6 0,-2-5-6722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0:51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658 54 24575,'-1'-2'0,"1"0"0,-1 0 0,1 0 0,-1 0 0,0 0 0,1 0 0,-1 1 0,0-1 0,0 0 0,0 0 0,-1 1 0,1-1 0,0 1 0,-1-1 0,1 1 0,-1 0 0,1-1 0,-1 1 0,0 0 0,1 0 0,-1 0 0,0 0 0,0 0 0,0 1 0,0-1 0,-4 0 0,-53-10 0,26 8 0,0 2 0,-1 2 0,1 1 0,0 2 0,-41 9 0,18-2 0,42-9 0,0 0 0,1 1 0,-1 0 0,1 1 0,0 0 0,0 1 0,1 1 0,-1 0 0,1 1 0,0 0 0,-13 11 0,15-8 0,2-1 0,-1 1 0,1 1 0,0 0 0,1 0 0,1 0 0,0 1 0,0 0 0,1 0 0,1 0 0,0 1 0,0-1 0,1 1 0,1 0 0,0 0 0,1 0 0,1 23 0,-1 2 0,0-17 0,0-1 0,2 1 0,0-1 0,5 24 0,-5-40 0,1 1 0,-1 0 0,1-1 0,-1 1 0,1-1 0,1 1 0,-1-1 0,0 0 0,1 0 0,0 0 0,0 0 0,0 0 0,1-1 0,-1 1 0,1-1 0,0 0 0,0 0 0,0-1 0,0 1 0,0-1 0,1 0 0,5 3 0,61 24 0,-52-20 0,0 0 0,0-2 0,1-1 0,31 7 0,13-7 0,0-3 0,71-6 0,-19 1 0,-111 2 0,7 0 0,1 0 0,-1-1 0,0 0 0,18-4 0,-25 3 0,0 0 0,0 0 0,0-1 0,0 1 0,0-1 0,-1 0 0,1 0 0,-1-1 0,0 0 0,0 1 0,0-1 0,5-8 0,3-3 0,-1 0 0,-1-1 0,0-1 0,-1 0 0,-1 0 0,0-1 0,8-32 0,-9 21 0,-2-1 0,-1 1 0,-2-1 0,-1-37 0,-1 44 0,0 10 0,0 0 0,-1-1 0,0 1 0,-6-25 0,5 33 0,1 0 0,-2 0 0,1 1 0,-1-1 0,1 1 0,-1-1 0,0 1 0,-1 0 0,1 0 0,-1 0 0,0 0 0,0 1 0,0 0 0,0 0 0,-10-6 0,6 6 17,-1-1-1,1 1 0,-1 0 0,0 1 1,-10-2-1,-16-5-1479,19 4-5363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1:05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1036 54 24575,'-1'-2'0,"1"0"0,-1-1 0,1 1 0,-1 0 0,0-1 0,0 1 0,0 0 0,0 0 0,0 0 0,0 0 0,-1 0 0,1 0 0,0 0 0,-1 0 0,0 0 0,0 1 0,1-1 0,-1 1 0,0-1 0,0 1 0,0 0 0,0 0 0,-1 0 0,1 0 0,0 0 0,0 0 0,-1 0 0,1 1 0,0-1 0,-1 1 0,1 0 0,-3 0 0,-15-3 0,1 2 0,0 1 0,-21 1 0,18 0 0,-684 1 0,701-3 0,0 1 0,1 0 0,-1 1 0,0-1 0,0 1 0,0 0 0,0 0 0,1 1 0,-1-1 0,0 1 0,1 0 0,-1 0 0,1 1 0,0-1 0,0 1 0,0 0 0,0 0 0,-3 4 0,2-1 0,1 1 0,0-1 0,0 1 0,0 0 0,1 0 0,0 0 0,1 1 0,-1-1 0,2 1 0,-3 11 0,-5 31 0,2 1 0,-1 78 0,7-73 0,-1-34 0,2 1 0,0-1 0,1 0 0,8 36 0,-8-52 0,1-1 0,-1 0 0,1 0 0,1 1 0,-1-1 0,1 0 0,-1-1 0,1 1 0,1-1 0,-1 1 0,1-1 0,0 0 0,0 0 0,0 0 0,0-1 0,1 1 0,-1-1 0,1 0 0,0-1 0,0 1 0,0-1 0,0 0 0,8 2 0,54 12 0,-47-12 0,0 0 0,-1 1 0,0 2 0,25 10 0,-22-8 0,0-2 0,0 0 0,1-2 0,0 0 0,45 2 0,-32-3 0,28 1 0,110-6 0,-103-1 0,72 5 0,-75 10 0,-50-9 0,1 0 0,27 1 0,332-6 0,-373 2 0,-1-1 0,1 0 0,0-1 0,-1 1 0,1-1 0,0 0 0,-1 0 0,1 0 0,-1-1 0,1 1 0,-1-1 0,0 0 0,0 0 0,0-1 0,6-4 0,-7 4 0,-1 0 0,1-1 0,-1 0 0,1 0 0,-1 0 0,0 0 0,-1 0 0,1 0 0,-1 0 0,1 0 0,-1-1 0,-1 1 0,1 0 0,-1-1 0,1 1 0,-1-7 0,-2-34 0,-1 1 0,-2 0 0,-3 0 0,-19-68 0,16 61 0,9 40 0,1 0 0,-2 0 0,1 0 0,-2 1 0,1-1 0,-1 1 0,-1 0 0,0 0 0,-1 0 0,1 1 0,-2 0 0,-13-16 0,1 8 0,-2 0 0,1 2 0,-2 0 0,0 2 0,-1 0 0,0 2 0,0 0 0,-47-13 0,51 21-273,0 0 1,0 1-1,0 1 0,-20 1 0,39 0 272,-22 0-6825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1:15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986 27 24575,'-454'0'0,"435"-1"0,1-1 0,-35-8 0,33 6 0,0 0 0,-26-1 0,26 4 0,-186 3 0,203-1 0,-1-1 0,1 1 0,0 0 0,0 0 0,0 0 0,0 1 0,0-1 0,0 1 0,0 0 0,0-1 0,0 1 0,1 1 0,-1-1 0,1 0 0,-1 1 0,1-1 0,0 1 0,0-1 0,0 1 0,0 0 0,1 0 0,-3 6 0,-3 7 0,1 1 0,1 0 0,-4 24 0,-5 18 0,7-40 0,2 0 0,0 0 0,1 0 0,1 1 0,0 23 0,5 104 0,1-53 0,-4-87 0,1 1 0,1 0 0,-1-1 0,1 1 0,1-1 0,-1 1 0,1-1 0,1 1 0,-1-1 0,1 0 0,0 0 0,1 0 0,0-1 0,0 1 0,0-1 0,1 0 0,0 0 0,0 0 0,0-1 0,1 0 0,0 0 0,0 0 0,0-1 0,1 0 0,-1 0 0,8 3 0,22 4 0,43 8 0,30 9 0,-78-21 0,0 0 0,1-2 0,0-2 0,0 0 0,0-3 0,45-4 0,9 2 0,-67 1 0,0-1 0,32-7 0,-30 5 0,0 0 0,24-1 0,136 8 0,90-6 0,-262 2 0,-1 0 0,1 0 0,0-1 0,0-1 0,-1 1 0,1-2 0,-1 1 0,0-1 0,0 0 0,0-1 0,-1 0 0,1 0 0,-1 0 0,0-1 0,-1 0 0,1-1 0,9-12 0,-9 8 0,-1 0 0,0 0 0,0 0 0,-1 0 0,-1-1 0,0 0 0,0 0 0,-1 0 0,-1-1 0,0 1 0,-1 0 0,0-16 0,0-36 0,-4-149 0,3 208 0,-1 0 0,1 0 0,-1 0 0,0 0 0,0 0 0,-1 1 0,0-1 0,1 0 0,-1 1 0,-1-1 0,1 1 0,-1 0 0,-5-8 0,2 8 0,1 0 0,-1 0 0,1 0 0,-1 1 0,0-1 0,-1 1 0,1 1 0,0-1 0,-9-1 0,-6-1 0,0 0 0,-1 2 0,-30-2 0,37 5 0,1 0 0,0-1 0,0-1 0,0-1 0,0 0 0,1-1 0,-1 0 0,1-1 0,0 0 0,-22-13 0,-27-14-83,40 23-1199,8 2-5544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1:21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633 23 24575,'-100'-2'0,"-104"5"0,197-2 0,1 0 0,-1 1 0,1 0 0,0 0 0,-1 1 0,1-1 0,0 1 0,0 1 0,0-1 0,1 1 0,-1 0 0,1 0 0,0 1 0,-8 9 0,-26 20 0,31-27 0,0 1 0,0 0 0,1 0 0,0 1 0,1 0 0,-1 0 0,-6 14 0,6-9 0,-2-1 0,1-1 0,-12 13 0,11-15 0,1 1 0,0 1 0,0 0 0,1 0 0,1 0 0,0 1 0,1 0 0,0 0 0,1 1 0,-5 27 0,4-13 0,2 1 0,2 0 0,0 0 0,5 38 0,-2-56 0,0 0 0,1 0 0,0 0 0,1 0 0,0-1 0,0 0 0,1 0 0,1 0 0,0 0 0,0-1 0,1 0 0,0 0 0,0 0 0,1-1 0,0 0 0,1-1 0,17 12 0,-12-10 0,0 0 0,1-1 0,0 0 0,0-2 0,1 1 0,0-2 0,0 0 0,0-1 0,1-1 0,-1 0 0,25 0 0,312-5 0,-338 0 0,0-1 0,0 0 0,0-1 0,0 0 0,0-1 0,-1-1 0,0-1 0,0 0 0,-1 0 0,22-17 0,-25 16 0,0-1 0,-1 0 0,0 0 0,0-1 0,-1 0 0,0-1 0,-1 1 0,0-2 0,-1 1 0,0-1 0,-1 0 0,0 0 0,-1 0 0,0-1 0,-1 1 0,1-14 0,2-23 0,-2-1 0,-6-95 0,0 54 0,2 66 0,1 10 0,-1 0 0,-1 0 0,0-1 0,-6-26 0,5 37 0,1 1 0,-1 0 0,0 0 0,0 0 0,0 0 0,0 0 0,-1 0 0,0 0 0,0 1 0,0-1 0,0 1 0,0 0 0,-1 0 0,1 0 0,-1 0 0,0 1 0,0 0 0,0-1 0,0 1 0,-7-2 0,7 3-29,-113-37 182,107 35-302,-1 1 0,1 0 0,-1 1 0,1 0 0,-1 1 0,0 0 1,1 1-1,-1 0 0,-13 3 0,7 2-6677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1:29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611 82 24575,'0'1'0,"1"-1"0,-1 0 0,1 0 0,0 0 0,-1-1 0,1 1 0,0 0 0,-1 0 0,1 0 0,-1 0 0,1-1 0,0 1 0,-1 0 0,1 0 0,-1-1 0,1 1 0,-1 0 0,1-1 0,-1 1 0,1-1 0,-1 1 0,0-1 0,1 1 0,-1-1 0,1 1 0,-1-1 0,0 1 0,1-1 0,-1 1 0,0-1 0,0 0 0,0 1 0,1-1 0,-1 1 0,0-1 0,0 0 0,0 1 0,0-1 0,0 0 0,0 1 0,0-1 0,0 1 0,-1-1 0,1 0 0,0 1 0,0-1 0,0 1 0,-1-1 0,1 0 0,0 1 0,0-1 0,-1 1 0,1-1 0,-1 1 0,1-1 0,0 1 0,-2-1 0,-23-31 0,18 29 0,-1-1 0,1 1 0,0 0 0,-1 1 0,0-1 0,0 2 0,1-1 0,-1 1 0,-11 0 0,-80 3 0,46 0 0,9-2 0,30-1 0,0 0 0,-1 1 0,1 1 0,0 0 0,0 1 0,0 0 0,0 1 0,1 1 0,-1 0 0,-24 11 0,29-7 0,-1-1 0,1 1 0,0 1 0,1-1 0,0 1 0,0 1 0,1 0 0,1 0 0,-1 0 0,-5 15 0,-5 3 0,13-20 0,0 0 0,1 1 0,0-1 0,0 1 0,1 0 0,0-1 0,1 1 0,-1 17 0,4 79 0,1-46 0,-3-29 0,-1-12 0,1-1 0,1 1 0,0 0 0,2-1 0,5 22 0,-7-34 0,1 0 0,1 0 0,-1 0 0,1 0 0,-1 0 0,1-1 0,1 1 0,-1-1 0,1 0 0,-1 0 0,1 0 0,0-1 0,1 1 0,-1-1 0,1 0 0,-1 0 0,1 0 0,0-1 0,0 0 0,0 0 0,8 2 0,16 2 0,-1-2 0,0 0 0,1-2 0,0-2 0,48-4 0,6 1 0,572 3 0,-630 1 0,0 2 0,0 1 0,48 14 0,-48-11 0,0-1 0,1-1 0,51 3 0,-26-6 0,-33 0 0,0-1 0,0-1 0,0-1 0,0 0 0,0-1 0,20-5 0,-34 5 0,0 0 0,-1 0 0,1 0 0,-1-1 0,1 1 0,-1-1 0,0 1 0,0-1 0,-1 0 0,1-1 0,0 1 0,-1 0 0,0-1 0,0 1 0,0-1 0,0 1 0,-1-1 0,1 0 0,-1 0 0,0 0 0,0 0 0,0 0 0,0-8 0,1-12 0,-1 0 0,-1 0 0,-4-26 0,1 8 0,4-76 0,-3-66 0,2 181 0,-1-1 0,0 1 0,0-1 0,0 1 0,0-1 0,-1 1 0,1-1 0,-1 1 0,0 0 0,0 0 0,0 0 0,-1 0 0,1 0 0,0 1 0,-1-1 0,0 1 0,0-1 0,0 1 0,0 0 0,0 0 0,0 0 0,0 1 0,-4-2 0,-10-4 0,-1 1 0,0 0 0,-27-3 0,-2-2 0,-3-1 0,-94-10 0,113 18 0,-54-2 0,56 5 0,0-1 0,-43-9 0,29 4 0,0 2 0,0 2 0,-1 2 0,-49 4 0,-8 0 0,76-3-1365,4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30T10:12:39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3792-DD92-4F6D-94AB-136D37AE746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2544-B5AB-4DE1-9F22-D86ACCB9A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4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Initially used in acute setting where they can monitor results over a period of time and pick up on deteriorating patients. Whilst in community it gives a one off result, this can be used to convey the urgency of any referrals to another HCP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2544-B5AB-4DE1-9F22-D86ACCB9AB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6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to remember this is a tool to aid clinical decision making – always treat the patient and not the numbers!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2544-B5AB-4DE1-9F22-D86ACCB9AB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2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Patient with NEWS of 5 – intervention needed – decision to treat would be based on patient vital signs, history &amp; co morbidities as well as individual confidence and competence</a:t>
            </a:r>
          </a:p>
          <a:p>
            <a:r>
              <a:rPr lang="en-GB" dirty="0"/>
              <a:t>Patient with NEWS score of 5 however RR was 25 – individual score of 3 – referred to GP – admitted to A&amp;E pneumonia (concerned pt may have had a PE)</a:t>
            </a:r>
          </a:p>
          <a:p>
            <a:r>
              <a:rPr lang="en-GB" dirty="0"/>
              <a:t>Patient with NEWS score of 7 – 84 year old woman, reluctant to go to A&amp;E, Likely undiagnosed COPD, LRTI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2544-B5AB-4DE1-9F22-D86ACCB9AB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7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2544-B5AB-4DE1-9F22-D86ACCB9AB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FAAE3-B186-2D3C-1860-947C56050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9BE529-8651-EF26-35BB-FD46AC256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3D6D33-D566-0EAC-B916-904BFA9C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F4024-F569-9FA2-4C7D-EDA48478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468A4-D6A4-358C-CD00-31BDA530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2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BEC33-A530-DEE8-9A5F-807C8D6F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6FA135-EF22-7250-115D-3AE00672F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D96305-8A08-F81B-3B83-23129E7F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51F8AF-7958-B796-3F4F-FBBC9491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DF9783-4797-9836-170D-138C5636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6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EB997-2AE6-A13F-5EC1-FFF8FBFA2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AA3E6E-2D4A-1B50-87AF-E99910A4D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A4BCE-0E9B-A86C-B26D-0A44486A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E3590-2097-AFB7-81E5-90C711C9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325D5-1761-94F9-57D8-AD7F1F02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90ECF-1891-7E07-74A6-9E91015D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2E50F6-B417-A77A-DE15-0C47B816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2EBC5F-3ECE-D298-49A9-FBC9EF02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E26770-CD91-7EDF-52EF-A1BBE773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ED622E-D15D-FF2B-62B8-FC39BA13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2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688E2-657D-6839-E931-6A212B3F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654292-5E35-106C-EC04-3E24D992D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AE7846-6FCC-B4FE-93A7-A6E9AF47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ABD1C4-107C-6AFE-7B29-F9905952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F8A0E-6723-25D1-78A7-48E610A6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2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060D5-245C-D083-A28C-114ADD1B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F2B81-4804-4240-51E9-C29A3ACA0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68ADBB-AB98-2116-243E-05244AAC8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D220E-4F77-F427-FA8B-3C8A1605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1D3051-D49B-6AF7-1F5F-9C466D76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23FCB1-4EF5-A945-AF64-4ADFB5F7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D40B3-3D6D-61DA-1A2F-E0B689DF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4C9F9-93CB-1361-CDF1-00A31730A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0F44F4-5482-DB8E-10FB-8725AAE4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F701D3-FB9A-81C8-F653-018071ADB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7EC8A-6DA5-266A-0957-084731ACC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8CFC86-D42C-A4CE-388D-7A3C9B75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365BC1-D0A7-0997-02D8-CCBC9B9A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091809-2759-4EEB-D329-359392F0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6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A50D6-BEE8-A006-974B-07DFFEE4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3C8280-0611-65A4-71A5-C2D63FC9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2F6654-ACB7-02B7-0842-28B6B819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2FDFA9-90F7-D653-1087-73C71A09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24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1121F9-49F3-4544-A273-1B93F524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847182-1C94-5155-0678-3D96D26E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24C257-2F1E-A688-DDA4-29670998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C6468-FC30-0FC5-DBF4-B1A24C9C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AA3601-6356-5BDE-8A2C-587C4B3E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1802D5-2866-BAE8-DD53-B21C41C7C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352524-E87C-E23A-F50D-4A62DF72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3A38D3-F489-B782-F34C-174AA049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2EE2F0-F469-C1C8-C2A4-215E70AE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7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8613E-CBBC-E3B0-DB7D-6BF2B4F2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5BB1FB-1D37-07A2-73CF-02385ED7D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070E2A-901F-D669-D64F-7235276D7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C299D2-27C5-5501-F38E-DEACCDAA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5DD6D4-D35A-F929-EC21-38C602A7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367956-3005-3105-0EB1-DB720F2B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1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0562F6-FFD6-F5AC-9FB1-CD7404FE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BD803C-FB19-310B-0ED0-A46DB4541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7281F-1F52-9FCF-0C12-48E5D7FE9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6063-A304-474E-9EB3-6414746CB42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FA7A08-80BB-FFDA-A7E8-1A9755A1E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56F3A-99E3-1A60-1181-E5B21EF56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3CC0B-A078-403A-A499-326ACE889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6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.nes.nhs.scot/28364/coronavirus-covid-19/assessment-and-care-of-people-with-covid-19/national-early-warning-score-news-2-char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png"/><Relationship Id="rId18" Type="http://schemas.openxmlformats.org/officeDocument/2006/relationships/customXml" Target="../ink/ink8.xm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customXml" Target="../ink/ink5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customXml" Target="../ink/ink4.xml"/><Relationship Id="rId19" Type="http://schemas.openxmlformats.org/officeDocument/2006/relationships/image" Target="../media/image22.png"/><Relationship Id="rId4" Type="http://schemas.openxmlformats.org/officeDocument/2006/relationships/customXml" Target="../ink/ink1.xml"/><Relationship Id="rId9" Type="http://schemas.openxmlformats.org/officeDocument/2006/relationships/image" Target="../media/image17.png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geekymedics.com/sbar-communication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NHSGGCPharmacy logo col">
            <a:extLst>
              <a:ext uri="{FF2B5EF4-FFF2-40B4-BE49-F238E27FC236}">
                <a16:creationId xmlns:a16="http://schemas.microsoft.com/office/drawing/2014/main" xmlns="" id="{976FD384-2B20-DC33-3D3B-EB8028FF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717" y="3694577"/>
            <a:ext cx="1841285" cy="267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EBB59C-4F35-7089-9D26-628742B49D6A}"/>
              </a:ext>
            </a:extLst>
          </p:cNvPr>
          <p:cNvSpPr txBox="1"/>
          <p:nvPr/>
        </p:nvSpPr>
        <p:spPr>
          <a:xfrm>
            <a:off x="2145672" y="578498"/>
            <a:ext cx="78674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Common Clinical Conditions Advisory Group</a:t>
            </a:r>
          </a:p>
          <a:p>
            <a:pPr algn="ctr"/>
            <a:endParaRPr lang="en-GB" sz="3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‘What can NEWS2 do for you?’</a:t>
            </a:r>
          </a:p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guide to utilising NEWS2 Scoring to aid clinical decision making</a:t>
            </a:r>
          </a:p>
          <a:p>
            <a:pPr algn="ctr"/>
            <a:endParaRPr lang="en-GB" sz="4800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Maxine McCabe CPIP</a:t>
            </a:r>
          </a:p>
        </p:txBody>
      </p:sp>
    </p:spTree>
    <p:extLst>
      <p:ext uri="{BB962C8B-B14F-4D97-AF65-F5344CB8AC3E}">
        <p14:creationId xmlns:p14="http://schemas.microsoft.com/office/powerpoint/2010/main" val="33885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804CA0-FDE0-5A99-1333-6BFACE2B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9" y="482314"/>
            <a:ext cx="4779119" cy="4369604"/>
          </a:xfrm>
          <a:prstGeom prst="rect">
            <a:avLst/>
          </a:prstGeom>
        </p:spPr>
      </p:pic>
      <p:pic>
        <p:nvPicPr>
          <p:cNvPr id="3" name="Picture 2" descr="MDCalc Medical Calculator APK for Android Download">
            <a:extLst>
              <a:ext uri="{FF2B5EF4-FFF2-40B4-BE49-F238E27FC236}">
                <a16:creationId xmlns:a16="http://schemas.microsoft.com/office/drawing/2014/main" xmlns="" id="{6F45BDC5-8BF5-DD6B-6C36-7FF279CC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90" y="482314"/>
            <a:ext cx="4369604" cy="43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275096-B4A0-C8B6-E362-A3DBE5697F6C}"/>
              </a:ext>
            </a:extLst>
          </p:cNvPr>
          <p:cNvSpPr txBox="1"/>
          <p:nvPr/>
        </p:nvSpPr>
        <p:spPr>
          <a:xfrm>
            <a:off x="627748" y="4992614"/>
            <a:ext cx="4779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Available on iOS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 charts available at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National Early Warning Score (NEWS) 2 : charts | </a:t>
            </a:r>
            <a:r>
              <a:rPr lang="en-GB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Turas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| Learn (</a:t>
            </a:r>
            <a:r>
              <a:rPr lang="en-GB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nhs.scot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E3E304-CA2A-788B-713B-AF2789656352}"/>
              </a:ext>
            </a:extLst>
          </p:cNvPr>
          <p:cNvSpPr txBox="1"/>
          <p:nvPr/>
        </p:nvSpPr>
        <p:spPr>
          <a:xfrm>
            <a:off x="7017990" y="4992614"/>
            <a:ext cx="4369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Available on Android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 charts available at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National Early Warning Score (NEWS) 2 : charts | </a:t>
            </a:r>
            <a:r>
              <a:rPr lang="en-GB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Turas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| Learn (</a:t>
            </a:r>
            <a:r>
              <a:rPr lang="en-GB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nhs.scot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0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Question mark on green pastel background">
            <a:extLst>
              <a:ext uri="{FF2B5EF4-FFF2-40B4-BE49-F238E27FC236}">
                <a16:creationId xmlns:a16="http://schemas.microsoft.com/office/drawing/2014/main" xmlns="" id="{25FF85C9-8979-382D-E679-B71A30BD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5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C3595E-F631-FDCA-0272-362C945D5EF7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Objectives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Understand the elements of NEWS2 scoring tool and how to calculate a score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 aware of scoring thresholds and what do in each circumstance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Describe circumstances where NEWS2 scoring can be used to support clinical decision making and onward referral of patients</a:t>
            </a:r>
          </a:p>
        </p:txBody>
      </p:sp>
    </p:spTree>
    <p:extLst>
      <p:ext uri="{BB962C8B-B14F-4D97-AF65-F5344CB8AC3E}">
        <p14:creationId xmlns:p14="http://schemas.microsoft.com/office/powerpoint/2010/main" val="10794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E26AE6-0949-E805-1681-7C605F63B0B6}"/>
              </a:ext>
            </a:extLst>
          </p:cNvPr>
          <p:cNvSpPr txBox="1"/>
          <p:nvPr/>
        </p:nvSpPr>
        <p:spPr>
          <a:xfrm>
            <a:off x="217283" y="289711"/>
            <a:ext cx="997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a NEWS2 score?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AAD404B3-CDEC-731E-7037-752C1F10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76" y="1147665"/>
            <a:ext cx="6620382" cy="3429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00D970-A547-DBEA-8ABB-49B36EAC9A1C}"/>
              </a:ext>
            </a:extLst>
          </p:cNvPr>
          <p:cNvSpPr txBox="1"/>
          <p:nvPr/>
        </p:nvSpPr>
        <p:spPr>
          <a:xfrm>
            <a:off x="5278976" y="4719085"/>
            <a:ext cx="6682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*Always use scale 1 for Sp02 unless otherwise directed by a medic (would usually be in an acute setting)</a:t>
            </a:r>
          </a:p>
        </p:txBody>
      </p:sp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xmlns="" id="{82D10E06-734F-CF0A-2BCB-90E5EF5BA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86477"/>
              </p:ext>
            </p:extLst>
          </p:nvPr>
        </p:nvGraphicFramePr>
        <p:xfrm>
          <a:off x="149290" y="1147665"/>
          <a:ext cx="50292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944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43A7A40-1AE6-4218-A8E0-8248174A5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8AB40A-4374-4897-B5EE-9F8913476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0BC513-8773-B1CA-9BC0-DC5489722C02}"/>
              </a:ext>
            </a:extLst>
          </p:cNvPr>
          <p:cNvSpPr txBox="1"/>
          <p:nvPr/>
        </p:nvSpPr>
        <p:spPr>
          <a:xfrm>
            <a:off x="804672" y="-66623"/>
            <a:ext cx="8066535" cy="831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Recording level of consciousness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783379C-045E-4010-ABDC-A270A0AA1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B0AB1BF-11AE-4CFF-85EC-E51DBD316A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26548A0-953E-4FBA-97A5-592ACAF42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84FA27B-CD1F-421B-BB4F-B141F02FF4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CDBD6AB-1AC7-4807-9C34-01139BB7C2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1B041C46-A62D-F154-ABFF-D08F82C2A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1181122"/>
            <a:ext cx="6137549" cy="44957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5FDDF18-F156-4D2D-82C6-F55008E33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822C29E-FFDD-45BC-A286-9C00C8E2D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9E2381D-1763-4D42-A3A2-B2345DD35E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2A622D5-9532-4E0C-B9A8-DAEDD46462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C0ABE88-5ADF-4A31-8505-78968DBB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row: Left 6">
            <a:extLst>
              <a:ext uri="{FF2B5EF4-FFF2-40B4-BE49-F238E27FC236}">
                <a16:creationId xmlns:a16="http://schemas.microsoft.com/office/drawing/2014/main" xmlns="" id="{A1E8E76F-C244-1001-C5A0-070E743C8BFE}"/>
              </a:ext>
            </a:extLst>
          </p:cNvPr>
          <p:cNvSpPr/>
          <p:nvPr/>
        </p:nvSpPr>
        <p:spPr>
          <a:xfrm>
            <a:off x="6995911" y="2491716"/>
            <a:ext cx="1224636" cy="33735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643BE7-5FA4-59F9-0077-B3B4CCC28847}"/>
              </a:ext>
            </a:extLst>
          </p:cNvPr>
          <p:cNvSpPr txBox="1"/>
          <p:nvPr/>
        </p:nvSpPr>
        <p:spPr>
          <a:xfrm>
            <a:off x="8603475" y="2142028"/>
            <a:ext cx="256850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Confusion relates to new onset, acute or worsening – important to know baseline</a:t>
            </a:r>
          </a:p>
        </p:txBody>
      </p:sp>
    </p:spTree>
    <p:extLst>
      <p:ext uri="{BB962C8B-B14F-4D97-AF65-F5344CB8AC3E}">
        <p14:creationId xmlns:p14="http://schemas.microsoft.com/office/powerpoint/2010/main" val="404967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xmlns="" id="{41380B6E-75FB-9D7B-6F45-D26581991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16032"/>
            <a:ext cx="10905066" cy="3625934"/>
          </a:xfrm>
          <a:prstGeom prst="rect">
            <a:avLst/>
          </a:prstGeom>
          <a:ln>
            <a:noFill/>
          </a:ln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9565A8-A864-DF5C-9AB7-A8372052F032}"/>
              </a:ext>
            </a:extLst>
          </p:cNvPr>
          <p:cNvSpPr txBox="1"/>
          <p:nvPr/>
        </p:nvSpPr>
        <p:spPr>
          <a:xfrm>
            <a:off x="-317546" y="0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NEWS2 Score calculation using vital signs measurements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D4750B-5676-B10C-153C-165F32A4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18" y="2254314"/>
            <a:ext cx="6171158" cy="401125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65BB5D-07C9-2AAC-9865-1A78CB52DB7E}"/>
              </a:ext>
            </a:extLst>
          </p:cNvPr>
          <p:cNvSpPr txBox="1"/>
          <p:nvPr/>
        </p:nvSpPr>
        <p:spPr>
          <a:xfrm>
            <a:off x="397824" y="973948"/>
            <a:ext cx="39427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Respiration rate: 21 per minute (2) </a:t>
            </a:r>
          </a:p>
          <a:p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SpO</a:t>
            </a:r>
            <a:r>
              <a:rPr lang="en-US" sz="1800" baseline="-250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2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: 97% on room air (0)</a:t>
            </a:r>
          </a:p>
          <a:p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Blood Pressure: 110/60 mmHg (1)</a:t>
            </a:r>
          </a:p>
          <a:p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Pulse: 105 beats per minute (1)</a:t>
            </a:r>
          </a:p>
          <a:p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Consciousness: Alert (0)</a:t>
            </a:r>
          </a:p>
          <a:p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Temperature: 38.3</a:t>
            </a:r>
            <a:r>
              <a:rPr lang="en-US" sz="1800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o</a:t>
            </a: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C (1)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NEWS Score =  </a:t>
            </a:r>
            <a:r>
              <a:rPr lang="en-US" sz="6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4826EC2-9BE1-AB37-CC1E-8733BF6AD56D}"/>
                  </a:ext>
                </a:extLst>
              </p14:cNvPr>
              <p14:cNvContentPartPr/>
              <p14:nvPr/>
            </p14:nvContentPartPr>
            <p14:xfrm>
              <a:off x="10446223" y="2805705"/>
              <a:ext cx="518760" cy="327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826EC2-9BE1-AB37-CC1E-8733BF6AD5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40103" y="2799585"/>
                <a:ext cx="531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FDF41115-834A-754D-CDBF-2EE6EC24C7CC}"/>
                  </a:ext>
                </a:extLst>
              </p14:cNvPr>
              <p14:cNvContentPartPr/>
              <p14:nvPr/>
            </p14:nvContentPartPr>
            <p14:xfrm>
              <a:off x="9097663" y="3257865"/>
              <a:ext cx="400320" cy="337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F41115-834A-754D-CDBF-2EE6EC24C7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91543" y="3251745"/>
                <a:ext cx="4125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172A5BF4-DF0C-78FE-D5CC-DE959C17AEFD}"/>
                  </a:ext>
                </a:extLst>
              </p14:cNvPr>
              <p14:cNvContentPartPr/>
              <p14:nvPr/>
            </p14:nvContentPartPr>
            <p14:xfrm>
              <a:off x="9142303" y="4171905"/>
              <a:ext cx="328320" cy="239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2A5BF4-DF0C-78FE-D5CC-DE959C17AE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36183" y="4165785"/>
                <a:ext cx="3405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36B9246D-7679-4922-ACFE-3B3CAAB70596}"/>
                  </a:ext>
                </a:extLst>
              </p14:cNvPr>
              <p14:cNvContentPartPr/>
              <p14:nvPr/>
            </p14:nvContentPartPr>
            <p14:xfrm>
              <a:off x="8309263" y="4570065"/>
              <a:ext cx="573480" cy="28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6B9246D-7679-4922-ACFE-3B3CAAB705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03143" y="4563945"/>
                <a:ext cx="5857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AE527DB8-0707-353D-241B-6140952D9F3A}"/>
                  </a:ext>
                </a:extLst>
              </p14:cNvPr>
              <p14:cNvContentPartPr/>
              <p14:nvPr/>
            </p14:nvContentPartPr>
            <p14:xfrm>
              <a:off x="9730543" y="4996665"/>
              <a:ext cx="546480" cy="301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E527DB8-0707-353D-241B-6140952D9F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24423" y="4990545"/>
                <a:ext cx="5587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4A4105EE-0202-2223-4462-1DBEB4DFD56A}"/>
                  </a:ext>
                </a:extLst>
              </p14:cNvPr>
              <p14:cNvContentPartPr/>
              <p14:nvPr/>
            </p14:nvContentPartPr>
            <p14:xfrm>
              <a:off x="9133303" y="5423625"/>
              <a:ext cx="356040" cy="308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4105EE-0202-2223-4462-1DBEB4DFD5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7183" y="5417505"/>
                <a:ext cx="3682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123BD0EE-A932-3FBE-88F9-E25A6D04FE95}"/>
                  </a:ext>
                </a:extLst>
              </p14:cNvPr>
              <p14:cNvContentPartPr/>
              <p14:nvPr/>
            </p14:nvContentPartPr>
            <p14:xfrm>
              <a:off x="9702823" y="5872905"/>
              <a:ext cx="584280" cy="26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23BD0EE-A932-3FBE-88F9-E25A6D04FE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96703" y="5866785"/>
                <a:ext cx="5965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3BCA1F22-1082-03FC-0D4B-CFEB55144DF0}"/>
                  </a:ext>
                </a:extLst>
              </p14:cNvPr>
              <p14:cNvContentPartPr/>
              <p14:nvPr/>
            </p14:nvContentPartPr>
            <p14:xfrm>
              <a:off x="-308057" y="3231945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CA1F22-1082-03FC-0D4B-CFEB55144D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314177" y="3225825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44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EE443F-3FFC-FACC-1095-5D69425B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78426"/>
            <a:ext cx="5157787" cy="54948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Patient scenario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FC63D7-A88B-68C9-3964-40DA39404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94234"/>
            <a:ext cx="5157787" cy="4795429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84yrs F</a:t>
            </a:r>
          </a:p>
          <a:p>
            <a:endParaRPr lang="en-GB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Presenting complaint – cough &amp; increasing SOB</a:t>
            </a:r>
          </a:p>
          <a:p>
            <a:endParaRPr lang="en-GB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Vital signs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RR 25 (3)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02 Sats 93 (1)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BP 102/75 (1)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Pulse 95 (1)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Temp 38.3 (1)</a:t>
            </a:r>
          </a:p>
          <a:p>
            <a:pPr lvl="1"/>
            <a:r>
              <a:rPr lang="en-GB" sz="18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NEWS2 = 7</a:t>
            </a:r>
          </a:p>
          <a:p>
            <a:endParaRPr lang="en-GB" sz="22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Patient sent to A&amp;E</a:t>
            </a:r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AA17E3-E0E2-F679-3D09-EE52A2C69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478426"/>
            <a:ext cx="5183188" cy="54948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Patient scenario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161BF4-0F13-FC7C-4B9A-D9CC39C3D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94234"/>
            <a:ext cx="5183188" cy="4795429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36yrs F</a:t>
            </a:r>
          </a:p>
          <a:p>
            <a:endParaRPr lang="en-GB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Presenting complaint – cough, haemoptysis, chest pain/tightness, worsening SOB</a:t>
            </a:r>
          </a:p>
          <a:p>
            <a:endParaRPr lang="en-GB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Vital signs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RR 21 (2)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02 Sats 96 (0)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BP 128/103 (0)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Pulse 120-130 (2)</a:t>
            </a:r>
          </a:p>
          <a:p>
            <a:pPr lvl="1"/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Temp 38.9 (1)</a:t>
            </a:r>
          </a:p>
          <a:p>
            <a:pPr lvl="1"/>
            <a:r>
              <a:rPr lang="en-GB" sz="18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NEWS = 5</a:t>
            </a:r>
          </a:p>
          <a:p>
            <a:pPr marL="0" indent="0">
              <a:buNone/>
            </a:pPr>
            <a:endParaRPr lang="en-GB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Discussed with GP who further assessed patient and referred directly on to A&amp;E. Patient admitted with Pneumonia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85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EBFA723-5A7B-472D-ABD7-1526B8D3A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B27065-399A-4CF7-BF70-CF79B9848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22986C-DDF7-4109-9D6A-006800D6B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C025298-F835-4B83-A3A3-6555157E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7106C81-A3F0-4DA0-9368-6BBCDB964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B3B35E8-1AF4-4D76-93A5-B0B088408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73B7F5-C0E6-428C-B58D-B858F79CB486}"/>
              </a:ext>
            </a:extLst>
          </p:cNvPr>
          <p:cNvSpPr txBox="1"/>
          <p:nvPr/>
        </p:nvSpPr>
        <p:spPr>
          <a:xfrm>
            <a:off x="236131" y="2738036"/>
            <a:ext cx="4646644" cy="27435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Onward Referral using SBAR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5B8527-D993-ADDD-5434-46EE8AE94234}"/>
              </a:ext>
            </a:extLst>
          </p:cNvPr>
          <p:cNvSpPr txBox="1"/>
          <p:nvPr/>
        </p:nvSpPr>
        <p:spPr>
          <a:xfrm>
            <a:off x="7064913" y="5794075"/>
            <a:ext cx="3658053" cy="690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SBAR Communication Tool | Handover | Geeky Medics</a:t>
            </a:r>
            <a:endParaRPr lang="en-US" sz="1200" kern="12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B7497F2-533F-A6AF-95DC-92370B22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577" y="743798"/>
            <a:ext cx="3914727" cy="53626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1CDE6E2F-7E1D-98E5-15BC-05E122061AD7}"/>
              </a:ext>
            </a:extLst>
          </p:cNvPr>
          <p:cNvSpPr/>
          <p:nvPr/>
        </p:nvSpPr>
        <p:spPr>
          <a:xfrm rot="1872116">
            <a:off x="6265256" y="1596266"/>
            <a:ext cx="812750" cy="2548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0D9909-9822-D544-474C-8BB73C2B1DC2}"/>
              </a:ext>
            </a:extLst>
          </p:cNvPr>
          <p:cNvSpPr txBox="1"/>
          <p:nvPr/>
        </p:nvSpPr>
        <p:spPr>
          <a:xfrm>
            <a:off x="5144595" y="1028200"/>
            <a:ext cx="194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NEWS2 Score</a:t>
            </a:r>
          </a:p>
        </p:txBody>
      </p:sp>
    </p:spTree>
    <p:extLst>
      <p:ext uri="{BB962C8B-B14F-4D97-AF65-F5344CB8AC3E}">
        <p14:creationId xmlns:p14="http://schemas.microsoft.com/office/powerpoint/2010/main" val="269678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D1776A-3F31-60F6-818A-F7D030F1111B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What is SEPSIS?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4F4615-918B-7B2D-6A2D-788458C555D5}"/>
              </a:ext>
            </a:extLst>
          </p:cNvPr>
          <p:cNvSpPr txBox="1"/>
          <p:nvPr/>
        </p:nvSpPr>
        <p:spPr>
          <a:xfrm>
            <a:off x="804672" y="242168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Sepsis is a life-threatening condition that arises when the body’s response to an infection injures its own tissues and organs.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It occurs when the body’s immune system – which normally helps to protect us and fight infection – goes into overdrive. It can lead to shock, multiple organ failure and sometimes death, especially if not recognised early and treated promptly.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xmlns="" id="{8D5A7D86-DC78-80A1-6E7E-BA1646E5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66" y="1688841"/>
            <a:ext cx="4708042" cy="38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7754</TotalTime>
  <Words>624</Words>
  <Application>Microsoft Office PowerPoint</Application>
  <PresentationFormat>Widescreen</PresentationFormat>
  <Paragraphs>89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Education For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McCabe</dc:creator>
  <cp:lastModifiedBy>Michelle Dunlop</cp:lastModifiedBy>
  <cp:revision>1</cp:revision>
  <dcterms:created xsi:type="dcterms:W3CDTF">2024-10-30T09:19:17Z</dcterms:created>
  <dcterms:modified xsi:type="dcterms:W3CDTF">2025-01-16T16:19:47Z</dcterms:modified>
</cp:coreProperties>
</file>