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3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4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webextensions/webextension1.xml" ContentType="application/vnd.ms-office.webextension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webextensions/webextension2.xml" ContentType="application/vnd.ms-office.webextension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webextensions/webextension3.xml" ContentType="application/vnd.ms-office.webextension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83" r:id="rId2"/>
    <p:sldMasterId id="2147483703" r:id="rId3"/>
    <p:sldMasterId id="2147483751" r:id="rId4"/>
    <p:sldMasterId id="2147483784" r:id="rId5"/>
  </p:sldMasterIdLst>
  <p:notesMasterIdLst>
    <p:notesMasterId r:id="rId24"/>
  </p:notesMasterIdLst>
  <p:sldIdLst>
    <p:sldId id="256" r:id="rId6"/>
    <p:sldId id="286" r:id="rId7"/>
    <p:sldId id="257" r:id="rId8"/>
    <p:sldId id="274" r:id="rId9"/>
    <p:sldId id="259" r:id="rId10"/>
    <p:sldId id="273" r:id="rId11"/>
    <p:sldId id="262" r:id="rId12"/>
    <p:sldId id="261" r:id="rId13"/>
    <p:sldId id="263" r:id="rId14"/>
    <p:sldId id="264" r:id="rId15"/>
    <p:sldId id="265" r:id="rId16"/>
    <p:sldId id="266" r:id="rId17"/>
    <p:sldId id="267" r:id="rId18"/>
    <p:sldId id="285" r:id="rId19"/>
    <p:sldId id="269" r:id="rId20"/>
    <p:sldId id="270" r:id="rId21"/>
    <p:sldId id="271" r:id="rId22"/>
    <p:sldId id="272" r:id="rId23"/>
  </p:sldIdLst>
  <p:sldSz cx="9144000" cy="5143500" type="screen16x9"/>
  <p:notesSz cx="6858000" cy="9144000"/>
  <p:embeddedFontLst>
    <p:embeddedFont>
      <p:font typeface="Poppins" panose="020B0604020202020204" charset="0"/>
      <p:regular r:id="rId25"/>
      <p:bold r:id="rId26"/>
      <p:italic r:id="rId27"/>
      <p:boldItalic r:id="rId28"/>
    </p:embeddedFont>
    <p:embeddedFont>
      <p:font typeface="Roboto" panose="020B0604020202020204" charset="0"/>
      <p:regular r:id="rId29"/>
      <p:bold r:id="rId30"/>
      <p:italic r:id="rId31"/>
      <p:boldItalic r:id="rId32"/>
    </p:embeddedFont>
    <p:embeddedFont>
      <p:font typeface="Helvetica Neue" panose="020B0604020202020204" charset="0"/>
      <p:regular r:id="rId33"/>
      <p:bold r:id="rId34"/>
      <p:italic r:id="rId35"/>
      <p:boldItalic r:id="rId36"/>
    </p:embeddedFont>
    <p:embeddedFont>
      <p:font typeface="Sofia" panose="020B0604020202020204" charset="0"/>
      <p:regular r:id="rId37"/>
      <p:bold r:id="rId38"/>
      <p: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Poppins SemiBold" panose="020B0604020202020204" charset="0"/>
      <p:regular r:id="rId44"/>
      <p:bold r:id="rId45"/>
      <p:italic r:id="rId46"/>
      <p:boldItalic r:id="rId47"/>
    </p:embeddedFont>
  </p:embeddedFontLst>
  <p:custDataLst>
    <p:tags r:id="rId4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747775"/>
          </p15:clr>
        </p15:guide>
        <p15:guide id="2" pos="2880" userDrawn="1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jMKt6wxe75xk05H3ua/J2jvtNZ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46"/>
    <p:restoredTop sz="94629"/>
  </p:normalViewPr>
  <p:slideViewPr>
    <p:cSldViewPr snapToGrid="0">
      <p:cViewPr varScale="1">
        <p:scale>
          <a:sx n="86" d="100"/>
          <a:sy n="86" d="100"/>
        </p:scale>
        <p:origin x="900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customschemas.google.com/relationships/presentationmetadata" Target="meta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ags" Target="tags/tag1.xml"/><Relationship Id="rId8" Type="http://schemas.openxmlformats.org/officeDocument/2006/relationships/slide" Target="slides/slide3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08886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3940309a924_0_1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9" name="Google Shape;769;g3940309a924_0_1583:notes"/>
          <p:cNvSpPr txBox="1">
            <a:spLocks noGrp="1"/>
          </p:cNvSpPr>
          <p:nvPr>
            <p:ph type="body" idx="1"/>
          </p:nvPr>
        </p:nvSpPr>
        <p:spPr>
          <a:xfrm>
            <a:off x="685800" y="3300413"/>
            <a:ext cx="54864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Brian or Lynn - 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BoB Data:</a:t>
            </a:r>
            <a:endParaRPr b="1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Avg of 19 entries per enrollee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15% responder rate across BoB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70" name="Google Shape;770;g3940309a924_0_1583:notes"/>
          <p:cNvSpPr txBox="1">
            <a:spLocks noGrp="1"/>
          </p:cNvSpPr>
          <p:nvPr>
            <p:ph type="sldNum" idx="12"/>
          </p:nvPr>
        </p:nvSpPr>
        <p:spPr>
          <a:xfrm>
            <a:off x="3884613" y="6513910"/>
            <a:ext cx="2971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2650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3c43b1e0221_0_1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2" name="Google Shape;872;g3c43b1e0221_0_1109:notes"/>
          <p:cNvSpPr txBox="1">
            <a:spLocks noGrp="1"/>
          </p:cNvSpPr>
          <p:nvPr>
            <p:ph type="body" idx="1"/>
          </p:nvPr>
        </p:nvSpPr>
        <p:spPr>
          <a:xfrm>
            <a:off x="685800" y="3300413"/>
            <a:ext cx="54864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73" name="Google Shape;873;g3c43b1e0221_0_1109:notes"/>
          <p:cNvSpPr txBox="1">
            <a:spLocks noGrp="1"/>
          </p:cNvSpPr>
          <p:nvPr>
            <p:ph type="sldNum" idx="12"/>
          </p:nvPr>
        </p:nvSpPr>
        <p:spPr>
          <a:xfrm>
            <a:off x="3884613" y="6513910"/>
            <a:ext cx="2971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1693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3cc3b6e9834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9" name="Google Shape;889;g3cc3b6e9834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757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2">
          <a:extLst>
            <a:ext uri="{FF2B5EF4-FFF2-40B4-BE49-F238E27FC236}">
              <a16:creationId xmlns:a16="http://schemas.microsoft.com/office/drawing/2014/main" xmlns="" id="{A9087A44-9548-83C4-30C0-46F57362B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g3c43b1e0221_0_1126:notes">
            <a:extLst>
              <a:ext uri="{FF2B5EF4-FFF2-40B4-BE49-F238E27FC236}">
                <a16:creationId xmlns:a16="http://schemas.microsoft.com/office/drawing/2014/main" xmlns="" id="{75B692EB-B04E-D448-25DF-13C25C9453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4" name="Google Shape;1354;g3c43b1e0221_0_1126:notes">
            <a:extLst>
              <a:ext uri="{FF2B5EF4-FFF2-40B4-BE49-F238E27FC236}">
                <a16:creationId xmlns:a16="http://schemas.microsoft.com/office/drawing/2014/main" xmlns="" id="{6C07E8EB-27DD-1B96-E14A-7D44449A5D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20320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050" dirty="0">
                <a:solidFill>
                  <a:srgbClr val="444746"/>
                </a:solidFill>
                <a:latin typeface="Roboto"/>
                <a:ea typeface="Roboto"/>
                <a:cs typeface="Roboto"/>
                <a:sym typeface="Roboto"/>
              </a:rPr>
              <a:t>Key mentions would be: Stanford, UCSF, University of Oxford, University of Michigan</a:t>
            </a:r>
            <a:endParaRPr sz="1050" dirty="0">
              <a:solidFill>
                <a:srgbClr val="44474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523"/>
              <a:buFont typeface="Arial"/>
              <a:buNone/>
            </a:pPr>
            <a:r>
              <a:rPr lang="en" b="1" dirty="0">
                <a:solidFill>
                  <a:srgbClr val="09122D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</a:ext>
                </a:extLst>
              </a:rPr>
              <a:t>73% of real-world patients </a:t>
            </a:r>
            <a:r>
              <a:rPr lang="en" dirty="0">
                <a:solidFill>
                  <a:srgbClr val="09122D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</a:ext>
                </a:extLst>
              </a:rPr>
              <a:t>have a clinically meaningful response</a:t>
            </a:r>
            <a:r>
              <a:rPr lang="en" dirty="0">
                <a:solidFill>
                  <a:srgbClr val="0912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defined as a 25% improvement in SCI-2 scores</a:t>
            </a:r>
            <a:endParaRPr sz="1050" dirty="0">
              <a:solidFill>
                <a:srgbClr val="44474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101579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7" name="Google Shape;91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1650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3cc3b6e9834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4" name="Google Shape;924;g3cc3b6e9834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4604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1" name="Google Shape;94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3923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39430f11ca2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2" name="Google Shape;952;g39430f11ca2_0_205:notes"/>
          <p:cNvSpPr txBox="1">
            <a:spLocks noGrp="1"/>
          </p:cNvSpPr>
          <p:nvPr>
            <p:ph type="body" idx="1"/>
          </p:nvPr>
        </p:nvSpPr>
        <p:spPr>
          <a:xfrm>
            <a:off x="685800" y="3300413"/>
            <a:ext cx="54864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Brian or Lynn - 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BoB Data:</a:t>
            </a:r>
            <a:endParaRPr b="1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Avg of 19 entries per enrollee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15% responder rate across BoB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53" name="Google Shape;953;g39430f11ca2_0_205:notes"/>
          <p:cNvSpPr txBox="1">
            <a:spLocks noGrp="1"/>
          </p:cNvSpPr>
          <p:nvPr>
            <p:ph type="sldNum" idx="12"/>
          </p:nvPr>
        </p:nvSpPr>
        <p:spPr>
          <a:xfrm>
            <a:off x="3884613" y="6513910"/>
            <a:ext cx="2971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318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3c43b1e0221_0_4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8" name="Google Shape;778;g3c43b1e0221_0_4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2409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3940309a924_0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1" name="Google Shape;791;g3940309a924_0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7805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279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3cc3b6e98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9" name="Google Shape;819;g3cc3b6e9834_0_0:notes"/>
          <p:cNvSpPr txBox="1">
            <a:spLocks noGrp="1"/>
          </p:cNvSpPr>
          <p:nvPr>
            <p:ph type="body" idx="1"/>
          </p:nvPr>
        </p:nvSpPr>
        <p:spPr>
          <a:xfrm>
            <a:off x="685800" y="3300413"/>
            <a:ext cx="54864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0" lvl="2" indent="-314325" algn="l" rtl="0"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350"/>
              <a:buFont typeface="Roboto"/>
              <a:buChar char="■"/>
            </a:pPr>
            <a:r>
              <a:rPr lang="en" sz="1400" dirty="0">
                <a:solidFill>
                  <a:schemeClr val="dk1"/>
                </a:solidFill>
              </a:rPr>
              <a:t>DG Talk track – When patients present, options were historically only pharmacological, when they should be given behavioural treatments first line. This is only possible in Scotland now.</a:t>
            </a:r>
            <a:endParaRPr sz="1400" dirty="0">
              <a:solidFill>
                <a:schemeClr val="dk1"/>
              </a:solidFill>
            </a:endParaRPr>
          </a:p>
          <a:p>
            <a:pPr marL="1371600" lvl="2" indent="-3048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■"/>
            </a:pPr>
            <a:endParaRPr sz="12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371600" lvl="2" indent="-314325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E0E0E"/>
              </a:buClr>
              <a:buSzPts val="1350"/>
              <a:buFont typeface="Roboto"/>
              <a:buChar char="■"/>
            </a:pPr>
            <a:endParaRPr sz="12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371600" lvl="2" indent="-314325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E0E0E"/>
              </a:buClr>
              <a:buSzPts val="1350"/>
              <a:buFont typeface="Roboto"/>
              <a:buChar char="■"/>
            </a:pPr>
            <a:r>
              <a:rPr lang="en" sz="1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length of treatment should be as short as possible. </a:t>
            </a:r>
            <a:endParaRPr sz="12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371600" lvl="2" indent="-3143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350"/>
              <a:buFont typeface="Roboto"/>
              <a:buChar char="■"/>
            </a:pPr>
            <a:r>
              <a:rPr lang="en" sz="1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Treatment should be assessed within 3 months of starting and should be stopped in people whose long-term insomnia has not responded adequately. </a:t>
            </a:r>
            <a:endParaRPr sz="12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371600" lvl="2" indent="-3143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350"/>
              <a:buFont typeface="Roboto"/>
              <a:buChar char="■"/>
            </a:pPr>
            <a:r>
              <a:rPr lang="en" sz="1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If treatment is continued, assess whether it is still working at regular intervals.</a:t>
            </a:r>
            <a:endParaRPr dirty="0"/>
          </a:p>
        </p:txBody>
      </p:sp>
      <p:sp>
        <p:nvSpPr>
          <p:cNvPr id="820" name="Google Shape;820;g3cc3b6e9834_0_0:notes"/>
          <p:cNvSpPr txBox="1">
            <a:spLocks noGrp="1"/>
          </p:cNvSpPr>
          <p:nvPr>
            <p:ph type="sldNum" idx="12"/>
          </p:nvPr>
        </p:nvSpPr>
        <p:spPr>
          <a:xfrm>
            <a:off x="3884613" y="6513910"/>
            <a:ext cx="2971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3815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7" name="Google Shape;80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7886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3cb075454e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9" name="Google Shape;829;g3cb075454e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+ We developed the first digital therapeutic for insomnia in 2012 </a:t>
            </a:r>
            <a:r>
              <a:rPr lang="en">
                <a:solidFill>
                  <a:srgbClr val="1D1C1D"/>
                </a:solidFill>
              </a:rPr>
              <a:t>which uses cognitive behavioral therapy (CBT) techniques.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+ Highlight how Sleepio is market leading and only solution that is clinically proven and FDA cleared Digital Mental Health Treatment(DMHT) for insomnia treatment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+ Unlock immediate access to our proprietary CBT-I treatments with results as soon as 3-4 weeks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4200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3c43b1e0221_0_1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4" name="Google Shape;844;g3c43b1e0221_0_1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20320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050">
                <a:solidFill>
                  <a:srgbClr val="444746"/>
                </a:solidFill>
                <a:latin typeface="Roboto"/>
                <a:ea typeface="Roboto"/>
                <a:cs typeface="Roboto"/>
                <a:sym typeface="Roboto"/>
              </a:rPr>
              <a:t>Key mentions would be: Stanford, UCSF, University of Oxford, University of Michigan</a:t>
            </a:r>
            <a:endParaRPr sz="1050">
              <a:solidFill>
                <a:srgbClr val="44474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523"/>
              <a:buFont typeface="Arial"/>
              <a:buNone/>
            </a:pPr>
            <a:r>
              <a:rPr lang="en" b="1">
                <a:solidFill>
                  <a:srgbClr val="09122D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73% of real-world patients </a:t>
            </a:r>
            <a:r>
              <a:rPr lang="en">
                <a:solidFill>
                  <a:srgbClr val="09122D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have a clinically meaningful response</a:t>
            </a:r>
            <a:r>
              <a:rPr lang="en">
                <a:solidFill>
                  <a:srgbClr val="0912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defined as a 25% improvement in SCI-2 scores</a:t>
            </a:r>
            <a:endParaRPr sz="1050">
              <a:solidFill>
                <a:srgbClr val="44474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533615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2" name="Google Shape;86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20320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050">
                <a:solidFill>
                  <a:srgbClr val="444746"/>
                </a:solidFill>
                <a:latin typeface="Roboto"/>
                <a:ea typeface="Roboto"/>
                <a:cs typeface="Roboto"/>
                <a:sym typeface="Roboto"/>
              </a:rPr>
              <a:t>Key mentions would be: Stanford, UCSF, University of Oxford, University of Michigan</a:t>
            </a:r>
            <a:endParaRPr sz="1050">
              <a:solidFill>
                <a:srgbClr val="44474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523"/>
              <a:buFont typeface="Arial"/>
              <a:buNone/>
            </a:pPr>
            <a:r>
              <a:rPr lang="en" b="1">
                <a:solidFill>
                  <a:srgbClr val="0912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73% of real-world patients </a:t>
            </a:r>
            <a:r>
              <a:rPr lang="en">
                <a:solidFill>
                  <a:srgbClr val="0912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have a clinically meaningful response, defined as a 25% improvement in SCI-2 scores</a:t>
            </a:r>
            <a:endParaRPr sz="1050">
              <a:solidFill>
                <a:srgbClr val="44474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427299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png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1">
  <p:cSld name="DEFAULT_1">
    <p:bg>
      <p:bgPr>
        <a:solidFill>
          <a:schemeClr val="l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—Eyebrow">
  <p:cSld name="CUSTOM_4_1_1"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3940309a924_0_1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g3940309a924_0_16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6" name="Google Shape;626;g3940309a924_0_169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3940309a924_0_16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29" name="Google Shape;629;g3940309a924_0_16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30" name="Google Shape;630;g3940309a924_0_162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3" name="Google Shape;633;p12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34" name="Google Shape;634;p12"/>
          <p:cNvSpPr txBox="1">
            <a:spLocks noGrp="1"/>
          </p:cNvSpPr>
          <p:nvPr>
            <p:ph type="sldNum" idx="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35" name="Google Shape;635;p12"/>
          <p:cNvSpPr txBox="1">
            <a:spLocks noGrp="1"/>
          </p:cNvSpPr>
          <p:nvPr>
            <p:ph type="body" idx="1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698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1pPr>
            <a:lvl2pPr marL="914377" lvl="1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2pPr>
            <a:lvl3pPr marL="1371566" lvl="2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3pPr>
            <a:lvl4pPr marL="1828754" lvl="3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4pPr>
            <a:lvl5pPr marL="2285943" lvl="4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5pPr>
            <a:lvl6pPr marL="2743131" lvl="5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6pPr>
            <a:lvl7pPr marL="3200320" lvl="6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7pPr>
            <a:lvl8pPr marL="3657509" lvl="7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8pPr>
            <a:lvl9pPr marL="4114697" lvl="8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9pPr>
          </a:lstStyle>
          <a:p>
            <a:endParaRPr/>
          </a:p>
        </p:txBody>
      </p:sp>
      <p:sp>
        <p:nvSpPr>
          <p:cNvPr id="636" name="Google Shape;636;p12"/>
          <p:cNvSpPr txBox="1">
            <a:spLocks noGrp="1"/>
          </p:cNvSpPr>
          <p:nvPr>
            <p:ph type="body" idx="3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27939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 b="1"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940309a924_0_16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9" name="Google Shape;639;g3940309a924_0_166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3940309a924_0_17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g3940309a924_0_173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7" lvl="1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1" lvl="5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43" name="Google Shape;643;g3940309a924_0_173"/>
          <p:cNvSpPr txBox="1">
            <a:spLocks noGrp="1"/>
          </p:cNvSpPr>
          <p:nvPr>
            <p:ph type="body" idx="2"/>
          </p:nvPr>
        </p:nvSpPr>
        <p:spPr>
          <a:xfrm>
            <a:off x="4832401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7" lvl="1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1" lvl="5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44" name="Google Shape;644;g3940309a924_0_173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_ONLY 2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3940309a924_0_17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g3940309a924_0_178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3940309a924_0_18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0" name="Google Shape;650;g3940309a924_0_18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7" lvl="1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1" lvl="5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51" name="Google Shape;651;g3940309a924_0_181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3940309a924_0_185"/>
          <p:cNvSpPr txBox="1">
            <a:spLocks noGrp="1"/>
          </p:cNvSpPr>
          <p:nvPr>
            <p:ph type="title"/>
          </p:nvPr>
        </p:nvSpPr>
        <p:spPr>
          <a:xfrm>
            <a:off x="490251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54" name="Google Shape;654;g3940309a924_0_185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3940309a924_0_18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g3940309a924_0_18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58" name="Google Shape;658;g3940309a924_0_18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59" name="Google Shape;659;g3940309a924_0_18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3428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0" name="Google Shape;660;g3940309a924_0_188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3940309a924_0_19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63" name="Google Shape;663;g3940309a924_0_194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940309a924_0_16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g3940309a924_0_1636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7" lvl="1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1" lvl="5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1" name="Google Shape;61;g3940309a924_0_1636"/>
          <p:cNvSpPr txBox="1">
            <a:spLocks noGrp="1"/>
          </p:cNvSpPr>
          <p:nvPr>
            <p:ph type="body" idx="2"/>
          </p:nvPr>
        </p:nvSpPr>
        <p:spPr>
          <a:xfrm>
            <a:off x="4832401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7" lvl="1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1" lvl="5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2" name="Google Shape;62;g3940309a924_0_1636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3" name="Google Shape;63;g3940309a924_0_1636"/>
          <p:cNvSpPr txBox="1">
            <a:spLocks noGrp="1"/>
          </p:cNvSpPr>
          <p:nvPr>
            <p:ph type="sldNum" idx="3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4" name="Google Shape;64;g3940309a924_0_1636"/>
          <p:cNvSpPr txBox="1">
            <a:spLocks noGrp="1"/>
          </p:cNvSpPr>
          <p:nvPr>
            <p:ph type="body" idx="4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698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Font typeface="Helvetica Neue"/>
              <a:buChar char="●"/>
              <a:defRPr sz="651" b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7" lvl="1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2pPr>
            <a:lvl3pPr marL="1371566" lvl="2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3pPr>
            <a:lvl4pPr marL="1828754" lvl="3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4pPr>
            <a:lvl5pPr marL="2285943" lvl="4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5pPr>
            <a:lvl6pPr marL="2743131" lvl="5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6pPr>
            <a:lvl7pPr marL="3200320" lvl="6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7pPr>
            <a:lvl8pPr marL="3657509" lvl="7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8pPr>
            <a:lvl9pPr marL="4114697" lvl="8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9pPr>
          </a:lstStyle>
          <a:p>
            <a:endParaRPr/>
          </a:p>
        </p:txBody>
      </p:sp>
      <p:sp>
        <p:nvSpPr>
          <p:cNvPr id="65" name="Google Shape;65;g3940309a924_0_1636"/>
          <p:cNvSpPr txBox="1">
            <a:spLocks noGrp="1"/>
          </p:cNvSpPr>
          <p:nvPr>
            <p:ph type="body" idx="5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27939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 b="1"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3940309a924_0_19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66" name="Google Shape;666;g3940309a924_0_19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7" name="Google Shape;667;g3940309a924_0_197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940309a924_0_201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">
  <p:cSld name="TITLE_1_1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3940309a924_0_203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1">
  <p:cSld name="DEFAULT_1_3">
    <p:bg>
      <p:bgPr>
        <a:solidFill>
          <a:schemeClr val="lt1"/>
        </a:solidFill>
        <a:effectLst/>
      </p:bgPr>
    </p:bg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3940309a924_0_205"/>
          <p:cNvSpPr txBox="1">
            <a:spLocks noGrp="1"/>
          </p:cNvSpPr>
          <p:nvPr>
            <p:ph type="sldNum" idx="12"/>
          </p:nvPr>
        </p:nvSpPr>
        <p:spPr>
          <a:xfrm>
            <a:off x="8556785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3940309a924_0_207"/>
          <p:cNvSpPr txBox="1">
            <a:spLocks noGrp="1"/>
          </p:cNvSpPr>
          <p:nvPr>
            <p:ph type="sldNum" idx="12"/>
          </p:nvPr>
        </p:nvSpPr>
        <p:spPr>
          <a:xfrm>
            <a:off x="8433901" y="4749753"/>
            <a:ext cx="5487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76" name="Google Shape;676;g3940309a924_0_207"/>
          <p:cNvSpPr txBox="1">
            <a:spLocks noGrp="1"/>
          </p:cNvSpPr>
          <p:nvPr>
            <p:ph type="subTitle" idx="1"/>
          </p:nvPr>
        </p:nvSpPr>
        <p:spPr>
          <a:xfrm>
            <a:off x="327300" y="342900"/>
            <a:ext cx="5212800" cy="2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content 3">
  <p:cSld name="SECTION_HEADER_2_1_2"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940309a924_0_210"/>
          <p:cNvSpPr txBox="1">
            <a:spLocks noGrp="1"/>
          </p:cNvSpPr>
          <p:nvPr>
            <p:ph type="body" idx="1"/>
          </p:nvPr>
        </p:nvSpPr>
        <p:spPr>
          <a:xfrm>
            <a:off x="342901" y="1910475"/>
            <a:ext cx="4076100" cy="17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189" lvl="0" indent="-2920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377" lvl="1" indent="-2920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9C41"/>
              </a:buClr>
              <a:buSzPts val="10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2pPr>
            <a:lvl3pPr marL="1371566" lvl="2" indent="-2920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CBE8"/>
              </a:buClr>
              <a:buSzPts val="10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3pPr>
            <a:lvl4pPr marL="1828754" lvl="3" indent="-2920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4pPr>
            <a:lvl5pPr marL="2285943" lvl="4" indent="-2920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5pPr>
            <a:lvl6pPr marL="2743131" lvl="5" indent="-2920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6pPr>
            <a:lvl7pPr marL="3200320" lvl="6" indent="-2920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7pPr>
            <a:lvl8pPr marL="3657509" lvl="7" indent="-2920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8pPr>
            <a:lvl9pPr marL="4114697" lvl="8" indent="-2920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679" name="Google Shape;679;g3940309a924_0_210"/>
          <p:cNvSpPr txBox="1">
            <a:spLocks noGrp="1"/>
          </p:cNvSpPr>
          <p:nvPr>
            <p:ph type="sldNum" idx="12"/>
          </p:nvPr>
        </p:nvSpPr>
        <p:spPr>
          <a:xfrm>
            <a:off x="8433901" y="4749753"/>
            <a:ext cx="5487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80" name="Google Shape;680;g3940309a924_0_210"/>
          <p:cNvSpPr txBox="1">
            <a:spLocks noGrp="1"/>
          </p:cNvSpPr>
          <p:nvPr>
            <p:ph type="title"/>
          </p:nvPr>
        </p:nvSpPr>
        <p:spPr>
          <a:xfrm>
            <a:off x="342900" y="901025"/>
            <a:ext cx="84894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None/>
              <a:defRPr sz="2400">
                <a:solidFill>
                  <a:srgbClr val="33333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681" name="Google Shape;681;g3940309a924_0_210"/>
          <p:cNvSpPr txBox="1">
            <a:spLocks noGrp="1"/>
          </p:cNvSpPr>
          <p:nvPr>
            <p:ph type="subTitle" idx="2"/>
          </p:nvPr>
        </p:nvSpPr>
        <p:spPr>
          <a:xfrm>
            <a:off x="342901" y="342900"/>
            <a:ext cx="40761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900"/>
              <a:buFont typeface="Poppins SemiBold"/>
              <a:buNone/>
              <a:defRPr sz="900">
                <a:solidFill>
                  <a:srgbClr val="666666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cxnSp>
        <p:nvCxnSpPr>
          <p:cNvPr id="682" name="Google Shape;682;g3940309a924_0_210"/>
          <p:cNvCxnSpPr/>
          <p:nvPr/>
        </p:nvCxnSpPr>
        <p:spPr>
          <a:xfrm>
            <a:off x="342901" y="712688"/>
            <a:ext cx="2113500" cy="0"/>
          </a:xfrm>
          <a:prstGeom prst="straightConnector1">
            <a:avLst/>
          </a:prstGeom>
          <a:noFill/>
          <a:ln w="28575" cap="flat" cmpd="sng">
            <a:solidFill>
              <a:srgbClr val="FED206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_5">
    <p:bg>
      <p:bgPr>
        <a:solidFill>
          <a:schemeClr val="lt1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3940309a924_0_216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85" name="Google Shape;685;g3940309a924_0_2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22D"/>
              </a:buClr>
              <a:buSzPts val="3500"/>
              <a:buFont typeface="Helvetica Neue"/>
              <a:buNone/>
              <a:defRPr sz="3500">
                <a:solidFill>
                  <a:srgbClr val="09122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6" name="Google Shape;686;g3940309a924_0_216"/>
          <p:cNvSpPr txBox="1">
            <a:spLocks noGrp="1"/>
          </p:cNvSpPr>
          <p:nvPr>
            <p:ph type="body" idx="1"/>
          </p:nvPr>
        </p:nvSpPr>
        <p:spPr>
          <a:xfrm>
            <a:off x="311700" y="13661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  <a:defRPr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7" lvl="1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66" lvl="2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54" lvl="3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943" lvl="4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131" lvl="5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320" lvl="6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509" lvl="7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697" lvl="8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87" name="Google Shape;687;g3940309a924_0_216"/>
          <p:cNvSpPr txBox="1">
            <a:spLocks noGrp="1"/>
          </p:cNvSpPr>
          <p:nvPr>
            <p:ph type="body" idx="2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27304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marL="914377" lvl="1" indent="-27304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marL="1371566" lvl="2" indent="-27304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marL="1828754" lvl="3" indent="-27304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marL="2285943" lvl="4" indent="-27304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marL="2743131" lvl="5" indent="-27304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marL="3200320" lvl="6" indent="-27304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marL="3657509" lvl="7" indent="-27304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marL="4114697" lvl="8" indent="-27304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>
            <a:endParaRPr/>
          </a:p>
        </p:txBody>
      </p:sp>
      <p:sp>
        <p:nvSpPr>
          <p:cNvPr id="688" name="Google Shape;688;g3940309a924_0_216"/>
          <p:cNvSpPr txBox="1">
            <a:spLocks noGrp="1"/>
          </p:cNvSpPr>
          <p:nvPr>
            <p:ph type="body" idx="3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b="1"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4">
  <p:cSld name="DEFAULT_4">
    <p:bg>
      <p:bgPr>
        <a:solidFill>
          <a:schemeClr val="lt1"/>
        </a:solidFill>
        <a:effectLst/>
      </p:bgPr>
    </p:bg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3940309a924_0_222"/>
          <p:cNvSpPr txBox="1">
            <a:spLocks noGrp="1"/>
          </p:cNvSpPr>
          <p:nvPr>
            <p:ph type="sldNum" idx="12"/>
          </p:nvPr>
        </p:nvSpPr>
        <p:spPr>
          <a:xfrm>
            <a:off x="8556785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">
  <p:cSld name="CUSTOM_1_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3940309a924_0_2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g3940309a924_0_224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94" name="Google Shape;694;g3940309a924_0_224"/>
          <p:cNvSpPr txBox="1">
            <a:spLocks noGrp="1"/>
          </p:cNvSpPr>
          <p:nvPr>
            <p:ph type="body" idx="1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2698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1pPr>
            <a:lvl2pPr marL="914377" lvl="1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2pPr>
            <a:lvl3pPr marL="1371566" lvl="2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3pPr>
            <a:lvl4pPr marL="1828754" lvl="3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4pPr>
            <a:lvl5pPr marL="2285943" lvl="4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5pPr>
            <a:lvl6pPr marL="2743131" lvl="5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6pPr>
            <a:lvl7pPr marL="3200320" lvl="6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7pPr>
            <a:lvl8pPr marL="3657509" lvl="7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8pPr>
            <a:lvl9pPr marL="4114697" lvl="8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9pPr>
          </a:lstStyle>
          <a:p>
            <a:endParaRPr/>
          </a:p>
        </p:txBody>
      </p:sp>
      <p:sp>
        <p:nvSpPr>
          <p:cNvPr id="695" name="Google Shape;695;g3940309a924_0_224"/>
          <p:cNvSpPr txBox="1">
            <a:spLocks noGrp="1"/>
          </p:cNvSpPr>
          <p:nvPr>
            <p:ph type="body" idx="2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27939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 b="1"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sp>
        <p:nvSpPr>
          <p:cNvPr id="696" name="Google Shape;696;g3940309a924_0_224"/>
          <p:cNvSpPr txBox="1">
            <a:spLocks noGrp="1"/>
          </p:cNvSpPr>
          <p:nvPr>
            <p:ph type="subTitle" idx="3"/>
          </p:nvPr>
        </p:nvSpPr>
        <p:spPr>
          <a:xfrm>
            <a:off x="371475" y="2633000"/>
            <a:ext cx="16575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g3940309a924_0_224"/>
          <p:cNvSpPr txBox="1">
            <a:spLocks noGrp="1"/>
          </p:cNvSpPr>
          <p:nvPr>
            <p:ph type="body" idx="4"/>
          </p:nvPr>
        </p:nvSpPr>
        <p:spPr>
          <a:xfrm>
            <a:off x="381826" y="3024825"/>
            <a:ext cx="1647300" cy="17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189" lvl="0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1pPr>
            <a:lvl2pPr marL="914377" lvl="1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2pPr>
            <a:lvl3pPr marL="1371566" lvl="2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3pPr>
            <a:lvl4pPr marL="1828754" lvl="3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4pPr>
            <a:lvl5pPr marL="2285943" lvl="4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5pPr>
            <a:lvl6pPr marL="2743131" lvl="5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6pPr>
            <a:lvl7pPr marL="3200320" lvl="6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7pPr>
            <a:lvl8pPr marL="3657509" lvl="7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8pPr>
            <a:lvl9pPr marL="4114697" lvl="8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9pPr>
          </a:lstStyle>
          <a:p>
            <a:endParaRPr/>
          </a:p>
        </p:txBody>
      </p:sp>
      <p:sp>
        <p:nvSpPr>
          <p:cNvPr id="698" name="Google Shape;698;g3940309a924_0_224"/>
          <p:cNvSpPr txBox="1">
            <a:spLocks noGrp="1"/>
          </p:cNvSpPr>
          <p:nvPr>
            <p:ph type="subTitle" idx="5"/>
          </p:nvPr>
        </p:nvSpPr>
        <p:spPr>
          <a:xfrm>
            <a:off x="3245689" y="2633000"/>
            <a:ext cx="16575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g3940309a924_0_224"/>
          <p:cNvSpPr txBox="1">
            <a:spLocks noGrp="1"/>
          </p:cNvSpPr>
          <p:nvPr>
            <p:ph type="body" idx="6"/>
          </p:nvPr>
        </p:nvSpPr>
        <p:spPr>
          <a:xfrm>
            <a:off x="3256039" y="3025300"/>
            <a:ext cx="1647300" cy="17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189" lvl="0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1pPr>
            <a:lvl2pPr marL="914377" lvl="1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2pPr>
            <a:lvl3pPr marL="1371566" lvl="2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3pPr>
            <a:lvl4pPr marL="1828754" lvl="3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4pPr>
            <a:lvl5pPr marL="2285943" lvl="4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5pPr>
            <a:lvl6pPr marL="2743131" lvl="5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6pPr>
            <a:lvl7pPr marL="3200320" lvl="6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7pPr>
            <a:lvl8pPr marL="3657509" lvl="7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8pPr>
            <a:lvl9pPr marL="4114697" lvl="8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9pPr>
          </a:lstStyle>
          <a:p>
            <a:endParaRPr/>
          </a:p>
        </p:txBody>
      </p:sp>
      <p:sp>
        <p:nvSpPr>
          <p:cNvPr id="700" name="Google Shape;700;g3940309a924_0_224"/>
          <p:cNvSpPr txBox="1">
            <a:spLocks noGrp="1"/>
          </p:cNvSpPr>
          <p:nvPr>
            <p:ph type="subTitle" idx="7"/>
          </p:nvPr>
        </p:nvSpPr>
        <p:spPr>
          <a:xfrm>
            <a:off x="6100763" y="2633000"/>
            <a:ext cx="16575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1" name="Google Shape;701;g3940309a924_0_224"/>
          <p:cNvSpPr txBox="1">
            <a:spLocks noGrp="1"/>
          </p:cNvSpPr>
          <p:nvPr>
            <p:ph type="body" idx="8"/>
          </p:nvPr>
        </p:nvSpPr>
        <p:spPr>
          <a:xfrm>
            <a:off x="6111114" y="3025300"/>
            <a:ext cx="1647300" cy="17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189" lvl="0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1pPr>
            <a:lvl2pPr marL="914377" lvl="1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2pPr>
            <a:lvl3pPr marL="1371566" lvl="2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3pPr>
            <a:lvl4pPr marL="1828754" lvl="3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4pPr>
            <a:lvl5pPr marL="2285943" lvl="4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5pPr>
            <a:lvl6pPr marL="2743131" lvl="5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6pPr>
            <a:lvl7pPr marL="3200320" lvl="6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7pPr>
            <a:lvl8pPr marL="3657509" lvl="7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8pPr>
            <a:lvl9pPr marL="4114697" lvl="8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_COLUMN_TEXT_1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" name="Google Shape;703;g3940309a924_0_235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g3940309a924_0_235"/>
          <p:cNvSpPr txBox="1">
            <a:spLocks noGrp="1"/>
          </p:cNvSpPr>
          <p:nvPr>
            <p:ph type="body" idx="1"/>
          </p:nvPr>
        </p:nvSpPr>
        <p:spPr>
          <a:xfrm>
            <a:off x="311700" y="4590400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189" lvl="0" indent="-2698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1pPr>
            <a:lvl2pPr marL="914377" lvl="1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2pPr>
            <a:lvl3pPr marL="1371566" lvl="2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3pPr>
            <a:lvl4pPr marL="1828754" lvl="3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4pPr>
            <a:lvl5pPr marL="2285943" lvl="4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5pPr>
            <a:lvl6pPr marL="2743131" lvl="5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6pPr>
            <a:lvl7pPr marL="3200320" lvl="6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7pPr>
            <a:lvl8pPr marL="3657509" lvl="7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8pPr>
            <a:lvl9pPr marL="4114697" lvl="8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9pPr>
          </a:lstStyle>
          <a:p>
            <a:endParaRPr/>
          </a:p>
        </p:txBody>
      </p:sp>
      <p:sp>
        <p:nvSpPr>
          <p:cNvPr id="705" name="Google Shape;705;g3940309a924_0_235"/>
          <p:cNvSpPr txBox="1">
            <a:spLocks noGrp="1"/>
          </p:cNvSpPr>
          <p:nvPr>
            <p:ph type="body" idx="2"/>
          </p:nvPr>
        </p:nvSpPr>
        <p:spPr>
          <a:xfrm>
            <a:off x="328625" y="245750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27939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 b="1"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sp>
        <p:nvSpPr>
          <p:cNvPr id="706" name="Google Shape;706;g3940309a924_0_235"/>
          <p:cNvSpPr/>
          <p:nvPr/>
        </p:nvSpPr>
        <p:spPr>
          <a:xfrm>
            <a:off x="535782" y="964406"/>
            <a:ext cx="39291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8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g3940309a924_0_235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08" name="Google Shape;708;g3940309a924_0_235"/>
          <p:cNvSpPr txBox="1">
            <a:spLocks noGrp="1"/>
          </p:cNvSpPr>
          <p:nvPr>
            <p:ph type="title"/>
          </p:nvPr>
        </p:nvSpPr>
        <p:spPr>
          <a:xfrm>
            <a:off x="328625" y="7638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09" name="Google Shape;709;g3940309a924_0_235"/>
          <p:cNvSpPr txBox="1">
            <a:spLocks noGrp="1"/>
          </p:cNvSpPr>
          <p:nvPr>
            <p:ph type="body" idx="3"/>
          </p:nvPr>
        </p:nvSpPr>
        <p:spPr>
          <a:xfrm>
            <a:off x="5157801" y="763800"/>
            <a:ext cx="3101700" cy="40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189" lvl="0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Char char="●"/>
              <a:defRPr sz="1051"/>
            </a:lvl1pPr>
            <a:lvl2pPr marL="914377" lvl="1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Char char="○"/>
              <a:defRPr sz="1051"/>
            </a:lvl2pPr>
            <a:lvl3pPr marL="1371566" lvl="2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Char char="■"/>
              <a:defRPr sz="1051"/>
            </a:lvl3pPr>
            <a:lvl4pPr marL="1828754" lvl="3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Char char="●"/>
              <a:defRPr sz="1051"/>
            </a:lvl4pPr>
            <a:lvl5pPr marL="2285943" lvl="4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Char char="○"/>
              <a:defRPr sz="1051"/>
            </a:lvl5pPr>
            <a:lvl6pPr marL="2743131" lvl="5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Char char="■"/>
              <a:defRPr sz="1051"/>
            </a:lvl6pPr>
            <a:lvl7pPr marL="3200320" lvl="6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Char char="●"/>
              <a:defRPr sz="1051"/>
            </a:lvl7pPr>
            <a:lvl8pPr marL="3657509" lvl="7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Char char="○"/>
              <a:defRPr sz="1051"/>
            </a:lvl8pPr>
            <a:lvl9pPr marL="4114697" lvl="8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Char char="■"/>
              <a:defRPr sz="1051"/>
            </a:lvl9pPr>
          </a:lstStyle>
          <a:p>
            <a:endParaRPr/>
          </a:p>
        </p:txBody>
      </p:sp>
      <p:sp>
        <p:nvSpPr>
          <p:cNvPr id="710" name="Google Shape;710;g3940309a924_0_235"/>
          <p:cNvSpPr txBox="1">
            <a:spLocks noGrp="1"/>
          </p:cNvSpPr>
          <p:nvPr>
            <p:ph type="sldNum" idx="4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11" name="Google Shape;711;g3940309a924_0_235"/>
          <p:cNvSpPr txBox="1">
            <a:spLocks noGrp="1"/>
          </p:cNvSpPr>
          <p:nvPr>
            <p:ph type="sldNum" idx="5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g3940309a924_0_1644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g3940309a924_0_1644"/>
          <p:cNvSpPr txBox="1">
            <a:spLocks noGrp="1"/>
          </p:cNvSpPr>
          <p:nvPr>
            <p:ph type="body" idx="1"/>
          </p:nvPr>
        </p:nvSpPr>
        <p:spPr>
          <a:xfrm>
            <a:off x="7122326" y="749250"/>
            <a:ext cx="1635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7" lvl="1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1" lvl="5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g3940309a924_0_1644"/>
          <p:cNvSpPr txBox="1">
            <a:spLocks noGrp="1"/>
          </p:cNvSpPr>
          <p:nvPr>
            <p:ph type="body" idx="2"/>
          </p:nvPr>
        </p:nvSpPr>
        <p:spPr>
          <a:xfrm>
            <a:off x="5164925" y="767050"/>
            <a:ext cx="1610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7" lvl="1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1" lvl="5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0" name="Google Shape;70;g3940309a924_0_1644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1" name="Google Shape;71;g3940309a924_0_1644"/>
          <p:cNvSpPr txBox="1">
            <a:spLocks noGrp="1"/>
          </p:cNvSpPr>
          <p:nvPr>
            <p:ph type="sldNum" idx="3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2" name="Google Shape;72;g3940309a924_0_1644"/>
          <p:cNvSpPr txBox="1">
            <a:spLocks noGrp="1"/>
          </p:cNvSpPr>
          <p:nvPr>
            <p:ph type="body" idx="4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698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Font typeface="Helvetica Neue"/>
              <a:buChar char="●"/>
              <a:defRPr sz="651" b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7" lvl="1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2pPr>
            <a:lvl3pPr marL="1371566" lvl="2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3pPr>
            <a:lvl4pPr marL="1828754" lvl="3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4pPr>
            <a:lvl5pPr marL="2285943" lvl="4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5pPr>
            <a:lvl6pPr marL="2743131" lvl="5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6pPr>
            <a:lvl7pPr marL="3200320" lvl="6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7pPr>
            <a:lvl8pPr marL="3657509" lvl="7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8pPr>
            <a:lvl9pPr marL="4114697" lvl="8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9pPr>
          </a:lstStyle>
          <a:p>
            <a:endParaRPr/>
          </a:p>
        </p:txBody>
      </p:sp>
      <p:sp>
        <p:nvSpPr>
          <p:cNvPr id="73" name="Google Shape;73;g3940309a924_0_1644"/>
          <p:cNvSpPr txBox="1">
            <a:spLocks noGrp="1"/>
          </p:cNvSpPr>
          <p:nvPr>
            <p:ph type="body" idx="5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189" lvl="0" indent="-27939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 b="1"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sp>
        <p:nvSpPr>
          <p:cNvPr id="74" name="Google Shape;74;g3940309a924_0_1644"/>
          <p:cNvSpPr/>
          <p:nvPr/>
        </p:nvSpPr>
        <p:spPr>
          <a:xfrm>
            <a:off x="535782" y="964406"/>
            <a:ext cx="39291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8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g3940309a924_0_1644"/>
          <p:cNvSpPr txBox="1">
            <a:spLocks noGrp="1"/>
          </p:cNvSpPr>
          <p:nvPr>
            <p:ph type="sldNum" idx="6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6" name="Google Shape;76;g3940309a924_0_1644"/>
          <p:cNvSpPr txBox="1">
            <a:spLocks noGrp="1"/>
          </p:cNvSpPr>
          <p:nvPr>
            <p:ph type="title"/>
          </p:nvPr>
        </p:nvSpPr>
        <p:spPr>
          <a:xfrm>
            <a:off x="328626" y="767050"/>
            <a:ext cx="28317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2500">
                <a:solidFill>
                  <a:srgbClr val="09122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" name="Google Shape;713;g3940309a924_0_245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g3940309a924_0_24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g3940309a924_0_245"/>
          <p:cNvSpPr txBox="1">
            <a:spLocks noGrp="1"/>
          </p:cNvSpPr>
          <p:nvPr>
            <p:ph type="title"/>
          </p:nvPr>
        </p:nvSpPr>
        <p:spPr>
          <a:xfrm>
            <a:off x="228951" y="1721575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6" name="Google Shape;716;g3940309a924_0_245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17" name="Google Shape;717;g3940309a924_0_245"/>
          <p:cNvSpPr txBox="1">
            <a:spLocks noGrp="1"/>
          </p:cNvSpPr>
          <p:nvPr>
            <p:ph type="subTitle" idx="1"/>
          </p:nvPr>
        </p:nvSpPr>
        <p:spPr>
          <a:xfrm>
            <a:off x="228949" y="227600"/>
            <a:ext cx="3754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None/>
              <a:defRPr sz="800" b="1">
                <a:solidFill>
                  <a:srgbClr val="000000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3940309a924_0_2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g3940309a924_0_251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21" name="Google Shape;721;g3940309a924_0_251"/>
          <p:cNvSpPr txBox="1">
            <a:spLocks noGrp="1"/>
          </p:cNvSpPr>
          <p:nvPr>
            <p:ph type="sldNum" idx="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22" name="Google Shape;722;g3940309a924_0_251"/>
          <p:cNvSpPr txBox="1">
            <a:spLocks noGrp="1"/>
          </p:cNvSpPr>
          <p:nvPr>
            <p:ph type="body" idx="1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2698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1pPr>
            <a:lvl2pPr marL="914377" lvl="1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2pPr>
            <a:lvl3pPr marL="1371566" lvl="2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3pPr>
            <a:lvl4pPr marL="1828754" lvl="3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4pPr>
            <a:lvl5pPr marL="2285943" lvl="4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5pPr>
            <a:lvl6pPr marL="2743131" lvl="5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6pPr>
            <a:lvl7pPr marL="3200320" lvl="6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7pPr>
            <a:lvl8pPr marL="3657509" lvl="7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8pPr>
            <a:lvl9pPr marL="4114697" lvl="8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9pPr>
          </a:lstStyle>
          <a:p>
            <a:endParaRPr/>
          </a:p>
        </p:txBody>
      </p:sp>
      <p:sp>
        <p:nvSpPr>
          <p:cNvPr id="723" name="Google Shape;723;g3940309a924_0_251"/>
          <p:cNvSpPr txBox="1">
            <a:spLocks noGrp="1"/>
          </p:cNvSpPr>
          <p:nvPr>
            <p:ph type="body" idx="3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27939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 b="1"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content 1 1">
  <p:cSld name="SECTION_HEADER_2_5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3940309a924_0_257"/>
          <p:cNvSpPr txBox="1">
            <a:spLocks noGrp="1"/>
          </p:cNvSpPr>
          <p:nvPr>
            <p:ph type="body" idx="1"/>
          </p:nvPr>
        </p:nvSpPr>
        <p:spPr>
          <a:xfrm>
            <a:off x="4800600" y="1898725"/>
            <a:ext cx="4037400" cy="15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189" lvl="0" indent="-2920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377" lvl="1" indent="-2920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9C41"/>
              </a:buClr>
              <a:buSzPts val="10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2pPr>
            <a:lvl3pPr marL="1371566" lvl="2" indent="-2920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CBE8"/>
              </a:buClr>
              <a:buSzPts val="10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3pPr>
            <a:lvl4pPr marL="1828754" lvl="3" indent="-2920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4pPr>
            <a:lvl5pPr marL="2285943" lvl="4" indent="-2920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5pPr>
            <a:lvl6pPr marL="2743131" lvl="5" indent="-2920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6pPr>
            <a:lvl7pPr marL="3200320" lvl="6" indent="-2920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7pPr>
            <a:lvl8pPr marL="3657509" lvl="7" indent="-2920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8pPr>
            <a:lvl9pPr marL="4114697" lvl="8" indent="-2920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26" name="Google Shape;726;g3940309a924_0_257"/>
          <p:cNvSpPr txBox="1">
            <a:spLocks noGrp="1"/>
          </p:cNvSpPr>
          <p:nvPr>
            <p:ph type="sldNum" idx="12"/>
          </p:nvPr>
        </p:nvSpPr>
        <p:spPr>
          <a:xfrm>
            <a:off x="8433901" y="4749753"/>
            <a:ext cx="5487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27" name="Google Shape;727;g3940309a924_0_257"/>
          <p:cNvSpPr>
            <a:spLocks noGrp="1"/>
          </p:cNvSpPr>
          <p:nvPr>
            <p:ph type="pic" idx="2"/>
          </p:nvPr>
        </p:nvSpPr>
        <p:spPr>
          <a:xfrm>
            <a:off x="342901" y="1898725"/>
            <a:ext cx="4000500" cy="2381100"/>
          </a:xfrm>
          <a:prstGeom prst="rect">
            <a:avLst/>
          </a:prstGeom>
          <a:noFill/>
          <a:ln>
            <a:noFill/>
          </a:ln>
        </p:spPr>
      </p:sp>
      <p:sp>
        <p:nvSpPr>
          <p:cNvPr id="728" name="Google Shape;728;g3940309a924_0_257"/>
          <p:cNvSpPr txBox="1">
            <a:spLocks noGrp="1"/>
          </p:cNvSpPr>
          <p:nvPr>
            <p:ph type="title"/>
          </p:nvPr>
        </p:nvSpPr>
        <p:spPr>
          <a:xfrm>
            <a:off x="342900" y="901025"/>
            <a:ext cx="84894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None/>
              <a:defRPr sz="2400">
                <a:solidFill>
                  <a:srgbClr val="33333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29" name="Google Shape;729;g3940309a924_0_257"/>
          <p:cNvSpPr txBox="1">
            <a:spLocks noGrp="1"/>
          </p:cNvSpPr>
          <p:nvPr>
            <p:ph type="subTitle" idx="3"/>
          </p:nvPr>
        </p:nvSpPr>
        <p:spPr>
          <a:xfrm>
            <a:off x="342901" y="342900"/>
            <a:ext cx="40761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900"/>
              <a:buFont typeface="Poppins SemiBold"/>
              <a:buNone/>
              <a:defRPr sz="900">
                <a:solidFill>
                  <a:srgbClr val="666666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cxnSp>
        <p:nvCxnSpPr>
          <p:cNvPr id="730" name="Google Shape;730;g3940309a924_0_257"/>
          <p:cNvCxnSpPr/>
          <p:nvPr/>
        </p:nvCxnSpPr>
        <p:spPr>
          <a:xfrm>
            <a:off x="342901" y="712688"/>
            <a:ext cx="2113500" cy="0"/>
          </a:xfrm>
          <a:prstGeom prst="straightConnector1">
            <a:avLst/>
          </a:prstGeom>
          <a:noFill/>
          <a:ln w="28575" cap="flat" cmpd="sng">
            <a:solidFill>
              <a:srgbClr val="FED206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940309a924_0_2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g3940309a924_0_264"/>
          <p:cNvSpPr txBox="1">
            <a:spLocks noGrp="1"/>
          </p:cNvSpPr>
          <p:nvPr>
            <p:ph type="body" idx="1"/>
          </p:nvPr>
        </p:nvSpPr>
        <p:spPr>
          <a:xfrm>
            <a:off x="311700" y="13661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377" lvl="1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566" lvl="2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754" lvl="3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5943" lvl="4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131" lvl="5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320" lvl="6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509" lvl="7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697" lvl="8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4" name="Google Shape;734;g3940309a924_0_264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35" name="Google Shape;735;g3940309a924_0_264"/>
          <p:cNvSpPr txBox="1">
            <a:spLocks noGrp="1"/>
          </p:cNvSpPr>
          <p:nvPr>
            <p:ph type="body" idx="2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6" name="Google Shape;736;g3940309a924_0_264"/>
          <p:cNvSpPr txBox="1">
            <a:spLocks noGrp="1"/>
          </p:cNvSpPr>
          <p:nvPr>
            <p:ph type="body" idx="3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1 1">
  <p:cSld name="DEFAULT_1_4">
    <p:bg>
      <p:bgPr>
        <a:solidFill>
          <a:schemeClr val="lt1"/>
        </a:solidFill>
        <a:effectLst/>
      </p:bgPr>
    </p:bg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3940309a924_0_270"/>
          <p:cNvSpPr txBox="1">
            <a:spLocks noGrp="1"/>
          </p:cNvSpPr>
          <p:nvPr>
            <p:ph type="sldNum" idx="12"/>
          </p:nvPr>
        </p:nvSpPr>
        <p:spPr>
          <a:xfrm>
            <a:off x="8556785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1 2">
  <p:cSld name="DEFAULT_1_5">
    <p:bg>
      <p:bgPr>
        <a:solidFill>
          <a:schemeClr val="lt1"/>
        </a:solidFill>
        <a:effectLst/>
      </p:bgPr>
    </p:bg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3940309a924_0_272"/>
          <p:cNvSpPr txBox="1">
            <a:spLocks noGrp="1"/>
          </p:cNvSpPr>
          <p:nvPr>
            <p:ph type="sldNum" idx="12"/>
          </p:nvPr>
        </p:nvSpPr>
        <p:spPr>
          <a:xfrm>
            <a:off x="8556785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2">
  <p:cSld name="DEFAULT_6">
    <p:bg>
      <p:bgPr>
        <a:solidFill>
          <a:schemeClr val="lt1"/>
        </a:solidFill>
        <a:effectLst/>
      </p:bgPr>
    </p:bg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3940309a924_0_274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43" name="Google Shape;743;g3940309a924_0_2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22D"/>
              </a:buClr>
              <a:buSzPts val="3500"/>
              <a:buFont typeface="Helvetica Neue"/>
              <a:buNone/>
              <a:defRPr sz="3500">
                <a:solidFill>
                  <a:srgbClr val="09122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4" name="Google Shape;744;g3940309a924_0_274"/>
          <p:cNvSpPr txBox="1">
            <a:spLocks noGrp="1"/>
          </p:cNvSpPr>
          <p:nvPr>
            <p:ph type="body" idx="1"/>
          </p:nvPr>
        </p:nvSpPr>
        <p:spPr>
          <a:xfrm>
            <a:off x="311700" y="13661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  <a:defRPr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7" lvl="1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66" lvl="2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54" lvl="3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943" lvl="4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131" lvl="5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320" lvl="6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509" lvl="7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697" lvl="8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45" name="Google Shape;745;g3940309a924_0_274"/>
          <p:cNvSpPr txBox="1">
            <a:spLocks noGrp="1"/>
          </p:cNvSpPr>
          <p:nvPr>
            <p:ph type="body" idx="2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27304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marL="914377" lvl="1" indent="-27304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marL="1371566" lvl="2" indent="-27304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marL="1828754" lvl="3" indent="-27304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marL="2285943" lvl="4" indent="-27304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marL="2743131" lvl="5" indent="-27304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marL="3200320" lvl="6" indent="-27304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marL="3657509" lvl="7" indent="-27304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marL="4114697" lvl="8" indent="-27304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>
            <a:endParaRPr/>
          </a:p>
        </p:txBody>
      </p:sp>
      <p:sp>
        <p:nvSpPr>
          <p:cNvPr id="746" name="Google Shape;746;g3940309a924_0_274"/>
          <p:cNvSpPr txBox="1">
            <a:spLocks noGrp="1"/>
          </p:cNvSpPr>
          <p:nvPr>
            <p:ph type="body" idx="3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b="1"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content 1">
  <p:cSld name="SECTION_HEADER_2_6"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3940309a924_0_280"/>
          <p:cNvSpPr txBox="1">
            <a:spLocks noGrp="1"/>
          </p:cNvSpPr>
          <p:nvPr>
            <p:ph type="body" idx="1"/>
          </p:nvPr>
        </p:nvSpPr>
        <p:spPr>
          <a:xfrm>
            <a:off x="4800600" y="1898725"/>
            <a:ext cx="4037400" cy="15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189" lvl="0" indent="-2920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377" lvl="1" indent="-2920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9C41"/>
              </a:buClr>
              <a:buSzPts val="10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2pPr>
            <a:lvl3pPr marL="1371566" lvl="2" indent="-2920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CBE8"/>
              </a:buClr>
              <a:buSzPts val="10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3pPr>
            <a:lvl4pPr marL="1828754" lvl="3" indent="-2920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4pPr>
            <a:lvl5pPr marL="2285943" lvl="4" indent="-2920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5pPr>
            <a:lvl6pPr marL="2743131" lvl="5" indent="-2920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6pPr>
            <a:lvl7pPr marL="3200320" lvl="6" indent="-2920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7pPr>
            <a:lvl8pPr marL="3657509" lvl="7" indent="-2920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8pPr>
            <a:lvl9pPr marL="4114697" lvl="8" indent="-2920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49" name="Google Shape;749;g3940309a924_0_280"/>
          <p:cNvSpPr txBox="1">
            <a:spLocks noGrp="1"/>
          </p:cNvSpPr>
          <p:nvPr>
            <p:ph type="sldNum" idx="12"/>
          </p:nvPr>
        </p:nvSpPr>
        <p:spPr>
          <a:xfrm>
            <a:off x="8433901" y="4749753"/>
            <a:ext cx="5487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50" name="Google Shape;750;g3940309a924_0_280"/>
          <p:cNvSpPr>
            <a:spLocks noGrp="1"/>
          </p:cNvSpPr>
          <p:nvPr>
            <p:ph type="pic" idx="2"/>
          </p:nvPr>
        </p:nvSpPr>
        <p:spPr>
          <a:xfrm>
            <a:off x="342901" y="1898725"/>
            <a:ext cx="4000500" cy="2381100"/>
          </a:xfrm>
          <a:prstGeom prst="rect">
            <a:avLst/>
          </a:prstGeom>
          <a:noFill/>
          <a:ln>
            <a:noFill/>
          </a:ln>
        </p:spPr>
      </p:sp>
      <p:sp>
        <p:nvSpPr>
          <p:cNvPr id="751" name="Google Shape;751;g3940309a924_0_280"/>
          <p:cNvSpPr txBox="1">
            <a:spLocks noGrp="1"/>
          </p:cNvSpPr>
          <p:nvPr>
            <p:ph type="title"/>
          </p:nvPr>
        </p:nvSpPr>
        <p:spPr>
          <a:xfrm>
            <a:off x="342900" y="901025"/>
            <a:ext cx="84894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None/>
              <a:defRPr sz="2400">
                <a:solidFill>
                  <a:srgbClr val="33333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52" name="Google Shape;752;g3940309a924_0_280"/>
          <p:cNvSpPr txBox="1">
            <a:spLocks noGrp="1"/>
          </p:cNvSpPr>
          <p:nvPr>
            <p:ph type="subTitle" idx="3"/>
          </p:nvPr>
        </p:nvSpPr>
        <p:spPr>
          <a:xfrm>
            <a:off x="342901" y="342900"/>
            <a:ext cx="40761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900"/>
              <a:buFont typeface="Poppins SemiBold"/>
              <a:buNone/>
              <a:defRPr sz="900">
                <a:solidFill>
                  <a:srgbClr val="666666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cxnSp>
        <p:nvCxnSpPr>
          <p:cNvPr id="753" name="Google Shape;753;g3940309a924_0_280"/>
          <p:cNvCxnSpPr/>
          <p:nvPr/>
        </p:nvCxnSpPr>
        <p:spPr>
          <a:xfrm>
            <a:off x="342901" y="712688"/>
            <a:ext cx="2113500" cy="0"/>
          </a:xfrm>
          <a:prstGeom prst="straightConnector1">
            <a:avLst/>
          </a:prstGeom>
          <a:noFill/>
          <a:ln w="28575" cap="flat" cmpd="sng">
            <a:solidFill>
              <a:srgbClr val="FED206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3">
  <p:cSld name="DEFAULT_7">
    <p:bg>
      <p:bgPr>
        <a:solidFill>
          <a:schemeClr val="lt1"/>
        </a:solidFill>
        <a:effectLst/>
      </p:bgPr>
    </p:bg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3940309a924_0_287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56" name="Google Shape;756;g3940309a924_0_28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22D"/>
              </a:buClr>
              <a:buSzPts val="3500"/>
              <a:buFont typeface="Helvetica Neue"/>
              <a:buNone/>
              <a:defRPr sz="3500">
                <a:solidFill>
                  <a:srgbClr val="09122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57" name="Google Shape;757;g3940309a924_0_287"/>
          <p:cNvSpPr txBox="1">
            <a:spLocks noGrp="1"/>
          </p:cNvSpPr>
          <p:nvPr>
            <p:ph type="body" idx="1"/>
          </p:nvPr>
        </p:nvSpPr>
        <p:spPr>
          <a:xfrm>
            <a:off x="311700" y="13661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  <a:defRPr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7" lvl="1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66" lvl="2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54" lvl="3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943" lvl="4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131" lvl="5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320" lvl="6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509" lvl="7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697" lvl="8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58" name="Google Shape;758;g3940309a924_0_287"/>
          <p:cNvSpPr txBox="1">
            <a:spLocks noGrp="1"/>
          </p:cNvSpPr>
          <p:nvPr>
            <p:ph type="body" idx="2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2698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1pPr>
            <a:lvl2pPr marL="914377" lvl="1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2pPr>
            <a:lvl3pPr marL="1371566" lvl="2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3pPr>
            <a:lvl4pPr marL="1828754" lvl="3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4pPr>
            <a:lvl5pPr marL="2285943" lvl="4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5pPr>
            <a:lvl6pPr marL="2743131" lvl="5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6pPr>
            <a:lvl7pPr marL="3200320" lvl="6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7pPr>
            <a:lvl8pPr marL="3657509" lvl="7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8pPr>
            <a:lvl9pPr marL="4114697" lvl="8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9pPr>
          </a:lstStyle>
          <a:p>
            <a:endParaRPr/>
          </a:p>
        </p:txBody>
      </p:sp>
      <p:sp>
        <p:nvSpPr>
          <p:cNvPr id="759" name="Google Shape;759;g3940309a924_0_287"/>
          <p:cNvSpPr txBox="1">
            <a:spLocks noGrp="1"/>
          </p:cNvSpPr>
          <p:nvPr>
            <p:ph type="body" idx="3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b="1"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4">
  <p:cSld name="TITLE_AND_BODY_4"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3940309a924_0_29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g3940309a924_0_29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63" name="Google Shape;763;g3940309a924_0_293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940309a924_0_16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g3940309a924_0_1655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0" name="Google Shape;80;g3940309a924_0_1655"/>
          <p:cNvSpPr txBox="1">
            <a:spLocks noGrp="1"/>
          </p:cNvSpPr>
          <p:nvPr>
            <p:ph type="sldNum" idx="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1" name="Google Shape;81;g3940309a924_0_1655"/>
          <p:cNvSpPr txBox="1">
            <a:spLocks noGrp="1"/>
          </p:cNvSpPr>
          <p:nvPr>
            <p:ph type="body" idx="1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698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1pPr>
            <a:lvl2pPr marL="914377" lvl="1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2pPr>
            <a:lvl3pPr marL="1371566" lvl="2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3pPr>
            <a:lvl4pPr marL="1828754" lvl="3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4pPr>
            <a:lvl5pPr marL="2285943" lvl="4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5pPr>
            <a:lvl6pPr marL="2743131" lvl="5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6pPr>
            <a:lvl7pPr marL="3200320" lvl="6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7pPr>
            <a:lvl8pPr marL="3657509" lvl="7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8pPr>
            <a:lvl9pPr marL="4114697" lvl="8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9pPr>
          </a:lstStyle>
          <a:p>
            <a:endParaRPr/>
          </a:p>
        </p:txBody>
      </p:sp>
      <p:sp>
        <p:nvSpPr>
          <p:cNvPr id="82" name="Google Shape;82;g3940309a924_0_1655"/>
          <p:cNvSpPr txBox="1">
            <a:spLocks noGrp="1"/>
          </p:cNvSpPr>
          <p:nvPr>
            <p:ph type="body" idx="3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27939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 b="1"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—Eyebrow">
  <p:cSld name="CUSTOM_4_1_1">
    <p:bg>
      <p:bgPr>
        <a:solidFill>
          <a:schemeClr val="lt1"/>
        </a:solidFill>
        <a:effectLst/>
      </p:bgPr>
    </p:bg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2">
  <p:cSld name="BLANK_1_3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3940309a924_0_298"/>
          <p:cNvSpPr txBox="1">
            <a:spLocks noGrp="1"/>
          </p:cNvSpPr>
          <p:nvPr>
            <p:ph type="sldNum" idx="12"/>
          </p:nvPr>
        </p:nvSpPr>
        <p:spPr>
          <a:xfrm>
            <a:off x="8433901" y="4749753"/>
            <a:ext cx="5487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6">
  <p:cSld name="Title and body 6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9430f11ca2_0_20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g39430f11ca2_0_20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g39430f11ca2_0_20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426058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4">
  <p:cSld name="Title and body 4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c43b1e0221_0_13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g3c43b1e0221_0_13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g3c43b1e0221_0_13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49637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5">
  <p:cSld name="Title and body 5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c43b1e0221_0_13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g3c43b1e0221_0_13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g3c43b1e0221_0_13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19675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1">
  <p:cSld name="DEFAULT 1"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c43b1e0221_0_13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" name="Google Shape;105;g3c43b1e0221_0_13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22D"/>
              </a:buClr>
              <a:buSzPts val="3500"/>
              <a:buFont typeface="Helvetica Neue"/>
              <a:buNone/>
              <a:defRPr sz="3500">
                <a:solidFill>
                  <a:srgbClr val="09122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g3c43b1e0221_0_1322"/>
          <p:cNvSpPr txBox="1">
            <a:spLocks noGrp="1"/>
          </p:cNvSpPr>
          <p:nvPr>
            <p:ph type="body" idx="1"/>
          </p:nvPr>
        </p:nvSpPr>
        <p:spPr>
          <a:xfrm>
            <a:off x="311700" y="13661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  <a:defRPr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07" name="Google Shape;107;g3c43b1e0221_0_1322"/>
          <p:cNvSpPr txBox="1">
            <a:spLocks noGrp="1"/>
          </p:cNvSpPr>
          <p:nvPr>
            <p:ph type="body" idx="2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698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1pPr>
            <a:lvl2pPr marL="914400" lvl="1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2pPr>
            <a:lvl3pPr marL="1371600" lvl="2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3pPr>
            <a:lvl4pPr marL="1828800" lvl="3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4pPr>
            <a:lvl5pPr marL="2286000" lvl="4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5pPr>
            <a:lvl6pPr marL="2743200" lvl="5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6pPr>
            <a:lvl7pPr marL="3200400" lvl="6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7pPr>
            <a:lvl8pPr marL="3657600" lvl="7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8pPr>
            <a:lvl9pPr marL="4114800" lvl="8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9pPr>
          </a:lstStyle>
          <a:p>
            <a:endParaRPr/>
          </a:p>
        </p:txBody>
      </p:sp>
      <p:sp>
        <p:nvSpPr>
          <p:cNvPr id="108" name="Google Shape;108;g3c43b1e0221_0_1322"/>
          <p:cNvSpPr txBox="1">
            <a:spLocks noGrp="1"/>
          </p:cNvSpPr>
          <p:nvPr>
            <p:ph type="body" idx="3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b="1"/>
            </a:lvl1pPr>
            <a:lvl2pPr marL="914400" lvl="1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79437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22D"/>
              </a:buClr>
              <a:buSzPts val="3500"/>
              <a:buFont typeface="Helvetica Neue"/>
              <a:buNone/>
              <a:defRPr sz="3500">
                <a:solidFill>
                  <a:srgbClr val="09122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body" idx="1"/>
          </p:nvPr>
        </p:nvSpPr>
        <p:spPr>
          <a:xfrm>
            <a:off x="311700" y="13661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  <a:defRPr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body" idx="2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698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1pPr>
            <a:lvl2pPr marL="914400" lvl="1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2pPr>
            <a:lvl3pPr marL="1371600" lvl="2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3pPr>
            <a:lvl4pPr marL="1828800" lvl="3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4pPr>
            <a:lvl5pPr marL="2286000" lvl="4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5pPr>
            <a:lvl6pPr marL="2743200" lvl="5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6pPr>
            <a:lvl7pPr marL="3200400" lvl="6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7pPr>
            <a:lvl8pPr marL="3657600" lvl="7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8pPr>
            <a:lvl9pPr marL="4114800" lvl="8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body" idx="3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b="1"/>
            </a:lvl1pPr>
            <a:lvl2pPr marL="914400" lvl="1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61604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1_DEFAULT">
    <p:bg>
      <p:bgPr>
        <a:solidFill>
          <a:schemeClr val="l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251077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—Eyebrow">
  <p:cSld name="Blank—Eyebrow">
    <p:bg>
      <p:bgPr>
        <a:solidFill>
          <a:schemeClr val="lt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55739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Blank 2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5"/>
          <p:cNvSpPr txBox="1">
            <a:spLocks noGrp="1"/>
          </p:cNvSpPr>
          <p:nvPr>
            <p:ph type="sldNum" idx="12"/>
          </p:nvPr>
        </p:nvSpPr>
        <p:spPr>
          <a:xfrm>
            <a:off x="8433900" y="4749753"/>
            <a:ext cx="5487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193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940309a924_0_166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g3940309a924_0_166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7" lvl="1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1" lvl="5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6" name="Google Shape;86;g3940309a924_0_1661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7" name="Google Shape;87;g3940309a924_0_1661"/>
          <p:cNvSpPr txBox="1">
            <a:spLocks noGrp="1"/>
          </p:cNvSpPr>
          <p:nvPr>
            <p:ph type="sldNum" idx="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8" name="Google Shape;88;g3940309a924_0_1661"/>
          <p:cNvSpPr txBox="1">
            <a:spLocks noGrp="1"/>
          </p:cNvSpPr>
          <p:nvPr>
            <p:ph type="body" idx="3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698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1pPr>
            <a:lvl2pPr marL="914377" lvl="1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2pPr>
            <a:lvl3pPr marL="1371566" lvl="2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3pPr>
            <a:lvl4pPr marL="1828754" lvl="3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4pPr>
            <a:lvl5pPr marL="2285943" lvl="4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5pPr>
            <a:lvl6pPr marL="2743131" lvl="5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6pPr>
            <a:lvl7pPr marL="3200320" lvl="6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7pPr>
            <a:lvl8pPr marL="3657509" lvl="7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8pPr>
            <a:lvl9pPr marL="4114697" lvl="8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9pPr>
          </a:lstStyle>
          <a:p>
            <a:endParaRPr/>
          </a:p>
        </p:txBody>
      </p:sp>
      <p:sp>
        <p:nvSpPr>
          <p:cNvPr id="89" name="Google Shape;89;g3940309a924_0_1661"/>
          <p:cNvSpPr txBox="1">
            <a:spLocks noGrp="1"/>
          </p:cNvSpPr>
          <p:nvPr>
            <p:ph type="body" idx="4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27939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 b="1"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2 1">
  <p:cSld name="Blank 1 2 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6"/>
          <p:cNvSpPr txBox="1">
            <a:spLocks noGrp="1"/>
          </p:cNvSpPr>
          <p:nvPr>
            <p:ph type="sldNum" idx="12"/>
          </p:nvPr>
        </p:nvSpPr>
        <p:spPr>
          <a:xfrm>
            <a:off x="8433900" y="4749753"/>
            <a:ext cx="5487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247395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2">
  <p:cSld name="DEFAULT 2"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187129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4">
  <p:cSld name="TITLE_AND_BODY_4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6" name="Google Shape;126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511823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 slide 2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30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4685" y="152400"/>
            <a:ext cx="6279316" cy="4904426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30"/>
          <p:cNvSpPr txBox="1">
            <a:spLocks noGrp="1"/>
          </p:cNvSpPr>
          <p:nvPr>
            <p:ph type="ctrTitle"/>
          </p:nvPr>
        </p:nvSpPr>
        <p:spPr>
          <a:xfrm>
            <a:off x="311704" y="551250"/>
            <a:ext cx="4068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6" name="Google Shape;136;p3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41451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22D"/>
              </a:buClr>
              <a:buSzPts val="2600"/>
              <a:buNone/>
              <a:defRPr sz="2600" b="1">
                <a:solidFill>
                  <a:srgbClr val="09122D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7" name="Google Shape;137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8" name="Google Shape;138;p30" descr="preencoded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619" y="371475"/>
            <a:ext cx="1450181" cy="271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071031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 1">
  <p:cSld name="Title slide 2 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31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4685" y="152400"/>
            <a:ext cx="6279316" cy="490442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1"/>
          <p:cNvSpPr txBox="1">
            <a:spLocks noGrp="1"/>
          </p:cNvSpPr>
          <p:nvPr>
            <p:ph type="ctrTitle"/>
          </p:nvPr>
        </p:nvSpPr>
        <p:spPr>
          <a:xfrm>
            <a:off x="311704" y="551250"/>
            <a:ext cx="4068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2" name="Google Shape;142;p3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41451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22D"/>
              </a:buClr>
              <a:buSzPts val="2600"/>
              <a:buNone/>
              <a:defRPr sz="2600" b="1">
                <a:solidFill>
                  <a:srgbClr val="09122D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3" name="Google Shape;143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4" name="Google Shape;144;p31" descr="preencoded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619" y="371475"/>
            <a:ext cx="1450181" cy="271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294973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2"/>
          <p:cNvSpPr txBox="1">
            <a:spLocks noGrp="1"/>
          </p:cNvSpPr>
          <p:nvPr>
            <p:ph type="ctrTitle"/>
          </p:nvPr>
        </p:nvSpPr>
        <p:spPr>
          <a:xfrm>
            <a:off x="311704" y="551250"/>
            <a:ext cx="4068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7" name="Google Shape;147;p3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41451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22D"/>
              </a:buClr>
              <a:buSzPts val="2600"/>
              <a:buNone/>
              <a:defRPr sz="2600" b="1">
                <a:solidFill>
                  <a:srgbClr val="09122D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8" name="Google Shape;148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9" name="Google Shape;149;p32" descr="preencoded.pn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6703" y="0"/>
            <a:ext cx="687729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32" descr="preencoded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5963" y="0"/>
            <a:ext cx="715803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32" descr="preencoded.pn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619" y="371475"/>
            <a:ext cx="1450181" cy="271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764001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">
  <p:cSld name="Title slide 1 1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3"/>
          <p:cNvSpPr txBox="1">
            <a:spLocks noGrp="1"/>
          </p:cNvSpPr>
          <p:nvPr>
            <p:ph type="ctrTitle"/>
          </p:nvPr>
        </p:nvSpPr>
        <p:spPr>
          <a:xfrm>
            <a:off x="311704" y="551250"/>
            <a:ext cx="4068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4" name="Google Shape;154;p3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41451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22D"/>
              </a:buClr>
              <a:buSzPts val="2600"/>
              <a:buNone/>
              <a:defRPr sz="2600" b="1">
                <a:solidFill>
                  <a:srgbClr val="09122D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5" name="Google Shape;155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6" name="Google Shape;156;p33" descr="preencoded.pn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619" y="371475"/>
            <a:ext cx="1450181" cy="27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3" descr="preencoded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4650" y="0"/>
            <a:ext cx="6229350" cy="47739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212065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 1">
  <p:cSld name="Title slide 1 1 1 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4"/>
          <p:cNvSpPr txBox="1">
            <a:spLocks noGrp="1"/>
          </p:cNvSpPr>
          <p:nvPr>
            <p:ph type="ctrTitle"/>
          </p:nvPr>
        </p:nvSpPr>
        <p:spPr>
          <a:xfrm>
            <a:off x="311704" y="551250"/>
            <a:ext cx="4068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" name="Google Shape;160;p3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41451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22D"/>
              </a:buClr>
              <a:buSzPts val="2600"/>
              <a:buNone/>
              <a:defRPr sz="2600" b="1">
                <a:solidFill>
                  <a:srgbClr val="09122D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1" name="Google Shape;161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2" name="Google Shape;162;p34" descr="preencoded.pn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619" y="371475"/>
            <a:ext cx="1450181" cy="27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34" descr="preencoded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4957" y="0"/>
            <a:ext cx="6249044" cy="4775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486682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 1 1">
  <p:cSld name="Title slide 1 1 1 1 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5"/>
          <p:cNvSpPr txBox="1">
            <a:spLocks noGrp="1"/>
          </p:cNvSpPr>
          <p:nvPr>
            <p:ph type="ctrTitle"/>
          </p:nvPr>
        </p:nvSpPr>
        <p:spPr>
          <a:xfrm>
            <a:off x="311704" y="551250"/>
            <a:ext cx="4068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6" name="Google Shape;166;p3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41451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22D"/>
              </a:buClr>
              <a:buSzPts val="2600"/>
              <a:buNone/>
              <a:defRPr sz="2600" b="1">
                <a:solidFill>
                  <a:srgbClr val="09122D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7" name="Google Shape;167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8" name="Google Shape;168;p35" descr="preencoded.pn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619" y="371475"/>
            <a:ext cx="1450181" cy="27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5" descr="preencoded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3371" y="0"/>
            <a:ext cx="6630627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155865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6" descr="preencoded.pn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6" descr="preencoded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6"/>
          <p:cNvSpPr txBox="1">
            <a:spLocks noGrp="1"/>
          </p:cNvSpPr>
          <p:nvPr>
            <p:ph type="title"/>
          </p:nvPr>
        </p:nvSpPr>
        <p:spPr>
          <a:xfrm>
            <a:off x="228950" y="1721575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4" name="Google Shape;174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5" name="Google Shape;175;p36"/>
          <p:cNvSpPr txBox="1">
            <a:spLocks noGrp="1"/>
          </p:cNvSpPr>
          <p:nvPr>
            <p:ph type="subTitle" idx="1"/>
          </p:nvPr>
        </p:nvSpPr>
        <p:spPr>
          <a:xfrm>
            <a:off x="228950" y="227600"/>
            <a:ext cx="3754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None/>
              <a:defRPr sz="800" b="1">
                <a:solidFill>
                  <a:srgbClr val="000000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3904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_COLUMN_TEXT_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g3940309a924_0_1668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g3940309a924_0_1668"/>
          <p:cNvSpPr txBox="1">
            <a:spLocks noGrp="1"/>
          </p:cNvSpPr>
          <p:nvPr>
            <p:ph type="body" idx="1"/>
          </p:nvPr>
        </p:nvSpPr>
        <p:spPr>
          <a:xfrm>
            <a:off x="311700" y="4590400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2698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1pPr>
            <a:lvl2pPr marL="914377" lvl="1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2pPr>
            <a:lvl3pPr marL="1371566" lvl="2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3pPr>
            <a:lvl4pPr marL="1828754" lvl="3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4pPr>
            <a:lvl5pPr marL="2285943" lvl="4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5pPr>
            <a:lvl6pPr marL="2743131" lvl="5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6pPr>
            <a:lvl7pPr marL="3200320" lvl="6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7pPr>
            <a:lvl8pPr marL="3657509" lvl="7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8pPr>
            <a:lvl9pPr marL="4114697" lvl="8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9pPr>
          </a:lstStyle>
          <a:p>
            <a:endParaRPr/>
          </a:p>
        </p:txBody>
      </p:sp>
      <p:sp>
        <p:nvSpPr>
          <p:cNvPr id="93" name="Google Shape;93;g3940309a924_0_1668"/>
          <p:cNvSpPr txBox="1">
            <a:spLocks noGrp="1"/>
          </p:cNvSpPr>
          <p:nvPr>
            <p:ph type="body" idx="2"/>
          </p:nvPr>
        </p:nvSpPr>
        <p:spPr>
          <a:xfrm>
            <a:off x="328625" y="245750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27939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 b="1"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sp>
        <p:nvSpPr>
          <p:cNvPr id="94" name="Google Shape;94;g3940309a924_0_1668"/>
          <p:cNvSpPr/>
          <p:nvPr/>
        </p:nvSpPr>
        <p:spPr>
          <a:xfrm>
            <a:off x="535782" y="964406"/>
            <a:ext cx="39291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8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g3940309a924_0_1668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96" name="Google Shape;96;g3940309a924_0_1668"/>
          <p:cNvSpPr txBox="1">
            <a:spLocks noGrp="1"/>
          </p:cNvSpPr>
          <p:nvPr>
            <p:ph type="title"/>
          </p:nvPr>
        </p:nvSpPr>
        <p:spPr>
          <a:xfrm>
            <a:off x="328625" y="7638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" name="Google Shape;97;g3940309a924_0_1668"/>
          <p:cNvSpPr txBox="1">
            <a:spLocks noGrp="1"/>
          </p:cNvSpPr>
          <p:nvPr>
            <p:ph type="body" idx="3"/>
          </p:nvPr>
        </p:nvSpPr>
        <p:spPr>
          <a:xfrm>
            <a:off x="5157801" y="763800"/>
            <a:ext cx="3101700" cy="40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189" lvl="0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Char char="●"/>
              <a:defRPr sz="1051"/>
            </a:lvl1pPr>
            <a:lvl2pPr marL="914377" lvl="1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Char char="○"/>
              <a:defRPr sz="1051"/>
            </a:lvl2pPr>
            <a:lvl3pPr marL="1371566" lvl="2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Char char="■"/>
              <a:defRPr sz="1051"/>
            </a:lvl3pPr>
            <a:lvl4pPr marL="1828754" lvl="3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Char char="●"/>
              <a:defRPr sz="1051"/>
            </a:lvl4pPr>
            <a:lvl5pPr marL="2285943" lvl="4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Char char="○"/>
              <a:defRPr sz="1051"/>
            </a:lvl5pPr>
            <a:lvl6pPr marL="2743131" lvl="5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Char char="■"/>
              <a:defRPr sz="1051"/>
            </a:lvl6pPr>
            <a:lvl7pPr marL="3200320" lvl="6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Char char="●"/>
              <a:defRPr sz="1051"/>
            </a:lvl7pPr>
            <a:lvl8pPr marL="3657509" lvl="7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Char char="○"/>
              <a:defRPr sz="1051"/>
            </a:lvl8pPr>
            <a:lvl9pPr marL="4114697" lvl="8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Char char="■"/>
              <a:defRPr sz="1051"/>
            </a:lvl9pPr>
          </a:lstStyle>
          <a:p>
            <a:endParaRPr/>
          </a:p>
        </p:txBody>
      </p:sp>
      <p:sp>
        <p:nvSpPr>
          <p:cNvPr id="98" name="Google Shape;98;g3940309a924_0_1668"/>
          <p:cNvSpPr txBox="1">
            <a:spLocks noGrp="1"/>
          </p:cNvSpPr>
          <p:nvPr>
            <p:ph type="sldNum" idx="4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99" name="Google Shape;99;g3940309a924_0_1668"/>
          <p:cNvSpPr txBox="1">
            <a:spLocks noGrp="1"/>
          </p:cNvSpPr>
          <p:nvPr>
            <p:ph type="sldNum" idx="5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7"/>
          <p:cNvSpPr txBox="1"/>
          <p:nvPr/>
        </p:nvSpPr>
        <p:spPr>
          <a:xfrm>
            <a:off x="341350" y="455125"/>
            <a:ext cx="6009900" cy="9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" sz="3500" b="0" i="0" u="none" strike="noStrike" cap="none">
                <a:solidFill>
                  <a:srgbClr val="0912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Color References</a:t>
            </a:r>
            <a:endParaRPr sz="3500" b="0" i="0" u="none" strike="noStrike" cap="none">
              <a:solidFill>
                <a:srgbClr val="0912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8" name="Google Shape;178;p37"/>
          <p:cNvSpPr/>
          <p:nvPr/>
        </p:nvSpPr>
        <p:spPr>
          <a:xfrm>
            <a:off x="496500" y="1422325"/>
            <a:ext cx="1050000" cy="1050000"/>
          </a:xfrm>
          <a:prstGeom prst="rect">
            <a:avLst/>
          </a:prstGeom>
          <a:solidFill>
            <a:srgbClr val="FBBD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37"/>
          <p:cNvSpPr/>
          <p:nvPr/>
        </p:nvSpPr>
        <p:spPr>
          <a:xfrm>
            <a:off x="1815175" y="1422325"/>
            <a:ext cx="1050000" cy="1050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37"/>
          <p:cNvSpPr/>
          <p:nvPr/>
        </p:nvSpPr>
        <p:spPr>
          <a:xfrm>
            <a:off x="3133850" y="1422325"/>
            <a:ext cx="1050000" cy="1050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37"/>
          <p:cNvSpPr/>
          <p:nvPr/>
        </p:nvSpPr>
        <p:spPr>
          <a:xfrm>
            <a:off x="496500" y="2821175"/>
            <a:ext cx="1050000" cy="1050000"/>
          </a:xfrm>
          <a:prstGeom prst="rect">
            <a:avLst/>
          </a:prstGeom>
          <a:solidFill>
            <a:srgbClr val="1E2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37"/>
          <p:cNvSpPr/>
          <p:nvPr/>
        </p:nvSpPr>
        <p:spPr>
          <a:xfrm>
            <a:off x="1815175" y="2821175"/>
            <a:ext cx="1050000" cy="1050000"/>
          </a:xfrm>
          <a:prstGeom prst="rect">
            <a:avLst/>
          </a:prstGeom>
          <a:solidFill>
            <a:srgbClr val="343C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37"/>
          <p:cNvSpPr/>
          <p:nvPr/>
        </p:nvSpPr>
        <p:spPr>
          <a:xfrm>
            <a:off x="3133850" y="2821175"/>
            <a:ext cx="1050000" cy="1050000"/>
          </a:xfrm>
          <a:prstGeom prst="rect">
            <a:avLst/>
          </a:prstGeom>
          <a:solidFill>
            <a:srgbClr val="76AA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37"/>
          <p:cNvSpPr/>
          <p:nvPr/>
        </p:nvSpPr>
        <p:spPr>
          <a:xfrm>
            <a:off x="4452525" y="2821175"/>
            <a:ext cx="1050000" cy="1050000"/>
          </a:xfrm>
          <a:prstGeom prst="rect">
            <a:avLst/>
          </a:prstGeom>
          <a:solidFill>
            <a:srgbClr val="4A1C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37"/>
          <p:cNvSpPr/>
          <p:nvPr/>
        </p:nvSpPr>
        <p:spPr>
          <a:xfrm>
            <a:off x="5771200" y="2821175"/>
            <a:ext cx="1050000" cy="1050000"/>
          </a:xfrm>
          <a:prstGeom prst="rect">
            <a:avLst/>
          </a:prstGeom>
          <a:solidFill>
            <a:srgbClr val="EB6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37"/>
          <p:cNvSpPr/>
          <p:nvPr/>
        </p:nvSpPr>
        <p:spPr>
          <a:xfrm>
            <a:off x="7089875" y="2821175"/>
            <a:ext cx="1050000" cy="1050000"/>
          </a:xfrm>
          <a:prstGeom prst="rect">
            <a:avLst/>
          </a:prstGeom>
          <a:solidFill>
            <a:srgbClr val="FFE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613260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0" name="Google Shape;190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778209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4" name="Google Shape;194;p3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5" name="Google Shape;195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6" name="Google Shape;196;p39"/>
          <p:cNvSpPr txBox="1">
            <a:spLocks noGrp="1"/>
          </p:cNvSpPr>
          <p:nvPr>
            <p:ph type="sldNum" idx="3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7" name="Google Shape;197;p39"/>
          <p:cNvSpPr txBox="1">
            <a:spLocks noGrp="1"/>
          </p:cNvSpPr>
          <p:nvPr>
            <p:ph type="body" idx="4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698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Font typeface="Helvetica Neue"/>
              <a:buChar char="●"/>
              <a:defRPr sz="650" b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2pPr>
            <a:lvl3pPr marL="1371600" lvl="2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3pPr>
            <a:lvl4pPr marL="1828800" lvl="3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4pPr>
            <a:lvl5pPr marL="2286000" lvl="4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5pPr>
            <a:lvl6pPr marL="2743200" lvl="5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6pPr>
            <a:lvl7pPr marL="3200400" lvl="6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7pPr>
            <a:lvl8pPr marL="3657600" lvl="7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8pPr>
            <a:lvl9pPr marL="4114800" lvl="8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9pPr>
          </a:lstStyle>
          <a:p>
            <a:endParaRPr/>
          </a:p>
        </p:txBody>
      </p:sp>
      <p:sp>
        <p:nvSpPr>
          <p:cNvPr id="198" name="Google Shape;198;p39"/>
          <p:cNvSpPr txBox="1">
            <a:spLocks noGrp="1"/>
          </p:cNvSpPr>
          <p:nvPr>
            <p:ph type="body" idx="5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79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 b="1"/>
            </a:lvl1pPr>
            <a:lvl2pPr marL="914400" lvl="1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394711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40" descr="preencoded.pn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40"/>
          <p:cNvSpPr txBox="1">
            <a:spLocks noGrp="1"/>
          </p:cNvSpPr>
          <p:nvPr>
            <p:ph type="body" idx="1"/>
          </p:nvPr>
        </p:nvSpPr>
        <p:spPr>
          <a:xfrm>
            <a:off x="7122325" y="749250"/>
            <a:ext cx="1635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02" name="Google Shape;202;p40"/>
          <p:cNvSpPr txBox="1">
            <a:spLocks noGrp="1"/>
          </p:cNvSpPr>
          <p:nvPr>
            <p:ph type="body" idx="2"/>
          </p:nvPr>
        </p:nvSpPr>
        <p:spPr>
          <a:xfrm>
            <a:off x="5164925" y="767050"/>
            <a:ext cx="1610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03" name="Google Shape;203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4" name="Google Shape;204;p40"/>
          <p:cNvSpPr txBox="1">
            <a:spLocks noGrp="1"/>
          </p:cNvSpPr>
          <p:nvPr>
            <p:ph type="sldNum" idx="3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5" name="Google Shape;205;p40"/>
          <p:cNvSpPr txBox="1">
            <a:spLocks noGrp="1"/>
          </p:cNvSpPr>
          <p:nvPr>
            <p:ph type="body" idx="4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698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Font typeface="Helvetica Neue"/>
              <a:buChar char="●"/>
              <a:defRPr sz="650" b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2pPr>
            <a:lvl3pPr marL="1371600" lvl="2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3pPr>
            <a:lvl4pPr marL="1828800" lvl="3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4pPr>
            <a:lvl5pPr marL="2286000" lvl="4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5pPr>
            <a:lvl6pPr marL="2743200" lvl="5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6pPr>
            <a:lvl7pPr marL="3200400" lvl="6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7pPr>
            <a:lvl8pPr marL="3657600" lvl="7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8pPr>
            <a:lvl9pPr marL="4114800" lvl="8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9pPr>
          </a:lstStyle>
          <a:p>
            <a:endParaRPr/>
          </a:p>
        </p:txBody>
      </p:sp>
      <p:sp>
        <p:nvSpPr>
          <p:cNvPr id="206" name="Google Shape;206;p40"/>
          <p:cNvSpPr txBox="1">
            <a:spLocks noGrp="1"/>
          </p:cNvSpPr>
          <p:nvPr>
            <p:ph type="body" idx="5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79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 b="1"/>
            </a:lvl1pPr>
            <a:lvl2pPr marL="914400" lvl="1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sp>
        <p:nvSpPr>
          <p:cNvPr id="207" name="Google Shape;207;p40"/>
          <p:cNvSpPr/>
          <p:nvPr/>
        </p:nvSpPr>
        <p:spPr>
          <a:xfrm>
            <a:off x="535781" y="964406"/>
            <a:ext cx="39291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8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40"/>
          <p:cNvSpPr txBox="1">
            <a:spLocks noGrp="1"/>
          </p:cNvSpPr>
          <p:nvPr>
            <p:ph type="sldNum" idx="6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9" name="Google Shape;209;p40"/>
          <p:cNvSpPr txBox="1">
            <a:spLocks noGrp="1"/>
          </p:cNvSpPr>
          <p:nvPr>
            <p:ph type="title"/>
          </p:nvPr>
        </p:nvSpPr>
        <p:spPr>
          <a:xfrm>
            <a:off x="328625" y="767050"/>
            <a:ext cx="28317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2500">
                <a:solidFill>
                  <a:srgbClr val="09122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554608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2" name="Google Shape;212;p4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3" name="Google Shape;213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4" name="Google Shape;214;p41"/>
          <p:cNvSpPr txBox="1">
            <a:spLocks noGrp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5" name="Google Shape;215;p41"/>
          <p:cNvSpPr txBox="1">
            <a:spLocks noGrp="1"/>
          </p:cNvSpPr>
          <p:nvPr>
            <p:ph type="body" idx="3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698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1pPr>
            <a:lvl2pPr marL="914400" lvl="1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2pPr>
            <a:lvl3pPr marL="1371600" lvl="2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3pPr>
            <a:lvl4pPr marL="1828800" lvl="3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4pPr>
            <a:lvl5pPr marL="2286000" lvl="4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5pPr>
            <a:lvl6pPr marL="2743200" lvl="5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6pPr>
            <a:lvl7pPr marL="3200400" lvl="6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7pPr>
            <a:lvl8pPr marL="3657600" lvl="7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8pPr>
            <a:lvl9pPr marL="4114800" lvl="8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9pPr>
          </a:lstStyle>
          <a:p>
            <a:endParaRPr/>
          </a:p>
        </p:txBody>
      </p:sp>
      <p:sp>
        <p:nvSpPr>
          <p:cNvPr id="216" name="Google Shape;216;p41"/>
          <p:cNvSpPr txBox="1">
            <a:spLocks noGrp="1"/>
          </p:cNvSpPr>
          <p:nvPr>
            <p:ph type="body" idx="4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79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 b="1"/>
            </a:lvl1pPr>
            <a:lvl2pPr marL="914400" lvl="1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933353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 column text 1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42" descr="preencoded.pn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42"/>
          <p:cNvSpPr txBox="1">
            <a:spLocks noGrp="1"/>
          </p:cNvSpPr>
          <p:nvPr>
            <p:ph type="body" idx="1"/>
          </p:nvPr>
        </p:nvSpPr>
        <p:spPr>
          <a:xfrm>
            <a:off x="311700" y="4590400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698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1pPr>
            <a:lvl2pPr marL="914400" lvl="1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2pPr>
            <a:lvl3pPr marL="1371600" lvl="2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3pPr>
            <a:lvl4pPr marL="1828800" lvl="3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4pPr>
            <a:lvl5pPr marL="2286000" lvl="4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5pPr>
            <a:lvl6pPr marL="2743200" lvl="5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6pPr>
            <a:lvl7pPr marL="3200400" lvl="6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7pPr>
            <a:lvl8pPr marL="3657600" lvl="7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8pPr>
            <a:lvl9pPr marL="4114800" lvl="8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9pPr>
          </a:lstStyle>
          <a:p>
            <a:endParaRPr/>
          </a:p>
        </p:txBody>
      </p:sp>
      <p:sp>
        <p:nvSpPr>
          <p:cNvPr id="220" name="Google Shape;220;p42"/>
          <p:cNvSpPr txBox="1">
            <a:spLocks noGrp="1"/>
          </p:cNvSpPr>
          <p:nvPr>
            <p:ph type="body" idx="2"/>
          </p:nvPr>
        </p:nvSpPr>
        <p:spPr>
          <a:xfrm>
            <a:off x="328625" y="245750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79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 b="1"/>
            </a:lvl1pPr>
            <a:lvl2pPr marL="914400" lvl="1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sp>
        <p:nvSpPr>
          <p:cNvPr id="221" name="Google Shape;221;p42"/>
          <p:cNvSpPr/>
          <p:nvPr/>
        </p:nvSpPr>
        <p:spPr>
          <a:xfrm>
            <a:off x="535781" y="964406"/>
            <a:ext cx="39291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8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3" name="Google Shape;223;p42"/>
          <p:cNvSpPr txBox="1">
            <a:spLocks noGrp="1"/>
          </p:cNvSpPr>
          <p:nvPr>
            <p:ph type="title"/>
          </p:nvPr>
        </p:nvSpPr>
        <p:spPr>
          <a:xfrm>
            <a:off x="328625" y="7638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4" name="Google Shape;224;p42"/>
          <p:cNvSpPr txBox="1">
            <a:spLocks noGrp="1"/>
          </p:cNvSpPr>
          <p:nvPr>
            <p:ph type="body" idx="3"/>
          </p:nvPr>
        </p:nvSpPr>
        <p:spPr>
          <a:xfrm>
            <a:off x="5157800" y="763800"/>
            <a:ext cx="3101700" cy="40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Char char="●"/>
              <a:defRPr sz="1050"/>
            </a:lvl1pPr>
            <a:lvl2pPr marL="914400" lvl="1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Char char="○"/>
              <a:defRPr sz="1050"/>
            </a:lvl2pPr>
            <a:lvl3pPr marL="1371600" lvl="2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Char char="■"/>
              <a:defRPr sz="1050"/>
            </a:lvl3pPr>
            <a:lvl4pPr marL="1828800" lvl="3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Char char="●"/>
              <a:defRPr sz="1050"/>
            </a:lvl4pPr>
            <a:lvl5pPr marL="2286000" lvl="4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Char char="○"/>
              <a:defRPr sz="1050"/>
            </a:lvl5pPr>
            <a:lvl6pPr marL="2743200" lvl="5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Char char="■"/>
              <a:defRPr sz="1050"/>
            </a:lvl6pPr>
            <a:lvl7pPr marL="3200400" lvl="6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Char char="●"/>
              <a:defRPr sz="1050"/>
            </a:lvl7pPr>
            <a:lvl8pPr marL="3657600" lvl="7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Char char="○"/>
              <a:defRPr sz="1050"/>
            </a:lvl8pPr>
            <a:lvl9pPr marL="4114800" lvl="8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Char char="■"/>
              <a:defRPr sz="1050"/>
            </a:lvl9pPr>
          </a:lstStyle>
          <a:p>
            <a:endParaRPr/>
          </a:p>
        </p:txBody>
      </p:sp>
      <p:sp>
        <p:nvSpPr>
          <p:cNvPr id="225" name="Google Shape;225;p42"/>
          <p:cNvSpPr txBox="1">
            <a:spLocks noGrp="1"/>
          </p:cNvSpPr>
          <p:nvPr>
            <p:ph type="sldNum" idx="4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6" name="Google Shape;226;p42"/>
          <p:cNvSpPr txBox="1">
            <a:spLocks noGrp="1"/>
          </p:cNvSpPr>
          <p:nvPr>
            <p:ph type="sldNum" idx="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700410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 Layout 2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0" name="Google Shape;230;p43"/>
          <p:cNvSpPr txBox="1">
            <a:spLocks noGrp="1"/>
          </p:cNvSpPr>
          <p:nvPr>
            <p:ph type="body" idx="1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698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1pPr>
            <a:lvl2pPr marL="914400" lvl="1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2pPr>
            <a:lvl3pPr marL="1371600" lvl="2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3pPr>
            <a:lvl4pPr marL="1828800" lvl="3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4pPr>
            <a:lvl5pPr marL="2286000" lvl="4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5pPr>
            <a:lvl6pPr marL="2743200" lvl="5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6pPr>
            <a:lvl7pPr marL="3200400" lvl="6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7pPr>
            <a:lvl8pPr marL="3657600" lvl="7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8pPr>
            <a:lvl9pPr marL="4114800" lvl="8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9pPr>
          </a:lstStyle>
          <a:p>
            <a:endParaRPr/>
          </a:p>
        </p:txBody>
      </p:sp>
      <p:sp>
        <p:nvSpPr>
          <p:cNvPr id="231" name="Google Shape;231;p43"/>
          <p:cNvSpPr txBox="1">
            <a:spLocks noGrp="1"/>
          </p:cNvSpPr>
          <p:nvPr>
            <p:ph type="body" idx="2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79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 b="1"/>
            </a:lvl1pPr>
            <a:lvl2pPr marL="914400" lvl="1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pic>
        <p:nvPicPr>
          <p:cNvPr id="232" name="Google Shape;232;p43" descr="preencoded.pn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184" y="1914525"/>
            <a:ext cx="197167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3" descr="preencoded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4600" y="1914525"/>
            <a:ext cx="197167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43" descr="preencoded.pn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0850" y="1914525"/>
            <a:ext cx="197167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43" descr="preencoded.pn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2013" y="1914525"/>
            <a:ext cx="1971675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43"/>
          <p:cNvSpPr txBox="1">
            <a:spLocks noGrp="1"/>
          </p:cNvSpPr>
          <p:nvPr>
            <p:ph type="subTitle" idx="3"/>
          </p:nvPr>
        </p:nvSpPr>
        <p:spPr>
          <a:xfrm>
            <a:off x="475825" y="2100275"/>
            <a:ext cx="16575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43"/>
          <p:cNvSpPr txBox="1">
            <a:spLocks noGrp="1"/>
          </p:cNvSpPr>
          <p:nvPr>
            <p:ph type="body" idx="4"/>
          </p:nvPr>
        </p:nvSpPr>
        <p:spPr>
          <a:xfrm>
            <a:off x="486175" y="2492100"/>
            <a:ext cx="1647300" cy="17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0"/>
            </a:lvl1pPr>
            <a:lvl2pPr marL="914400" lvl="1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0"/>
            </a:lvl2pPr>
            <a:lvl3pPr marL="1371600" lvl="2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0"/>
            </a:lvl3pPr>
            <a:lvl4pPr marL="1828800" lvl="3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0"/>
            </a:lvl4pPr>
            <a:lvl5pPr marL="2286000" lvl="4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0"/>
            </a:lvl5pPr>
            <a:lvl6pPr marL="2743200" lvl="5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0"/>
            </a:lvl6pPr>
            <a:lvl7pPr marL="3200400" lvl="6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0"/>
            </a:lvl7pPr>
            <a:lvl8pPr marL="3657600" lvl="7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0"/>
            </a:lvl8pPr>
            <a:lvl9pPr marL="4114800" lvl="8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0"/>
            </a:lvl9pPr>
          </a:lstStyle>
          <a:p>
            <a:endParaRPr/>
          </a:p>
        </p:txBody>
      </p:sp>
      <p:sp>
        <p:nvSpPr>
          <p:cNvPr id="238" name="Google Shape;238;p43"/>
          <p:cNvSpPr txBox="1">
            <a:spLocks noGrp="1"/>
          </p:cNvSpPr>
          <p:nvPr>
            <p:ph type="subTitle" idx="5"/>
          </p:nvPr>
        </p:nvSpPr>
        <p:spPr>
          <a:xfrm>
            <a:off x="2657613" y="2100275"/>
            <a:ext cx="16575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43"/>
          <p:cNvSpPr txBox="1">
            <a:spLocks noGrp="1"/>
          </p:cNvSpPr>
          <p:nvPr>
            <p:ph type="body" idx="6"/>
          </p:nvPr>
        </p:nvSpPr>
        <p:spPr>
          <a:xfrm>
            <a:off x="2667963" y="2492575"/>
            <a:ext cx="1647300" cy="17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0"/>
            </a:lvl1pPr>
            <a:lvl2pPr marL="914400" lvl="1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0"/>
            </a:lvl2pPr>
            <a:lvl3pPr marL="1371600" lvl="2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0"/>
            </a:lvl3pPr>
            <a:lvl4pPr marL="1828800" lvl="3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0"/>
            </a:lvl4pPr>
            <a:lvl5pPr marL="2286000" lvl="4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0"/>
            </a:lvl5pPr>
            <a:lvl6pPr marL="2743200" lvl="5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0"/>
            </a:lvl6pPr>
            <a:lvl7pPr marL="3200400" lvl="6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0"/>
            </a:lvl7pPr>
            <a:lvl8pPr marL="3657600" lvl="7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0"/>
            </a:lvl8pPr>
            <a:lvl9pPr marL="4114800" lvl="8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0"/>
            </a:lvl9pPr>
          </a:lstStyle>
          <a:p>
            <a:endParaRPr/>
          </a:p>
        </p:txBody>
      </p:sp>
      <p:sp>
        <p:nvSpPr>
          <p:cNvPr id="240" name="Google Shape;240;p43"/>
          <p:cNvSpPr txBox="1">
            <a:spLocks noGrp="1"/>
          </p:cNvSpPr>
          <p:nvPr>
            <p:ph type="subTitle" idx="7"/>
          </p:nvPr>
        </p:nvSpPr>
        <p:spPr>
          <a:xfrm>
            <a:off x="4814738" y="2100275"/>
            <a:ext cx="16575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43"/>
          <p:cNvSpPr txBox="1">
            <a:spLocks noGrp="1"/>
          </p:cNvSpPr>
          <p:nvPr>
            <p:ph type="body" idx="8"/>
          </p:nvPr>
        </p:nvSpPr>
        <p:spPr>
          <a:xfrm>
            <a:off x="4825088" y="2492575"/>
            <a:ext cx="1647300" cy="17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0"/>
            </a:lvl1pPr>
            <a:lvl2pPr marL="914400" lvl="1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0"/>
            </a:lvl2pPr>
            <a:lvl3pPr marL="1371600" lvl="2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0"/>
            </a:lvl3pPr>
            <a:lvl4pPr marL="1828800" lvl="3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0"/>
            </a:lvl4pPr>
            <a:lvl5pPr marL="2286000" lvl="4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0"/>
            </a:lvl5pPr>
            <a:lvl6pPr marL="2743200" lvl="5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0"/>
            </a:lvl6pPr>
            <a:lvl7pPr marL="3200400" lvl="6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0"/>
            </a:lvl7pPr>
            <a:lvl8pPr marL="3657600" lvl="7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0"/>
            </a:lvl8pPr>
            <a:lvl9pPr marL="4114800" lvl="8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0"/>
            </a:lvl9pPr>
          </a:lstStyle>
          <a:p>
            <a:endParaRPr/>
          </a:p>
        </p:txBody>
      </p:sp>
      <p:sp>
        <p:nvSpPr>
          <p:cNvPr id="242" name="Google Shape;242;p43"/>
          <p:cNvSpPr txBox="1">
            <a:spLocks noGrp="1"/>
          </p:cNvSpPr>
          <p:nvPr>
            <p:ph type="subTitle" idx="9"/>
          </p:nvPr>
        </p:nvSpPr>
        <p:spPr>
          <a:xfrm>
            <a:off x="6957850" y="2100275"/>
            <a:ext cx="16575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43"/>
          <p:cNvSpPr txBox="1">
            <a:spLocks noGrp="1"/>
          </p:cNvSpPr>
          <p:nvPr>
            <p:ph type="body" idx="13"/>
          </p:nvPr>
        </p:nvSpPr>
        <p:spPr>
          <a:xfrm>
            <a:off x="6968200" y="2492575"/>
            <a:ext cx="1647300" cy="17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0"/>
            </a:lvl1pPr>
            <a:lvl2pPr marL="914400" lvl="1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0"/>
            </a:lvl2pPr>
            <a:lvl3pPr marL="1371600" lvl="2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0"/>
            </a:lvl3pPr>
            <a:lvl4pPr marL="1828800" lvl="3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0"/>
            </a:lvl4pPr>
            <a:lvl5pPr marL="2286000" lvl="4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0"/>
            </a:lvl5pPr>
            <a:lvl6pPr marL="2743200" lvl="5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0"/>
            </a:lvl6pPr>
            <a:lvl7pPr marL="3200400" lvl="6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0"/>
            </a:lvl7pPr>
            <a:lvl8pPr marL="3657600" lvl="7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0"/>
            </a:lvl8pPr>
            <a:lvl9pPr marL="4114800" lvl="8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334086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">
  <p:cSld name="Three Column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7" name="Google Shape;247;p44"/>
          <p:cNvSpPr txBox="1">
            <a:spLocks noGrp="1"/>
          </p:cNvSpPr>
          <p:nvPr>
            <p:ph type="body" idx="1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698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1pPr>
            <a:lvl2pPr marL="914400" lvl="1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2pPr>
            <a:lvl3pPr marL="1371600" lvl="2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3pPr>
            <a:lvl4pPr marL="1828800" lvl="3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4pPr>
            <a:lvl5pPr marL="2286000" lvl="4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5pPr>
            <a:lvl6pPr marL="2743200" lvl="5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6pPr>
            <a:lvl7pPr marL="3200400" lvl="6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7pPr>
            <a:lvl8pPr marL="3657600" lvl="7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8pPr>
            <a:lvl9pPr marL="4114800" lvl="8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9pPr>
          </a:lstStyle>
          <a:p>
            <a:endParaRPr/>
          </a:p>
        </p:txBody>
      </p:sp>
      <p:sp>
        <p:nvSpPr>
          <p:cNvPr id="248" name="Google Shape;248;p44"/>
          <p:cNvSpPr txBox="1">
            <a:spLocks noGrp="1"/>
          </p:cNvSpPr>
          <p:nvPr>
            <p:ph type="body" idx="2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79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 b="1"/>
            </a:lvl1pPr>
            <a:lvl2pPr marL="914400" lvl="1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sp>
        <p:nvSpPr>
          <p:cNvPr id="249" name="Google Shape;249;p44"/>
          <p:cNvSpPr txBox="1">
            <a:spLocks noGrp="1"/>
          </p:cNvSpPr>
          <p:nvPr>
            <p:ph type="subTitle" idx="3"/>
          </p:nvPr>
        </p:nvSpPr>
        <p:spPr>
          <a:xfrm>
            <a:off x="371475" y="2633000"/>
            <a:ext cx="16575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4"/>
          <p:cNvSpPr txBox="1">
            <a:spLocks noGrp="1"/>
          </p:cNvSpPr>
          <p:nvPr>
            <p:ph type="body" idx="4"/>
          </p:nvPr>
        </p:nvSpPr>
        <p:spPr>
          <a:xfrm>
            <a:off x="381825" y="3024825"/>
            <a:ext cx="1647300" cy="17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0"/>
            </a:lvl1pPr>
            <a:lvl2pPr marL="914400" lvl="1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0"/>
            </a:lvl2pPr>
            <a:lvl3pPr marL="1371600" lvl="2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0"/>
            </a:lvl3pPr>
            <a:lvl4pPr marL="1828800" lvl="3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0"/>
            </a:lvl4pPr>
            <a:lvl5pPr marL="2286000" lvl="4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0"/>
            </a:lvl5pPr>
            <a:lvl6pPr marL="2743200" lvl="5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0"/>
            </a:lvl6pPr>
            <a:lvl7pPr marL="3200400" lvl="6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0"/>
            </a:lvl7pPr>
            <a:lvl8pPr marL="3657600" lvl="7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0"/>
            </a:lvl8pPr>
            <a:lvl9pPr marL="4114800" lvl="8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0"/>
            </a:lvl9pPr>
          </a:lstStyle>
          <a:p>
            <a:endParaRPr/>
          </a:p>
        </p:txBody>
      </p:sp>
      <p:sp>
        <p:nvSpPr>
          <p:cNvPr id="251" name="Google Shape;251;p44"/>
          <p:cNvSpPr txBox="1">
            <a:spLocks noGrp="1"/>
          </p:cNvSpPr>
          <p:nvPr>
            <p:ph type="subTitle" idx="5"/>
          </p:nvPr>
        </p:nvSpPr>
        <p:spPr>
          <a:xfrm>
            <a:off x="3245688" y="2633000"/>
            <a:ext cx="16575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44"/>
          <p:cNvSpPr txBox="1">
            <a:spLocks noGrp="1"/>
          </p:cNvSpPr>
          <p:nvPr>
            <p:ph type="body" idx="6"/>
          </p:nvPr>
        </p:nvSpPr>
        <p:spPr>
          <a:xfrm>
            <a:off x="3256038" y="3025300"/>
            <a:ext cx="1647300" cy="17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0"/>
            </a:lvl1pPr>
            <a:lvl2pPr marL="914400" lvl="1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0"/>
            </a:lvl2pPr>
            <a:lvl3pPr marL="1371600" lvl="2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0"/>
            </a:lvl3pPr>
            <a:lvl4pPr marL="1828800" lvl="3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0"/>
            </a:lvl4pPr>
            <a:lvl5pPr marL="2286000" lvl="4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0"/>
            </a:lvl5pPr>
            <a:lvl6pPr marL="2743200" lvl="5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0"/>
            </a:lvl6pPr>
            <a:lvl7pPr marL="3200400" lvl="6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0"/>
            </a:lvl7pPr>
            <a:lvl8pPr marL="3657600" lvl="7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0"/>
            </a:lvl8pPr>
            <a:lvl9pPr marL="4114800" lvl="8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0"/>
            </a:lvl9pPr>
          </a:lstStyle>
          <a:p>
            <a:endParaRPr/>
          </a:p>
        </p:txBody>
      </p:sp>
      <p:sp>
        <p:nvSpPr>
          <p:cNvPr id="253" name="Google Shape;253;p44"/>
          <p:cNvSpPr txBox="1">
            <a:spLocks noGrp="1"/>
          </p:cNvSpPr>
          <p:nvPr>
            <p:ph type="subTitle" idx="7"/>
          </p:nvPr>
        </p:nvSpPr>
        <p:spPr>
          <a:xfrm>
            <a:off x="6100763" y="2633000"/>
            <a:ext cx="16575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44"/>
          <p:cNvSpPr txBox="1">
            <a:spLocks noGrp="1"/>
          </p:cNvSpPr>
          <p:nvPr>
            <p:ph type="body" idx="8"/>
          </p:nvPr>
        </p:nvSpPr>
        <p:spPr>
          <a:xfrm>
            <a:off x="6111113" y="3025300"/>
            <a:ext cx="1647300" cy="17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0"/>
            </a:lvl1pPr>
            <a:lvl2pPr marL="914400" lvl="1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0"/>
            </a:lvl2pPr>
            <a:lvl3pPr marL="1371600" lvl="2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0"/>
            </a:lvl3pPr>
            <a:lvl4pPr marL="1828800" lvl="3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0"/>
            </a:lvl4pPr>
            <a:lvl5pPr marL="2286000" lvl="4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0"/>
            </a:lvl5pPr>
            <a:lvl6pPr marL="2743200" lvl="5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0"/>
            </a:lvl6pPr>
            <a:lvl7pPr marL="3200400" lvl="6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0"/>
            </a:lvl7pPr>
            <a:lvl8pPr marL="3657600" lvl="7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0"/>
            </a:lvl8pPr>
            <a:lvl9pPr marL="4114800" lvl="8" indent="-2889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0"/>
            </a:lvl9pPr>
          </a:lstStyle>
          <a:p>
            <a:endParaRPr/>
          </a:p>
        </p:txBody>
      </p:sp>
      <p:pic>
        <p:nvPicPr>
          <p:cNvPr id="255" name="Google Shape;255;p44" descr="preencoded.pn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0763" y="1921669"/>
            <a:ext cx="5715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4" descr="preencoded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3263" y="1921669"/>
            <a:ext cx="5715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4" descr="preencoded.pn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475" y="1914525"/>
            <a:ext cx="571500" cy="571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213484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+ L-image">
  <p:cSld name="One-column + L-image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0" name="Google Shape;260;p45" descr="preencoded.pn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5" descr="preencoded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45"/>
          <p:cNvSpPr txBox="1">
            <a:spLocks noGrp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3" name="Google Shape;263;p45"/>
          <p:cNvSpPr txBox="1">
            <a:spLocks noGrp="1"/>
          </p:cNvSpPr>
          <p:nvPr>
            <p:ph type="title"/>
          </p:nvPr>
        </p:nvSpPr>
        <p:spPr>
          <a:xfrm>
            <a:off x="5336375" y="771525"/>
            <a:ext cx="34509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45"/>
          <p:cNvSpPr txBox="1">
            <a:spLocks noGrp="1"/>
          </p:cNvSpPr>
          <p:nvPr>
            <p:ph type="body" idx="1"/>
          </p:nvPr>
        </p:nvSpPr>
        <p:spPr>
          <a:xfrm>
            <a:off x="5336375" y="2107925"/>
            <a:ext cx="2752500" cy="21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●"/>
              <a:defRPr sz="1050">
                <a:solidFill>
                  <a:schemeClr val="dk1"/>
                </a:solidFill>
              </a:defRPr>
            </a:lvl1pPr>
            <a:lvl2pPr marL="914400" lvl="1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○"/>
              <a:defRPr sz="1050">
                <a:solidFill>
                  <a:schemeClr val="dk1"/>
                </a:solidFill>
              </a:defRPr>
            </a:lvl2pPr>
            <a:lvl3pPr marL="1371600" lvl="2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■"/>
              <a:defRPr sz="1050">
                <a:solidFill>
                  <a:schemeClr val="dk1"/>
                </a:solidFill>
              </a:defRPr>
            </a:lvl3pPr>
            <a:lvl4pPr marL="1828800" lvl="3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●"/>
              <a:defRPr sz="1050">
                <a:solidFill>
                  <a:schemeClr val="dk1"/>
                </a:solidFill>
              </a:defRPr>
            </a:lvl4pPr>
            <a:lvl5pPr marL="2286000" lvl="4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○"/>
              <a:defRPr sz="1050">
                <a:solidFill>
                  <a:schemeClr val="dk1"/>
                </a:solidFill>
              </a:defRPr>
            </a:lvl5pPr>
            <a:lvl6pPr marL="2743200" lvl="5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■"/>
              <a:defRPr sz="1050">
                <a:solidFill>
                  <a:schemeClr val="dk1"/>
                </a:solidFill>
              </a:defRPr>
            </a:lvl6pPr>
            <a:lvl7pPr marL="3200400" lvl="6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●"/>
              <a:defRPr sz="1050">
                <a:solidFill>
                  <a:schemeClr val="dk1"/>
                </a:solidFill>
              </a:defRPr>
            </a:lvl7pPr>
            <a:lvl8pPr marL="3657600" lvl="7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○"/>
              <a:defRPr sz="1050">
                <a:solidFill>
                  <a:schemeClr val="dk1"/>
                </a:solidFill>
              </a:defRPr>
            </a:lvl8pPr>
            <a:lvl9pPr marL="4114800" lvl="8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■"/>
              <a:defRPr sz="105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p45"/>
          <p:cNvSpPr txBox="1">
            <a:spLocks noGrp="1"/>
          </p:cNvSpPr>
          <p:nvPr>
            <p:ph type="body" idx="3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698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1pPr>
            <a:lvl2pPr marL="914400" lvl="1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2pPr>
            <a:lvl3pPr marL="1371600" lvl="2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3pPr>
            <a:lvl4pPr marL="1828800" lvl="3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4pPr>
            <a:lvl5pPr marL="2286000" lvl="4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5pPr>
            <a:lvl6pPr marL="2743200" lvl="5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6pPr>
            <a:lvl7pPr marL="3200400" lvl="6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7pPr>
            <a:lvl8pPr marL="3657600" lvl="7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8pPr>
            <a:lvl9pPr marL="4114800" lvl="8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9pPr>
          </a:lstStyle>
          <a:p>
            <a:endParaRPr/>
          </a:p>
        </p:txBody>
      </p:sp>
      <p:sp>
        <p:nvSpPr>
          <p:cNvPr id="266" name="Google Shape;266;p45"/>
          <p:cNvSpPr txBox="1">
            <a:spLocks noGrp="1"/>
          </p:cNvSpPr>
          <p:nvPr>
            <p:ph type="body" idx="4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79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 b="1"/>
            </a:lvl1pPr>
            <a:lvl2pPr marL="914400" lvl="1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878647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+ L-image 1">
  <p:cSld name="One-column + L-image 1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9" name="Google Shape;269;p46"/>
          <p:cNvSpPr txBox="1">
            <a:spLocks noGrp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0" name="Google Shape;270;p46"/>
          <p:cNvSpPr txBox="1">
            <a:spLocks noGrp="1"/>
          </p:cNvSpPr>
          <p:nvPr>
            <p:ph type="title"/>
          </p:nvPr>
        </p:nvSpPr>
        <p:spPr>
          <a:xfrm>
            <a:off x="5336375" y="771525"/>
            <a:ext cx="34509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46"/>
          <p:cNvSpPr txBox="1">
            <a:spLocks noGrp="1"/>
          </p:cNvSpPr>
          <p:nvPr>
            <p:ph type="body" idx="1"/>
          </p:nvPr>
        </p:nvSpPr>
        <p:spPr>
          <a:xfrm>
            <a:off x="5336375" y="2107925"/>
            <a:ext cx="2752500" cy="21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●"/>
              <a:defRPr sz="1050">
                <a:solidFill>
                  <a:schemeClr val="dk1"/>
                </a:solidFill>
              </a:defRPr>
            </a:lvl1pPr>
            <a:lvl2pPr marL="914400" lvl="1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○"/>
              <a:defRPr sz="1050">
                <a:solidFill>
                  <a:schemeClr val="dk1"/>
                </a:solidFill>
              </a:defRPr>
            </a:lvl2pPr>
            <a:lvl3pPr marL="1371600" lvl="2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■"/>
              <a:defRPr sz="1050">
                <a:solidFill>
                  <a:schemeClr val="dk1"/>
                </a:solidFill>
              </a:defRPr>
            </a:lvl3pPr>
            <a:lvl4pPr marL="1828800" lvl="3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●"/>
              <a:defRPr sz="1050">
                <a:solidFill>
                  <a:schemeClr val="dk1"/>
                </a:solidFill>
              </a:defRPr>
            </a:lvl4pPr>
            <a:lvl5pPr marL="2286000" lvl="4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○"/>
              <a:defRPr sz="1050">
                <a:solidFill>
                  <a:schemeClr val="dk1"/>
                </a:solidFill>
              </a:defRPr>
            </a:lvl5pPr>
            <a:lvl6pPr marL="2743200" lvl="5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■"/>
              <a:defRPr sz="1050">
                <a:solidFill>
                  <a:schemeClr val="dk1"/>
                </a:solidFill>
              </a:defRPr>
            </a:lvl6pPr>
            <a:lvl7pPr marL="3200400" lvl="6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●"/>
              <a:defRPr sz="1050">
                <a:solidFill>
                  <a:schemeClr val="dk1"/>
                </a:solidFill>
              </a:defRPr>
            </a:lvl7pPr>
            <a:lvl8pPr marL="3657600" lvl="7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○"/>
              <a:defRPr sz="1050">
                <a:solidFill>
                  <a:schemeClr val="dk1"/>
                </a:solidFill>
              </a:defRPr>
            </a:lvl8pPr>
            <a:lvl9pPr marL="4114800" lvl="8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■"/>
              <a:defRPr sz="105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2" name="Google Shape;272;p46"/>
          <p:cNvSpPr txBox="1">
            <a:spLocks noGrp="1"/>
          </p:cNvSpPr>
          <p:nvPr>
            <p:ph type="body" idx="3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698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1pPr>
            <a:lvl2pPr marL="914400" lvl="1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2pPr>
            <a:lvl3pPr marL="1371600" lvl="2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3pPr>
            <a:lvl4pPr marL="1828800" lvl="3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4pPr>
            <a:lvl5pPr marL="2286000" lvl="4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5pPr>
            <a:lvl6pPr marL="2743200" lvl="5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6pPr>
            <a:lvl7pPr marL="3200400" lvl="6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7pPr>
            <a:lvl8pPr marL="3657600" lvl="7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8pPr>
            <a:lvl9pPr marL="4114800" lvl="8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9pPr>
          </a:lstStyle>
          <a:p>
            <a:endParaRPr/>
          </a:p>
        </p:txBody>
      </p:sp>
      <p:sp>
        <p:nvSpPr>
          <p:cNvPr id="273" name="Google Shape;273;p46"/>
          <p:cNvSpPr txBox="1">
            <a:spLocks noGrp="1"/>
          </p:cNvSpPr>
          <p:nvPr>
            <p:ph type="body" idx="4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79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 b="1"/>
            </a:lvl1pPr>
            <a:lvl2pPr marL="914400" lvl="1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sp>
        <p:nvSpPr>
          <p:cNvPr id="274" name="Google Shape;274;p46"/>
          <p:cNvSpPr>
            <a:spLocks noGrp="1"/>
          </p:cNvSpPr>
          <p:nvPr>
            <p:ph type="pic" idx="5"/>
          </p:nvPr>
        </p:nvSpPr>
        <p:spPr>
          <a:xfrm>
            <a:off x="0" y="0"/>
            <a:ext cx="4246200" cy="51435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7082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_1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940309a924_0_167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g3940309a924_0_1678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3" name="Google Shape;103;g3940309a924_0_1678"/>
          <p:cNvSpPr txBox="1">
            <a:spLocks noGrp="1"/>
          </p:cNvSpPr>
          <p:nvPr>
            <p:ph type="body" idx="1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698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1pPr>
            <a:lvl2pPr marL="914377" lvl="1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2pPr>
            <a:lvl3pPr marL="1371566" lvl="2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3pPr>
            <a:lvl4pPr marL="1828754" lvl="3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4pPr>
            <a:lvl5pPr marL="2285943" lvl="4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5pPr>
            <a:lvl6pPr marL="2743131" lvl="5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6pPr>
            <a:lvl7pPr marL="3200320" lvl="6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7pPr>
            <a:lvl8pPr marL="3657509" lvl="7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8pPr>
            <a:lvl9pPr marL="4114697" lvl="8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9pPr>
          </a:lstStyle>
          <a:p>
            <a:endParaRPr/>
          </a:p>
        </p:txBody>
      </p:sp>
      <p:sp>
        <p:nvSpPr>
          <p:cNvPr id="104" name="Google Shape;104;g3940309a924_0_1678"/>
          <p:cNvSpPr txBox="1">
            <a:spLocks noGrp="1"/>
          </p:cNvSpPr>
          <p:nvPr>
            <p:ph type="body" idx="2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27939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 b="1"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pic>
        <p:nvPicPr>
          <p:cNvPr id="105" name="Google Shape;105;g3940309a924_0_1678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9185" y="1914525"/>
            <a:ext cx="197167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g3940309a924_0_1678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4601" y="1914525"/>
            <a:ext cx="197167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3940309a924_0_1678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00851" y="1914525"/>
            <a:ext cx="197167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3940309a924_0_1678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72013" y="1914525"/>
            <a:ext cx="1971675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g3940309a924_0_1678"/>
          <p:cNvSpPr txBox="1">
            <a:spLocks noGrp="1"/>
          </p:cNvSpPr>
          <p:nvPr>
            <p:ph type="subTitle" idx="3"/>
          </p:nvPr>
        </p:nvSpPr>
        <p:spPr>
          <a:xfrm>
            <a:off x="475826" y="2100275"/>
            <a:ext cx="16575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g3940309a924_0_1678"/>
          <p:cNvSpPr txBox="1">
            <a:spLocks noGrp="1"/>
          </p:cNvSpPr>
          <p:nvPr>
            <p:ph type="body" idx="4"/>
          </p:nvPr>
        </p:nvSpPr>
        <p:spPr>
          <a:xfrm>
            <a:off x="486175" y="2492100"/>
            <a:ext cx="1647300" cy="17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189" lvl="0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1pPr>
            <a:lvl2pPr marL="914377" lvl="1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2pPr>
            <a:lvl3pPr marL="1371566" lvl="2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3pPr>
            <a:lvl4pPr marL="1828754" lvl="3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4pPr>
            <a:lvl5pPr marL="2285943" lvl="4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5pPr>
            <a:lvl6pPr marL="2743131" lvl="5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6pPr>
            <a:lvl7pPr marL="3200320" lvl="6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7pPr>
            <a:lvl8pPr marL="3657509" lvl="7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8pPr>
            <a:lvl9pPr marL="4114697" lvl="8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9pPr>
          </a:lstStyle>
          <a:p>
            <a:endParaRPr/>
          </a:p>
        </p:txBody>
      </p:sp>
      <p:sp>
        <p:nvSpPr>
          <p:cNvPr id="111" name="Google Shape;111;g3940309a924_0_1678"/>
          <p:cNvSpPr txBox="1">
            <a:spLocks noGrp="1"/>
          </p:cNvSpPr>
          <p:nvPr>
            <p:ph type="subTitle" idx="5"/>
          </p:nvPr>
        </p:nvSpPr>
        <p:spPr>
          <a:xfrm>
            <a:off x="2657614" y="2100275"/>
            <a:ext cx="16575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g3940309a924_0_1678"/>
          <p:cNvSpPr txBox="1">
            <a:spLocks noGrp="1"/>
          </p:cNvSpPr>
          <p:nvPr>
            <p:ph type="body" idx="6"/>
          </p:nvPr>
        </p:nvSpPr>
        <p:spPr>
          <a:xfrm>
            <a:off x="2667963" y="2492575"/>
            <a:ext cx="1647300" cy="17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189" lvl="0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1pPr>
            <a:lvl2pPr marL="914377" lvl="1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2pPr>
            <a:lvl3pPr marL="1371566" lvl="2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3pPr>
            <a:lvl4pPr marL="1828754" lvl="3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4pPr>
            <a:lvl5pPr marL="2285943" lvl="4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5pPr>
            <a:lvl6pPr marL="2743131" lvl="5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6pPr>
            <a:lvl7pPr marL="3200320" lvl="6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7pPr>
            <a:lvl8pPr marL="3657509" lvl="7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8pPr>
            <a:lvl9pPr marL="4114697" lvl="8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9pPr>
          </a:lstStyle>
          <a:p>
            <a:endParaRPr/>
          </a:p>
        </p:txBody>
      </p:sp>
      <p:sp>
        <p:nvSpPr>
          <p:cNvPr id="113" name="Google Shape;113;g3940309a924_0_1678"/>
          <p:cNvSpPr txBox="1">
            <a:spLocks noGrp="1"/>
          </p:cNvSpPr>
          <p:nvPr>
            <p:ph type="subTitle" idx="7"/>
          </p:nvPr>
        </p:nvSpPr>
        <p:spPr>
          <a:xfrm>
            <a:off x="4814739" y="2100275"/>
            <a:ext cx="16575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3940309a924_0_1678"/>
          <p:cNvSpPr txBox="1">
            <a:spLocks noGrp="1"/>
          </p:cNvSpPr>
          <p:nvPr>
            <p:ph type="body" idx="8"/>
          </p:nvPr>
        </p:nvSpPr>
        <p:spPr>
          <a:xfrm>
            <a:off x="4825089" y="2492575"/>
            <a:ext cx="1647300" cy="17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189" lvl="0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1pPr>
            <a:lvl2pPr marL="914377" lvl="1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2pPr>
            <a:lvl3pPr marL="1371566" lvl="2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3pPr>
            <a:lvl4pPr marL="1828754" lvl="3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4pPr>
            <a:lvl5pPr marL="2285943" lvl="4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5pPr>
            <a:lvl6pPr marL="2743131" lvl="5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6pPr>
            <a:lvl7pPr marL="3200320" lvl="6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7pPr>
            <a:lvl8pPr marL="3657509" lvl="7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8pPr>
            <a:lvl9pPr marL="4114697" lvl="8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9pPr>
          </a:lstStyle>
          <a:p>
            <a:endParaRPr/>
          </a:p>
        </p:txBody>
      </p:sp>
      <p:sp>
        <p:nvSpPr>
          <p:cNvPr id="115" name="Google Shape;115;g3940309a924_0_1678"/>
          <p:cNvSpPr txBox="1">
            <a:spLocks noGrp="1"/>
          </p:cNvSpPr>
          <p:nvPr>
            <p:ph type="subTitle" idx="9"/>
          </p:nvPr>
        </p:nvSpPr>
        <p:spPr>
          <a:xfrm>
            <a:off x="6957851" y="2100275"/>
            <a:ext cx="16575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g3940309a924_0_1678"/>
          <p:cNvSpPr txBox="1">
            <a:spLocks noGrp="1"/>
          </p:cNvSpPr>
          <p:nvPr>
            <p:ph type="body" idx="13"/>
          </p:nvPr>
        </p:nvSpPr>
        <p:spPr>
          <a:xfrm>
            <a:off x="6968201" y="2492575"/>
            <a:ext cx="1647300" cy="17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189" lvl="0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1pPr>
            <a:lvl2pPr marL="914377" lvl="1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2pPr>
            <a:lvl3pPr marL="1371566" lvl="2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3pPr>
            <a:lvl4pPr marL="1828754" lvl="3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4pPr>
            <a:lvl5pPr marL="2285943" lvl="4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5pPr>
            <a:lvl6pPr marL="2743131" lvl="5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6pPr>
            <a:lvl7pPr marL="3200320" lvl="6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7pPr>
            <a:lvl8pPr marL="3657509" lvl="7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8pPr>
            <a:lvl9pPr marL="4114697" lvl="8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+ R-image">
  <p:cSld name="One-column + R-image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7" name="Google Shape;277;p47"/>
          <p:cNvSpPr txBox="1">
            <a:spLocks noGrp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8" name="Google Shape;278;p47"/>
          <p:cNvSpPr txBox="1">
            <a:spLocks noGrp="1"/>
          </p:cNvSpPr>
          <p:nvPr>
            <p:ph type="title"/>
          </p:nvPr>
        </p:nvSpPr>
        <p:spPr>
          <a:xfrm>
            <a:off x="311700" y="771525"/>
            <a:ext cx="34509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47"/>
          <p:cNvSpPr txBox="1">
            <a:spLocks noGrp="1"/>
          </p:cNvSpPr>
          <p:nvPr>
            <p:ph type="body" idx="1"/>
          </p:nvPr>
        </p:nvSpPr>
        <p:spPr>
          <a:xfrm>
            <a:off x="311700" y="2107925"/>
            <a:ext cx="2752500" cy="21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●"/>
              <a:defRPr sz="1050">
                <a:solidFill>
                  <a:schemeClr val="dk1"/>
                </a:solidFill>
              </a:defRPr>
            </a:lvl1pPr>
            <a:lvl2pPr marL="914400" lvl="1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○"/>
              <a:defRPr sz="1050">
                <a:solidFill>
                  <a:schemeClr val="dk1"/>
                </a:solidFill>
              </a:defRPr>
            </a:lvl2pPr>
            <a:lvl3pPr marL="1371600" lvl="2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■"/>
              <a:defRPr sz="1050">
                <a:solidFill>
                  <a:schemeClr val="dk1"/>
                </a:solidFill>
              </a:defRPr>
            </a:lvl3pPr>
            <a:lvl4pPr marL="1828800" lvl="3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●"/>
              <a:defRPr sz="1050">
                <a:solidFill>
                  <a:schemeClr val="dk1"/>
                </a:solidFill>
              </a:defRPr>
            </a:lvl4pPr>
            <a:lvl5pPr marL="2286000" lvl="4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○"/>
              <a:defRPr sz="1050">
                <a:solidFill>
                  <a:schemeClr val="dk1"/>
                </a:solidFill>
              </a:defRPr>
            </a:lvl5pPr>
            <a:lvl6pPr marL="2743200" lvl="5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■"/>
              <a:defRPr sz="1050">
                <a:solidFill>
                  <a:schemeClr val="dk1"/>
                </a:solidFill>
              </a:defRPr>
            </a:lvl6pPr>
            <a:lvl7pPr marL="3200400" lvl="6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●"/>
              <a:defRPr sz="1050">
                <a:solidFill>
                  <a:schemeClr val="dk1"/>
                </a:solidFill>
              </a:defRPr>
            </a:lvl7pPr>
            <a:lvl8pPr marL="3657600" lvl="7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○"/>
              <a:defRPr sz="1050">
                <a:solidFill>
                  <a:schemeClr val="dk1"/>
                </a:solidFill>
              </a:defRPr>
            </a:lvl8pPr>
            <a:lvl9pPr marL="4114800" lvl="8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■"/>
              <a:defRPr sz="105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0" name="Google Shape;280;p47"/>
          <p:cNvSpPr txBox="1">
            <a:spLocks noGrp="1"/>
          </p:cNvSpPr>
          <p:nvPr>
            <p:ph type="body" idx="3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698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1pPr>
            <a:lvl2pPr marL="914400" lvl="1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2pPr>
            <a:lvl3pPr marL="1371600" lvl="2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3pPr>
            <a:lvl4pPr marL="1828800" lvl="3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4pPr>
            <a:lvl5pPr marL="2286000" lvl="4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5pPr>
            <a:lvl6pPr marL="2743200" lvl="5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6pPr>
            <a:lvl7pPr marL="3200400" lvl="6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7pPr>
            <a:lvl8pPr marL="3657600" lvl="7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8pPr>
            <a:lvl9pPr marL="4114800" lvl="8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9pPr>
          </a:lstStyle>
          <a:p>
            <a:endParaRPr/>
          </a:p>
        </p:txBody>
      </p:sp>
      <p:sp>
        <p:nvSpPr>
          <p:cNvPr id="281" name="Google Shape;281;p47"/>
          <p:cNvSpPr txBox="1">
            <a:spLocks noGrp="1"/>
          </p:cNvSpPr>
          <p:nvPr>
            <p:ph type="body" idx="4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79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 b="1"/>
            </a:lvl1pPr>
            <a:lvl2pPr marL="914400" lvl="1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pic>
        <p:nvPicPr>
          <p:cNvPr id="282" name="Google Shape;282;p47" descr="preencoded.pn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7" descr="preencoded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802731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+ R-image 1">
  <p:cSld name="One-column + R-image 1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8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86" name="Google Shape;286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7" name="Google Shape;287;p48"/>
          <p:cNvSpPr txBox="1">
            <a:spLocks noGrp="1"/>
          </p:cNvSpPr>
          <p:nvPr>
            <p:ph type="sldNum" idx="3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8" name="Google Shape;288;p48"/>
          <p:cNvSpPr txBox="1">
            <a:spLocks noGrp="1"/>
          </p:cNvSpPr>
          <p:nvPr>
            <p:ph type="title"/>
          </p:nvPr>
        </p:nvSpPr>
        <p:spPr>
          <a:xfrm>
            <a:off x="311700" y="771525"/>
            <a:ext cx="34509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48"/>
          <p:cNvSpPr txBox="1">
            <a:spLocks noGrp="1"/>
          </p:cNvSpPr>
          <p:nvPr>
            <p:ph type="body" idx="1"/>
          </p:nvPr>
        </p:nvSpPr>
        <p:spPr>
          <a:xfrm>
            <a:off x="311700" y="2107925"/>
            <a:ext cx="2752500" cy="21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●"/>
              <a:defRPr sz="1050">
                <a:solidFill>
                  <a:schemeClr val="dk1"/>
                </a:solidFill>
              </a:defRPr>
            </a:lvl1pPr>
            <a:lvl2pPr marL="914400" lvl="1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○"/>
              <a:defRPr sz="1050">
                <a:solidFill>
                  <a:schemeClr val="dk1"/>
                </a:solidFill>
              </a:defRPr>
            </a:lvl2pPr>
            <a:lvl3pPr marL="1371600" lvl="2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■"/>
              <a:defRPr sz="1050">
                <a:solidFill>
                  <a:schemeClr val="dk1"/>
                </a:solidFill>
              </a:defRPr>
            </a:lvl3pPr>
            <a:lvl4pPr marL="1828800" lvl="3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●"/>
              <a:defRPr sz="1050">
                <a:solidFill>
                  <a:schemeClr val="dk1"/>
                </a:solidFill>
              </a:defRPr>
            </a:lvl4pPr>
            <a:lvl5pPr marL="2286000" lvl="4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○"/>
              <a:defRPr sz="1050">
                <a:solidFill>
                  <a:schemeClr val="dk1"/>
                </a:solidFill>
              </a:defRPr>
            </a:lvl5pPr>
            <a:lvl6pPr marL="2743200" lvl="5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■"/>
              <a:defRPr sz="1050">
                <a:solidFill>
                  <a:schemeClr val="dk1"/>
                </a:solidFill>
              </a:defRPr>
            </a:lvl6pPr>
            <a:lvl7pPr marL="3200400" lvl="6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●"/>
              <a:defRPr sz="1050">
                <a:solidFill>
                  <a:schemeClr val="dk1"/>
                </a:solidFill>
              </a:defRPr>
            </a:lvl7pPr>
            <a:lvl8pPr marL="3657600" lvl="7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○"/>
              <a:defRPr sz="1050">
                <a:solidFill>
                  <a:schemeClr val="dk1"/>
                </a:solidFill>
              </a:defRPr>
            </a:lvl8pPr>
            <a:lvl9pPr marL="4114800" lvl="8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■"/>
              <a:defRPr sz="105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48"/>
          <p:cNvSpPr txBox="1">
            <a:spLocks noGrp="1"/>
          </p:cNvSpPr>
          <p:nvPr>
            <p:ph type="body" idx="4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698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1pPr>
            <a:lvl2pPr marL="914400" lvl="1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2pPr>
            <a:lvl3pPr marL="1371600" lvl="2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3pPr>
            <a:lvl4pPr marL="1828800" lvl="3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4pPr>
            <a:lvl5pPr marL="2286000" lvl="4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5pPr>
            <a:lvl6pPr marL="2743200" lvl="5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6pPr>
            <a:lvl7pPr marL="3200400" lvl="6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7pPr>
            <a:lvl8pPr marL="3657600" lvl="7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8pPr>
            <a:lvl9pPr marL="4114800" lvl="8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9pPr>
          </a:lstStyle>
          <a:p>
            <a:endParaRPr/>
          </a:p>
        </p:txBody>
      </p:sp>
      <p:sp>
        <p:nvSpPr>
          <p:cNvPr id="291" name="Google Shape;291;p48"/>
          <p:cNvSpPr txBox="1">
            <a:spLocks noGrp="1"/>
          </p:cNvSpPr>
          <p:nvPr>
            <p:ph type="body" idx="5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79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 b="1"/>
            </a:lvl1pPr>
            <a:lvl2pPr marL="914400" lvl="1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21126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">
  <p:cSld name="Custom Layout 3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49" descr="preencoded.pn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9" descr="preencoded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9"/>
          <p:cNvSpPr txBox="1">
            <a:spLocks noGrp="1"/>
          </p:cNvSpPr>
          <p:nvPr>
            <p:ph type="subTitle" idx="1"/>
          </p:nvPr>
        </p:nvSpPr>
        <p:spPr>
          <a:xfrm>
            <a:off x="3656575" y="1227800"/>
            <a:ext cx="53721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 sz="2500" b="1">
                <a:solidFill>
                  <a:srgbClr val="000000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49"/>
          <p:cNvSpPr txBox="1">
            <a:spLocks noGrp="1"/>
          </p:cNvSpPr>
          <p:nvPr>
            <p:ph type="subTitle" idx="2"/>
          </p:nvPr>
        </p:nvSpPr>
        <p:spPr>
          <a:xfrm>
            <a:off x="3657600" y="2346675"/>
            <a:ext cx="53721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 sz="2500" b="1">
                <a:solidFill>
                  <a:srgbClr val="000000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49"/>
          <p:cNvSpPr txBox="1">
            <a:spLocks noGrp="1"/>
          </p:cNvSpPr>
          <p:nvPr>
            <p:ph type="subTitle" idx="3"/>
          </p:nvPr>
        </p:nvSpPr>
        <p:spPr>
          <a:xfrm>
            <a:off x="3656575" y="3504950"/>
            <a:ext cx="53721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 sz="2500" b="1">
                <a:solidFill>
                  <a:srgbClr val="000000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49"/>
          <p:cNvSpPr txBox="1">
            <a:spLocks noGrp="1"/>
          </p:cNvSpPr>
          <p:nvPr>
            <p:ph type="title"/>
          </p:nvPr>
        </p:nvSpPr>
        <p:spPr>
          <a:xfrm>
            <a:off x="336175" y="1039550"/>
            <a:ext cx="31434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49"/>
          <p:cNvSpPr txBox="1">
            <a:spLocks noGrp="1"/>
          </p:cNvSpPr>
          <p:nvPr>
            <p:ph type="title" idx="4"/>
          </p:nvPr>
        </p:nvSpPr>
        <p:spPr>
          <a:xfrm>
            <a:off x="478225" y="2128800"/>
            <a:ext cx="31434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49"/>
          <p:cNvSpPr txBox="1">
            <a:spLocks noGrp="1"/>
          </p:cNvSpPr>
          <p:nvPr>
            <p:ph type="title" idx="5"/>
          </p:nvPr>
        </p:nvSpPr>
        <p:spPr>
          <a:xfrm>
            <a:off x="442850" y="3218050"/>
            <a:ext cx="31434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01" name="Google Shape;301;p49" descr="preencoded.pn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475" y="1878806"/>
            <a:ext cx="8401050" cy="42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9" descr="preencoded.pn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475" y="3014663"/>
            <a:ext cx="8401050" cy="42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9" descr="preencoded.pn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475" y="4150519"/>
            <a:ext cx="8401050" cy="42863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9"/>
          <p:cNvSpPr/>
          <p:nvPr/>
        </p:nvSpPr>
        <p:spPr>
          <a:xfrm>
            <a:off x="535781" y="1150144"/>
            <a:ext cx="39291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8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6" name="Google Shape;306;p49"/>
          <p:cNvSpPr txBox="1">
            <a:spLocks noGrp="1"/>
          </p:cNvSpPr>
          <p:nvPr>
            <p:ph type="body" idx="6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698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1pPr>
            <a:lvl2pPr marL="914400" lvl="1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2pPr>
            <a:lvl3pPr marL="1371600" lvl="2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3pPr>
            <a:lvl4pPr marL="1828800" lvl="3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4pPr>
            <a:lvl5pPr marL="2286000" lvl="4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5pPr>
            <a:lvl6pPr marL="2743200" lvl="5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6pPr>
            <a:lvl7pPr marL="3200400" lvl="6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7pPr>
            <a:lvl8pPr marL="3657600" lvl="7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8pPr>
            <a:lvl9pPr marL="4114800" lvl="8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9pPr>
          </a:lstStyle>
          <a:p>
            <a:endParaRPr/>
          </a:p>
        </p:txBody>
      </p:sp>
      <p:sp>
        <p:nvSpPr>
          <p:cNvPr id="307" name="Google Shape;307;p49"/>
          <p:cNvSpPr txBox="1">
            <a:spLocks noGrp="1"/>
          </p:cNvSpPr>
          <p:nvPr>
            <p:ph type="body" idx="7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79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 b="1"/>
            </a:lvl1pPr>
            <a:lvl2pPr marL="914400" lvl="1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615080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10" name="Google Shape;310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996533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FBBD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5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4" name="Google Shape;314;p5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15" name="Google Shape;315;p5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6" name="Google Shape;316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7" name="Google Shape;317;p51"/>
          <p:cNvSpPr txBox="1">
            <a:spLocks noGrp="1"/>
          </p:cNvSpPr>
          <p:nvPr>
            <p:ph type="body" idx="3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698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1pPr>
            <a:lvl2pPr marL="914400" lvl="1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2pPr>
            <a:lvl3pPr marL="1371600" lvl="2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3pPr>
            <a:lvl4pPr marL="1828800" lvl="3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4pPr>
            <a:lvl5pPr marL="2286000" lvl="4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5pPr>
            <a:lvl6pPr marL="2743200" lvl="5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6pPr>
            <a:lvl7pPr marL="3200400" lvl="6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7pPr>
            <a:lvl8pPr marL="3657600" lvl="7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8pPr>
            <a:lvl9pPr marL="4114800" lvl="8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9pPr>
          </a:lstStyle>
          <a:p>
            <a:endParaRPr/>
          </a:p>
        </p:txBody>
      </p:sp>
      <p:sp>
        <p:nvSpPr>
          <p:cNvPr id="318" name="Google Shape;318;p51"/>
          <p:cNvSpPr txBox="1">
            <a:spLocks noGrp="1"/>
          </p:cNvSpPr>
          <p:nvPr>
            <p:ph type="body" idx="4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b="1"/>
            </a:lvl1pPr>
            <a:lvl2pPr marL="914400" lvl="1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871012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2"/>
          <p:cNvSpPr/>
          <p:nvPr/>
        </p:nvSpPr>
        <p:spPr>
          <a:xfrm>
            <a:off x="2100" y="-125"/>
            <a:ext cx="4572000" cy="5143500"/>
          </a:xfrm>
          <a:prstGeom prst="rect">
            <a:avLst/>
          </a:prstGeom>
          <a:solidFill>
            <a:srgbClr val="FDD7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52"/>
          <p:cNvSpPr txBox="1">
            <a:spLocks noGrp="1"/>
          </p:cNvSpPr>
          <p:nvPr>
            <p:ph type="title"/>
          </p:nvPr>
        </p:nvSpPr>
        <p:spPr>
          <a:xfrm>
            <a:off x="265500" y="724075"/>
            <a:ext cx="3965100" cy="9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22" name="Google Shape;322;p52"/>
          <p:cNvSpPr txBox="1">
            <a:spLocks noGrp="1"/>
          </p:cNvSpPr>
          <p:nvPr>
            <p:ph type="body" idx="1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3" name="Google Shape;323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4" name="Google Shape;324;p52"/>
          <p:cNvSpPr txBox="1">
            <a:spLocks noGrp="1"/>
          </p:cNvSpPr>
          <p:nvPr>
            <p:ph type="body" idx="2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698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1pPr>
            <a:lvl2pPr marL="914400" lvl="1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2pPr>
            <a:lvl3pPr marL="1371600" lvl="2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3pPr>
            <a:lvl4pPr marL="1828800" lvl="3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4pPr>
            <a:lvl5pPr marL="2286000" lvl="4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5pPr>
            <a:lvl6pPr marL="2743200" lvl="5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6pPr>
            <a:lvl7pPr marL="3200400" lvl="6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7pPr>
            <a:lvl8pPr marL="3657600" lvl="7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8pPr>
            <a:lvl9pPr marL="4114800" lvl="8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9pPr>
          </a:lstStyle>
          <a:p>
            <a:endParaRPr/>
          </a:p>
        </p:txBody>
      </p:sp>
      <p:sp>
        <p:nvSpPr>
          <p:cNvPr id="325" name="Google Shape;325;p52"/>
          <p:cNvSpPr txBox="1">
            <a:spLocks noGrp="1"/>
          </p:cNvSpPr>
          <p:nvPr>
            <p:ph type="body" idx="3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b="1"/>
            </a:lvl1pPr>
            <a:lvl2pPr marL="914400" lvl="1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200900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 1">
  <p:cSld name="Section title and description 1 1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FDD7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53"/>
          <p:cNvSpPr txBox="1">
            <a:spLocks noGrp="1"/>
          </p:cNvSpPr>
          <p:nvPr>
            <p:ph type="title"/>
          </p:nvPr>
        </p:nvSpPr>
        <p:spPr>
          <a:xfrm>
            <a:off x="265500" y="724075"/>
            <a:ext cx="3965100" cy="9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29" name="Google Shape;329;p53"/>
          <p:cNvSpPr txBox="1">
            <a:spLocks noGrp="1"/>
          </p:cNvSpPr>
          <p:nvPr>
            <p:ph type="body" idx="1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0" name="Google Shape;330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1" name="Google Shape;331;p53"/>
          <p:cNvSpPr txBox="1">
            <a:spLocks noGrp="1"/>
          </p:cNvSpPr>
          <p:nvPr>
            <p:ph type="body" idx="2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698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1pPr>
            <a:lvl2pPr marL="914400" lvl="1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2pPr>
            <a:lvl3pPr marL="1371600" lvl="2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3pPr>
            <a:lvl4pPr marL="1828800" lvl="3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4pPr>
            <a:lvl5pPr marL="2286000" lvl="4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5pPr>
            <a:lvl6pPr marL="2743200" lvl="5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6pPr>
            <a:lvl7pPr marL="3200400" lvl="6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7pPr>
            <a:lvl8pPr marL="3657600" lvl="7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8pPr>
            <a:lvl9pPr marL="4114800" lvl="8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9pPr>
          </a:lstStyle>
          <a:p>
            <a:endParaRPr/>
          </a:p>
        </p:txBody>
      </p:sp>
      <p:sp>
        <p:nvSpPr>
          <p:cNvPr id="332" name="Google Shape;332;p53"/>
          <p:cNvSpPr txBox="1">
            <a:spLocks noGrp="1"/>
          </p:cNvSpPr>
          <p:nvPr>
            <p:ph type="body" idx="3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b="1"/>
            </a:lvl1pPr>
            <a:lvl2pPr marL="914400" lvl="1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369178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5" name="Google Shape;335;p5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6" name="Google Shape;336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7" name="Google Shape;337;p54"/>
          <p:cNvSpPr txBox="1">
            <a:spLocks noGrp="1"/>
          </p:cNvSpPr>
          <p:nvPr>
            <p:ph type="body" idx="2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698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1pPr>
            <a:lvl2pPr marL="914400" lvl="1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2pPr>
            <a:lvl3pPr marL="1371600" lvl="2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3pPr>
            <a:lvl4pPr marL="1828800" lvl="3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4pPr>
            <a:lvl5pPr marL="2286000" lvl="4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5pPr>
            <a:lvl6pPr marL="2743200" lvl="5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6pPr>
            <a:lvl7pPr marL="3200400" lvl="6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7pPr>
            <a:lvl8pPr marL="3657600" lvl="7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8pPr>
            <a:lvl9pPr marL="4114800" lvl="8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9pPr>
          </a:lstStyle>
          <a:p>
            <a:endParaRPr/>
          </a:p>
        </p:txBody>
      </p:sp>
      <p:sp>
        <p:nvSpPr>
          <p:cNvPr id="338" name="Google Shape;338;p54"/>
          <p:cNvSpPr txBox="1">
            <a:spLocks noGrp="1"/>
          </p:cNvSpPr>
          <p:nvPr>
            <p:ph type="body" idx="3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b="1"/>
            </a:lvl1pPr>
            <a:lvl2pPr marL="914400" lvl="1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943374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55"/>
          <p:cNvSpPr txBox="1">
            <a:spLocks noGrp="1"/>
          </p:cNvSpPr>
          <p:nvPr>
            <p:ph type="body" idx="1"/>
          </p:nvPr>
        </p:nvSpPr>
        <p:spPr>
          <a:xfrm>
            <a:off x="311700" y="13661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" name="Google Shape;342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3" name="Google Shape;343;p55"/>
          <p:cNvSpPr txBox="1">
            <a:spLocks noGrp="1"/>
          </p:cNvSpPr>
          <p:nvPr>
            <p:ph type="body" idx="2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228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88"/>
              <a:buChar char="●"/>
              <a:defRPr/>
            </a:lvl1pPr>
            <a:lvl2pPr marL="914400" lvl="1" indent="-27228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88"/>
              <a:buChar char="○"/>
              <a:defRPr/>
            </a:lvl2pPr>
            <a:lvl3pPr marL="1371600" lvl="2" indent="-27228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88"/>
              <a:buChar char="■"/>
              <a:defRPr/>
            </a:lvl3pPr>
            <a:lvl4pPr marL="1828800" lvl="3" indent="-27228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88"/>
              <a:buChar char="●"/>
              <a:defRPr/>
            </a:lvl4pPr>
            <a:lvl5pPr marL="2286000" lvl="4" indent="-27228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88"/>
              <a:buChar char="○"/>
              <a:defRPr/>
            </a:lvl5pPr>
            <a:lvl6pPr marL="2743200" lvl="5" indent="-27228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88"/>
              <a:buChar char="■"/>
              <a:defRPr/>
            </a:lvl6pPr>
            <a:lvl7pPr marL="3200400" lvl="6" indent="-27228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88"/>
              <a:buChar char="●"/>
              <a:defRPr/>
            </a:lvl7pPr>
            <a:lvl8pPr marL="3657600" lvl="7" indent="-27228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88"/>
              <a:buChar char="○"/>
              <a:defRPr/>
            </a:lvl8pPr>
            <a:lvl9pPr marL="4114800" lvl="8" indent="-27228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88"/>
              <a:buChar char="■"/>
              <a:defRPr/>
            </a:lvl9pPr>
          </a:lstStyle>
          <a:p>
            <a:endParaRPr/>
          </a:p>
        </p:txBody>
      </p:sp>
      <p:sp>
        <p:nvSpPr>
          <p:cNvPr id="344" name="Google Shape;344;p55"/>
          <p:cNvSpPr txBox="1">
            <a:spLocks noGrp="1"/>
          </p:cNvSpPr>
          <p:nvPr>
            <p:ph type="body" idx="3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1pPr>
            <a:lvl2pPr marL="914400" lvl="1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596244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8" name="Google Shape;348;p56"/>
          <p:cNvSpPr txBox="1">
            <a:spLocks noGrp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9" name="Google Shape;349;p56"/>
          <p:cNvSpPr txBox="1">
            <a:spLocks noGrp="1"/>
          </p:cNvSpPr>
          <p:nvPr>
            <p:ph type="body" idx="1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698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1pPr>
            <a:lvl2pPr marL="914400" lvl="1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2pPr>
            <a:lvl3pPr marL="1371600" lvl="2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3pPr>
            <a:lvl4pPr marL="1828800" lvl="3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4pPr>
            <a:lvl5pPr marL="2286000" lvl="4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5pPr>
            <a:lvl6pPr marL="2743200" lvl="5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6pPr>
            <a:lvl7pPr marL="3200400" lvl="6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0"/>
            </a:lvl7pPr>
            <a:lvl8pPr marL="3657600" lvl="7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0"/>
            </a:lvl8pPr>
            <a:lvl9pPr marL="4114800" lvl="8" indent="-2698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0"/>
            </a:lvl9pPr>
          </a:lstStyle>
          <a:p>
            <a:endParaRPr/>
          </a:p>
        </p:txBody>
      </p:sp>
      <p:sp>
        <p:nvSpPr>
          <p:cNvPr id="350" name="Google Shape;350;p56"/>
          <p:cNvSpPr txBox="1">
            <a:spLocks noGrp="1"/>
          </p:cNvSpPr>
          <p:nvPr>
            <p:ph type="body" idx="3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79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 b="1"/>
            </a:lvl1pPr>
            <a:lvl2pPr marL="914400" lvl="1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7739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">
  <p:cSld name="CUSTOM_1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940309a924_0_169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g3940309a924_0_1695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0" name="Google Shape;120;g3940309a924_0_1695"/>
          <p:cNvSpPr txBox="1">
            <a:spLocks noGrp="1"/>
          </p:cNvSpPr>
          <p:nvPr>
            <p:ph type="body" idx="1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698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1pPr>
            <a:lvl2pPr marL="914377" lvl="1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2pPr>
            <a:lvl3pPr marL="1371566" lvl="2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3pPr>
            <a:lvl4pPr marL="1828754" lvl="3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4pPr>
            <a:lvl5pPr marL="2285943" lvl="4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5pPr>
            <a:lvl6pPr marL="2743131" lvl="5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6pPr>
            <a:lvl7pPr marL="3200320" lvl="6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7pPr>
            <a:lvl8pPr marL="3657509" lvl="7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8pPr>
            <a:lvl9pPr marL="4114697" lvl="8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9pPr>
          </a:lstStyle>
          <a:p>
            <a:endParaRPr/>
          </a:p>
        </p:txBody>
      </p:sp>
      <p:sp>
        <p:nvSpPr>
          <p:cNvPr id="121" name="Google Shape;121;g3940309a924_0_1695"/>
          <p:cNvSpPr txBox="1">
            <a:spLocks noGrp="1"/>
          </p:cNvSpPr>
          <p:nvPr>
            <p:ph type="body" idx="2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27939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 b="1"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sp>
        <p:nvSpPr>
          <p:cNvPr id="122" name="Google Shape;122;g3940309a924_0_1695"/>
          <p:cNvSpPr txBox="1">
            <a:spLocks noGrp="1"/>
          </p:cNvSpPr>
          <p:nvPr>
            <p:ph type="subTitle" idx="3"/>
          </p:nvPr>
        </p:nvSpPr>
        <p:spPr>
          <a:xfrm>
            <a:off x="371475" y="2633000"/>
            <a:ext cx="16575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g3940309a924_0_1695"/>
          <p:cNvSpPr txBox="1">
            <a:spLocks noGrp="1"/>
          </p:cNvSpPr>
          <p:nvPr>
            <p:ph type="body" idx="4"/>
          </p:nvPr>
        </p:nvSpPr>
        <p:spPr>
          <a:xfrm>
            <a:off x="381826" y="3024825"/>
            <a:ext cx="1647300" cy="17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189" lvl="0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1pPr>
            <a:lvl2pPr marL="914377" lvl="1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2pPr>
            <a:lvl3pPr marL="1371566" lvl="2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3pPr>
            <a:lvl4pPr marL="1828754" lvl="3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4pPr>
            <a:lvl5pPr marL="2285943" lvl="4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5pPr>
            <a:lvl6pPr marL="2743131" lvl="5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6pPr>
            <a:lvl7pPr marL="3200320" lvl="6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7pPr>
            <a:lvl8pPr marL="3657509" lvl="7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8pPr>
            <a:lvl9pPr marL="4114697" lvl="8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9pPr>
          </a:lstStyle>
          <a:p>
            <a:endParaRPr/>
          </a:p>
        </p:txBody>
      </p:sp>
      <p:sp>
        <p:nvSpPr>
          <p:cNvPr id="124" name="Google Shape;124;g3940309a924_0_1695"/>
          <p:cNvSpPr txBox="1">
            <a:spLocks noGrp="1"/>
          </p:cNvSpPr>
          <p:nvPr>
            <p:ph type="subTitle" idx="5"/>
          </p:nvPr>
        </p:nvSpPr>
        <p:spPr>
          <a:xfrm>
            <a:off x="3245689" y="2633000"/>
            <a:ext cx="16575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g3940309a924_0_1695"/>
          <p:cNvSpPr txBox="1">
            <a:spLocks noGrp="1"/>
          </p:cNvSpPr>
          <p:nvPr>
            <p:ph type="body" idx="6"/>
          </p:nvPr>
        </p:nvSpPr>
        <p:spPr>
          <a:xfrm>
            <a:off x="3256039" y="3025300"/>
            <a:ext cx="1647300" cy="17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189" lvl="0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1pPr>
            <a:lvl2pPr marL="914377" lvl="1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2pPr>
            <a:lvl3pPr marL="1371566" lvl="2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3pPr>
            <a:lvl4pPr marL="1828754" lvl="3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4pPr>
            <a:lvl5pPr marL="2285943" lvl="4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5pPr>
            <a:lvl6pPr marL="2743131" lvl="5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6pPr>
            <a:lvl7pPr marL="3200320" lvl="6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7pPr>
            <a:lvl8pPr marL="3657509" lvl="7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8pPr>
            <a:lvl9pPr marL="4114697" lvl="8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9pPr>
          </a:lstStyle>
          <a:p>
            <a:endParaRPr/>
          </a:p>
        </p:txBody>
      </p:sp>
      <p:sp>
        <p:nvSpPr>
          <p:cNvPr id="126" name="Google Shape;126;g3940309a924_0_1695"/>
          <p:cNvSpPr txBox="1">
            <a:spLocks noGrp="1"/>
          </p:cNvSpPr>
          <p:nvPr>
            <p:ph type="subTitle" idx="7"/>
          </p:nvPr>
        </p:nvSpPr>
        <p:spPr>
          <a:xfrm>
            <a:off x="6100763" y="2633000"/>
            <a:ext cx="16575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3940309a924_0_1695"/>
          <p:cNvSpPr txBox="1">
            <a:spLocks noGrp="1"/>
          </p:cNvSpPr>
          <p:nvPr>
            <p:ph type="body" idx="8"/>
          </p:nvPr>
        </p:nvSpPr>
        <p:spPr>
          <a:xfrm>
            <a:off x="6111114" y="3025300"/>
            <a:ext cx="1647300" cy="17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189" lvl="0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1pPr>
            <a:lvl2pPr marL="914377" lvl="1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2pPr>
            <a:lvl3pPr marL="1371566" lvl="2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3pPr>
            <a:lvl4pPr marL="1828754" lvl="3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4pPr>
            <a:lvl5pPr marL="2285943" lvl="4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5pPr>
            <a:lvl6pPr marL="2743131" lvl="5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6pPr>
            <a:lvl7pPr marL="3200320" lvl="6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7pPr>
            <a:lvl8pPr marL="3657509" lvl="7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8pPr>
            <a:lvl9pPr marL="4114697" lvl="8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9pPr>
          </a:lstStyle>
          <a:p>
            <a:endParaRPr/>
          </a:p>
        </p:txBody>
      </p:sp>
      <p:pic>
        <p:nvPicPr>
          <p:cNvPr id="128" name="Google Shape;128;g3940309a924_0_1695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00763" y="1921669"/>
            <a:ext cx="5715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3940309a924_0_169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43263" y="1921669"/>
            <a:ext cx="5715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3940309a924_0_1695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475" y="1914525"/>
            <a:ext cx="571500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- 3 Columns - No Ref/Note">
  <p:cSld name="Blue - 3 Columns - No Ref/Note">
    <p:bg>
      <p:bgPr>
        <a:solidFill>
          <a:srgbClr val="18C3E5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7"/>
          <p:cNvSpPr txBox="1">
            <a:spLocks noGrp="1"/>
          </p:cNvSpPr>
          <p:nvPr>
            <p:ph type="body" idx="1"/>
          </p:nvPr>
        </p:nvSpPr>
        <p:spPr>
          <a:xfrm>
            <a:off x="485775" y="678102"/>
            <a:ext cx="54513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3000"/>
              <a:buFont typeface="Sofia"/>
              <a:buNone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3000"/>
              <a:buFont typeface="Sofia"/>
              <a:buNone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2pPr>
            <a:lvl3pPr marL="1371600" marR="0" lvl="2" indent="-419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3000"/>
              <a:buFont typeface="Sofia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3pPr>
            <a:lvl4pPr marL="1828800" marR="0" lvl="3" indent="-419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3000"/>
              <a:buFont typeface="Sofia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4pPr>
            <a:lvl5pPr marL="2286000" marR="0" lvl="4" indent="-419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3000"/>
              <a:buFont typeface="Sofia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3" name="Google Shape;353;p57"/>
          <p:cNvSpPr txBox="1">
            <a:spLocks noGrp="1"/>
          </p:cNvSpPr>
          <p:nvPr>
            <p:ph type="sldNum" idx="12"/>
          </p:nvPr>
        </p:nvSpPr>
        <p:spPr>
          <a:xfrm>
            <a:off x="8483240" y="472952"/>
            <a:ext cx="1764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Sofia"/>
              <a:buNone/>
              <a:defRPr sz="800" b="0" i="0" u="none" strike="noStrike" cap="none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Sofia"/>
              <a:buNone/>
              <a:defRPr sz="800" b="0" i="0" u="none" strike="noStrike" cap="none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Sofia"/>
              <a:buNone/>
              <a:defRPr sz="800" b="0" i="0" u="none" strike="noStrike" cap="none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Sofia"/>
              <a:buNone/>
              <a:defRPr sz="800" b="0" i="0" u="none" strike="noStrike" cap="none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Sofia"/>
              <a:buNone/>
              <a:defRPr sz="800" b="0" i="0" u="none" strike="noStrike" cap="none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Sofia"/>
              <a:buNone/>
              <a:defRPr sz="800" b="0" i="0" u="none" strike="noStrike" cap="none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Sofia"/>
              <a:buNone/>
              <a:defRPr sz="800" b="0" i="0" u="none" strike="noStrike" cap="none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Sofia"/>
              <a:buNone/>
              <a:defRPr sz="800" b="0" i="0" u="none" strike="noStrike" cap="none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Sofia"/>
              <a:buNone/>
              <a:defRPr sz="800" b="0" i="0" u="none" strike="noStrike" cap="none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947851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- Blank">
  <p:cSld name="White - Blank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8"/>
          <p:cNvSpPr txBox="1">
            <a:spLocks noGrp="1"/>
          </p:cNvSpPr>
          <p:nvPr>
            <p:ph type="sldNum" idx="12"/>
          </p:nvPr>
        </p:nvSpPr>
        <p:spPr>
          <a:xfrm>
            <a:off x="6602330" y="460208"/>
            <a:ext cx="2057400" cy="2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6" name="Google Shape;356;p58"/>
          <p:cNvSpPr txBox="1">
            <a:spLocks noGrp="1"/>
          </p:cNvSpPr>
          <p:nvPr>
            <p:ph type="ftr" idx="11"/>
          </p:nvPr>
        </p:nvSpPr>
        <p:spPr>
          <a:xfrm>
            <a:off x="485775" y="460208"/>
            <a:ext cx="3593100" cy="2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1661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34">
          <p15:clr>
            <a:srgbClr val="FBAE40"/>
          </p15:clr>
        </p15:guide>
        <p15:guide id="2" pos="5454">
          <p15:clr>
            <a:srgbClr val="FBAE40"/>
          </p15:clr>
        </p15:guide>
        <p15:guide id="3" orient="horz" pos="306">
          <p15:clr>
            <a:srgbClr val="FBAE40"/>
          </p15:clr>
        </p15:guide>
        <p15:guide id="4" pos="306">
          <p15:clr>
            <a:srgbClr val="FBAE40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- Blank">
  <p:cSld name="Blue - Blank">
    <p:bg>
      <p:bgPr>
        <a:solidFill>
          <a:srgbClr val="18C3E5"/>
        </a:solid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9"/>
          <p:cNvSpPr txBox="1">
            <a:spLocks noGrp="1"/>
          </p:cNvSpPr>
          <p:nvPr>
            <p:ph type="ftr" idx="11"/>
          </p:nvPr>
        </p:nvSpPr>
        <p:spPr>
          <a:xfrm>
            <a:off x="485775" y="460208"/>
            <a:ext cx="3593100" cy="2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59"/>
          <p:cNvSpPr txBox="1">
            <a:spLocks noGrp="1"/>
          </p:cNvSpPr>
          <p:nvPr>
            <p:ph type="sldNum" idx="12"/>
          </p:nvPr>
        </p:nvSpPr>
        <p:spPr>
          <a:xfrm>
            <a:off x="6602330" y="460208"/>
            <a:ext cx="2057400" cy="2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Sofia"/>
              <a:buNone/>
              <a:defRPr sz="800" b="0" i="0" u="none" strike="noStrike" cap="none">
                <a:solidFill>
                  <a:schemeClr val="lt1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Sofia"/>
              <a:buNone/>
              <a:defRPr sz="800" b="0" i="0" u="none" strike="noStrike" cap="none">
                <a:solidFill>
                  <a:schemeClr val="lt1"/>
                </a:solidFill>
                <a:latin typeface="Sofia"/>
                <a:ea typeface="Sofia"/>
                <a:cs typeface="Sofia"/>
                <a:sym typeface="Sof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Sofia"/>
              <a:buNone/>
              <a:defRPr sz="800" b="0" i="0" u="none" strike="noStrike" cap="none">
                <a:solidFill>
                  <a:schemeClr val="lt1"/>
                </a:solidFill>
                <a:latin typeface="Sofia"/>
                <a:ea typeface="Sofia"/>
                <a:cs typeface="Sofia"/>
                <a:sym typeface="Sof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Sofia"/>
              <a:buNone/>
              <a:defRPr sz="800" b="0" i="0" u="none" strike="noStrike" cap="none">
                <a:solidFill>
                  <a:schemeClr val="lt1"/>
                </a:solidFill>
                <a:latin typeface="Sofia"/>
                <a:ea typeface="Sofia"/>
                <a:cs typeface="Sofia"/>
                <a:sym typeface="Sof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Sofia"/>
              <a:buNone/>
              <a:defRPr sz="800" b="0" i="0" u="none" strike="noStrike" cap="none">
                <a:solidFill>
                  <a:schemeClr val="lt1"/>
                </a:solidFill>
                <a:latin typeface="Sofia"/>
                <a:ea typeface="Sofia"/>
                <a:cs typeface="Sofia"/>
                <a:sym typeface="Sof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Sofia"/>
              <a:buNone/>
              <a:defRPr sz="800" b="0" i="0" u="none" strike="noStrike" cap="none">
                <a:solidFill>
                  <a:schemeClr val="lt1"/>
                </a:solidFill>
                <a:latin typeface="Sofia"/>
                <a:ea typeface="Sofia"/>
                <a:cs typeface="Sofia"/>
                <a:sym typeface="Sof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Sofia"/>
              <a:buNone/>
              <a:defRPr sz="800" b="0" i="0" u="none" strike="noStrike" cap="none">
                <a:solidFill>
                  <a:schemeClr val="lt1"/>
                </a:solidFill>
                <a:latin typeface="Sofia"/>
                <a:ea typeface="Sofia"/>
                <a:cs typeface="Sofia"/>
                <a:sym typeface="Sof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Sofia"/>
              <a:buNone/>
              <a:defRPr sz="800" b="0" i="0" u="none" strike="noStrike" cap="none">
                <a:solidFill>
                  <a:schemeClr val="lt1"/>
                </a:solidFill>
                <a:latin typeface="Sofia"/>
                <a:ea typeface="Sofia"/>
                <a:cs typeface="Sofia"/>
                <a:sym typeface="Sof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Sofia"/>
              <a:buNone/>
              <a:defRPr sz="800" b="0" i="0" u="none" strike="noStrike" cap="none">
                <a:solidFill>
                  <a:schemeClr val="lt1"/>
                </a:solidFill>
                <a:latin typeface="Sofia"/>
                <a:ea typeface="Sofia"/>
                <a:cs typeface="Sofia"/>
                <a:sym typeface="Sof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5907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34">
          <p15:clr>
            <a:srgbClr val="FBAE40"/>
          </p15:clr>
        </p15:guide>
        <p15:guide id="2" pos="5454">
          <p15:clr>
            <a:srgbClr val="FBAE40"/>
          </p15:clr>
        </p15:guide>
        <p15:guide id="3" orient="horz" pos="306">
          <p15:clr>
            <a:srgbClr val="FBAE40"/>
          </p15:clr>
        </p15:guide>
        <p15:guide id="4" pos="306">
          <p15:clr>
            <a:srgbClr val="FBAE40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- 2 Columns - No Ref/Note">
  <p:cSld name="White - 2 Columns - No Ref/Note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60"/>
          <p:cNvSpPr txBox="1">
            <a:spLocks noGrp="1"/>
          </p:cNvSpPr>
          <p:nvPr>
            <p:ph type="body" idx="1"/>
          </p:nvPr>
        </p:nvSpPr>
        <p:spPr>
          <a:xfrm>
            <a:off x="485775" y="678102"/>
            <a:ext cx="4029000" cy="39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3000"/>
              <a:buFont typeface="Arial"/>
              <a:buNone/>
              <a:defRPr sz="3000" b="1" i="0" u="none" strike="noStrike" cap="none">
                <a:solidFill>
                  <a:srgbClr val="333333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333333"/>
                </a:solidFill>
                <a:latin typeface="Sofia"/>
                <a:ea typeface="Sofia"/>
                <a:cs typeface="Sofia"/>
                <a:sym typeface="Sofia"/>
              </a:defRPr>
            </a:lvl2pPr>
            <a:lvl3pPr marL="1371600" marR="0" lvl="2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333333"/>
                </a:solidFill>
                <a:latin typeface="Sofia"/>
                <a:ea typeface="Sofia"/>
                <a:cs typeface="Sofia"/>
                <a:sym typeface="Sofia"/>
              </a:defRPr>
            </a:lvl3pPr>
            <a:lvl4pPr marL="1828800" marR="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333333"/>
                </a:solidFill>
                <a:latin typeface="Sofia"/>
                <a:ea typeface="Sofia"/>
                <a:cs typeface="Sofia"/>
                <a:sym typeface="Sofia"/>
              </a:defRPr>
            </a:lvl4pPr>
            <a:lvl5pPr marL="2286000" marR="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2" name="Google Shape;362;p60"/>
          <p:cNvSpPr txBox="1">
            <a:spLocks noGrp="1"/>
          </p:cNvSpPr>
          <p:nvPr>
            <p:ph type="ftr" idx="11"/>
          </p:nvPr>
        </p:nvSpPr>
        <p:spPr>
          <a:xfrm>
            <a:off x="485775" y="460208"/>
            <a:ext cx="3593100" cy="2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3" name="Google Shape;363;p60"/>
          <p:cNvSpPr txBox="1">
            <a:spLocks noGrp="1"/>
          </p:cNvSpPr>
          <p:nvPr>
            <p:ph type="sldNum" idx="12"/>
          </p:nvPr>
        </p:nvSpPr>
        <p:spPr>
          <a:xfrm>
            <a:off x="6602330" y="460208"/>
            <a:ext cx="2057400" cy="2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Sofia"/>
                <a:ea typeface="Sofia"/>
                <a:cs typeface="Sofia"/>
                <a:sym typeface="Sof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Sofia"/>
                <a:ea typeface="Sofia"/>
                <a:cs typeface="Sofia"/>
                <a:sym typeface="Sof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Sofia"/>
                <a:ea typeface="Sofia"/>
                <a:cs typeface="Sofia"/>
                <a:sym typeface="Sof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Sofia"/>
                <a:ea typeface="Sofia"/>
                <a:cs typeface="Sofia"/>
                <a:sym typeface="Sof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Sofia"/>
                <a:ea typeface="Sofia"/>
                <a:cs typeface="Sofia"/>
                <a:sym typeface="Sof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Sofia"/>
                <a:ea typeface="Sofia"/>
                <a:cs typeface="Sofia"/>
                <a:sym typeface="Sof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Sofia"/>
                <a:ea typeface="Sofia"/>
                <a:cs typeface="Sofia"/>
                <a:sym typeface="Sof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Sofia"/>
                <a:ea typeface="Sofia"/>
                <a:cs typeface="Sofia"/>
                <a:sym typeface="Sof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4" name="Google Shape;364;p60"/>
          <p:cNvSpPr txBox="1">
            <a:spLocks noGrp="1"/>
          </p:cNvSpPr>
          <p:nvPr>
            <p:ph type="body" idx="2"/>
          </p:nvPr>
        </p:nvSpPr>
        <p:spPr>
          <a:xfrm>
            <a:off x="4632722" y="678656"/>
            <a:ext cx="4025400" cy="39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8639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34">
          <p15:clr>
            <a:srgbClr val="FBAE40"/>
          </p15:clr>
        </p15:guide>
        <p15:guide id="2" pos="2916">
          <p15:clr>
            <a:srgbClr val="FBAE40"/>
          </p15:clr>
        </p15:guide>
        <p15:guide id="3" pos="306">
          <p15:clr>
            <a:srgbClr val="FBAE40"/>
          </p15:clr>
        </p15:guide>
        <p15:guide id="4" orient="horz" pos="306">
          <p15:clr>
            <a:srgbClr val="FBAE4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- Contents">
  <p:cSld name="White - Contents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1"/>
          <p:cNvSpPr txBox="1">
            <a:spLocks noGrp="1"/>
          </p:cNvSpPr>
          <p:nvPr>
            <p:ph type="sldNum" idx="12"/>
          </p:nvPr>
        </p:nvSpPr>
        <p:spPr>
          <a:xfrm>
            <a:off x="6602330" y="460208"/>
            <a:ext cx="2057400" cy="2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7" name="Google Shape;367;p61"/>
          <p:cNvSpPr txBox="1">
            <a:spLocks noGrp="1"/>
          </p:cNvSpPr>
          <p:nvPr>
            <p:ph type="ftr" idx="11"/>
          </p:nvPr>
        </p:nvSpPr>
        <p:spPr>
          <a:xfrm>
            <a:off x="485775" y="460208"/>
            <a:ext cx="3593100" cy="2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8" name="Google Shape;368;p61"/>
          <p:cNvSpPr txBox="1">
            <a:spLocks noGrp="1"/>
          </p:cNvSpPr>
          <p:nvPr>
            <p:ph type="body" idx="1"/>
          </p:nvPr>
        </p:nvSpPr>
        <p:spPr>
          <a:xfrm>
            <a:off x="1153390" y="997527"/>
            <a:ext cx="7506600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400" marR="0" lvl="1" indent="-419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2pPr>
            <a:lvl3pPr marL="1371600" marR="0" lvl="2" indent="-419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3pPr>
            <a:lvl4pPr marL="1828800" marR="0" lvl="3" indent="-419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4pPr>
            <a:lvl5pPr marL="2286000" marR="0" lvl="4" indent="-419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9" name="Google Shape;369;p61"/>
          <p:cNvSpPr txBox="1">
            <a:spLocks noGrp="1"/>
          </p:cNvSpPr>
          <p:nvPr>
            <p:ph type="body" idx="2"/>
          </p:nvPr>
        </p:nvSpPr>
        <p:spPr>
          <a:xfrm>
            <a:off x="1153390" y="1683326"/>
            <a:ext cx="7506600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400" marR="0" lvl="1" indent="-419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2pPr>
            <a:lvl3pPr marL="1371600" marR="0" lvl="2" indent="-419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3pPr>
            <a:lvl4pPr marL="1828800" marR="0" lvl="3" indent="-419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4pPr>
            <a:lvl5pPr marL="2286000" marR="0" lvl="4" indent="-419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0" name="Google Shape;370;p61"/>
          <p:cNvSpPr txBox="1">
            <a:spLocks noGrp="1"/>
          </p:cNvSpPr>
          <p:nvPr>
            <p:ph type="body" idx="3"/>
          </p:nvPr>
        </p:nvSpPr>
        <p:spPr>
          <a:xfrm>
            <a:off x="1153390" y="2369124"/>
            <a:ext cx="7506600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400" marR="0" lvl="1" indent="-419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2pPr>
            <a:lvl3pPr marL="1371600" marR="0" lvl="2" indent="-419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3pPr>
            <a:lvl4pPr marL="1828800" marR="0" lvl="3" indent="-419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4pPr>
            <a:lvl5pPr marL="2286000" marR="0" lvl="4" indent="-419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1" name="Google Shape;371;p61"/>
          <p:cNvSpPr txBox="1">
            <a:spLocks noGrp="1"/>
          </p:cNvSpPr>
          <p:nvPr>
            <p:ph type="body" idx="4"/>
          </p:nvPr>
        </p:nvSpPr>
        <p:spPr>
          <a:xfrm>
            <a:off x="1153390" y="3054923"/>
            <a:ext cx="7506600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400" marR="0" lvl="1" indent="-419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2pPr>
            <a:lvl3pPr marL="1371600" marR="0" lvl="2" indent="-419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3pPr>
            <a:lvl4pPr marL="1828800" marR="0" lvl="3" indent="-419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4pPr>
            <a:lvl5pPr marL="2286000" marR="0" lvl="4" indent="-419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2" name="Google Shape;372;p61"/>
          <p:cNvSpPr txBox="1">
            <a:spLocks noGrp="1"/>
          </p:cNvSpPr>
          <p:nvPr>
            <p:ph type="body" idx="5"/>
          </p:nvPr>
        </p:nvSpPr>
        <p:spPr>
          <a:xfrm>
            <a:off x="1153390" y="3740722"/>
            <a:ext cx="7506600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400" marR="0" lvl="1" indent="-419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2pPr>
            <a:lvl3pPr marL="1371600" marR="0" lvl="2" indent="-419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3pPr>
            <a:lvl4pPr marL="1828800" marR="0" lvl="3" indent="-419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4pPr>
            <a:lvl5pPr marL="2286000" marR="0" lvl="4" indent="-419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3" name="Google Shape;373;p61"/>
          <p:cNvSpPr>
            <a:spLocks noGrp="1"/>
          </p:cNvSpPr>
          <p:nvPr>
            <p:ph type="body" idx="6"/>
          </p:nvPr>
        </p:nvSpPr>
        <p:spPr>
          <a:xfrm>
            <a:off x="485775" y="1039091"/>
            <a:ext cx="501300" cy="5013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lt1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400" marR="0" lvl="1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2pPr>
            <a:lvl3pPr marL="1371600" marR="0" lvl="2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3pPr>
            <a:lvl4pPr marL="1828800" marR="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4pPr>
            <a:lvl5pPr marL="2286000" marR="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4" name="Google Shape;374;p61"/>
          <p:cNvSpPr>
            <a:spLocks noGrp="1"/>
          </p:cNvSpPr>
          <p:nvPr>
            <p:ph type="body" idx="7"/>
          </p:nvPr>
        </p:nvSpPr>
        <p:spPr>
          <a:xfrm>
            <a:off x="485775" y="1724889"/>
            <a:ext cx="501300" cy="501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lt1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400" marR="0" lvl="1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2pPr>
            <a:lvl3pPr marL="1371600" marR="0" lvl="2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3pPr>
            <a:lvl4pPr marL="1828800" marR="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4pPr>
            <a:lvl5pPr marL="2286000" marR="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5" name="Google Shape;375;p61"/>
          <p:cNvSpPr>
            <a:spLocks noGrp="1"/>
          </p:cNvSpPr>
          <p:nvPr>
            <p:ph type="body" idx="8"/>
          </p:nvPr>
        </p:nvSpPr>
        <p:spPr>
          <a:xfrm>
            <a:off x="485775" y="2410688"/>
            <a:ext cx="501300" cy="501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lt1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400" marR="0" lvl="1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2pPr>
            <a:lvl3pPr marL="1371600" marR="0" lvl="2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3pPr>
            <a:lvl4pPr marL="1828800" marR="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4pPr>
            <a:lvl5pPr marL="2286000" marR="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6" name="Google Shape;376;p61"/>
          <p:cNvSpPr>
            <a:spLocks noGrp="1"/>
          </p:cNvSpPr>
          <p:nvPr>
            <p:ph type="body" idx="9"/>
          </p:nvPr>
        </p:nvSpPr>
        <p:spPr>
          <a:xfrm>
            <a:off x="485775" y="3096486"/>
            <a:ext cx="501300" cy="501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lt1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400" marR="0" lvl="1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2pPr>
            <a:lvl3pPr marL="1371600" marR="0" lvl="2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3pPr>
            <a:lvl4pPr marL="1828800" marR="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4pPr>
            <a:lvl5pPr marL="2286000" marR="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7" name="Google Shape;377;p61"/>
          <p:cNvSpPr>
            <a:spLocks noGrp="1"/>
          </p:cNvSpPr>
          <p:nvPr>
            <p:ph type="body" idx="13"/>
          </p:nvPr>
        </p:nvSpPr>
        <p:spPr>
          <a:xfrm>
            <a:off x="485775" y="3782285"/>
            <a:ext cx="501300" cy="501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lt1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400" marR="0" lvl="1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2pPr>
            <a:lvl3pPr marL="1371600" marR="0" lvl="2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3pPr>
            <a:lvl4pPr marL="1828800" marR="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4pPr>
            <a:lvl5pPr marL="2286000" marR="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8" name="Google Shape;378;p61"/>
          <p:cNvSpPr txBox="1">
            <a:spLocks noGrp="1"/>
          </p:cNvSpPr>
          <p:nvPr>
            <p:ph type="body" idx="14"/>
          </p:nvPr>
        </p:nvSpPr>
        <p:spPr>
          <a:xfrm>
            <a:off x="1153390" y="4433380"/>
            <a:ext cx="7506600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400" marR="0" lvl="1" indent="-419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2pPr>
            <a:lvl3pPr marL="1371600" marR="0" lvl="2" indent="-419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3pPr>
            <a:lvl4pPr marL="1828800" marR="0" lvl="3" indent="-419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4pPr>
            <a:lvl5pPr marL="2286000" marR="0" lvl="4" indent="-419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9" name="Google Shape;379;p61"/>
          <p:cNvSpPr>
            <a:spLocks noGrp="1"/>
          </p:cNvSpPr>
          <p:nvPr>
            <p:ph type="body" idx="15"/>
          </p:nvPr>
        </p:nvSpPr>
        <p:spPr>
          <a:xfrm>
            <a:off x="485775" y="4474943"/>
            <a:ext cx="501300" cy="501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lt1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400" marR="0" lvl="1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2pPr>
            <a:lvl3pPr marL="1371600" marR="0" lvl="2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3pPr>
            <a:lvl4pPr marL="1828800" marR="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4pPr>
            <a:lvl5pPr marL="2286000" marR="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5099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34">
          <p15:clr>
            <a:srgbClr val="FBAE40"/>
          </p15:clr>
        </p15:guide>
        <p15:guide id="2" pos="5454">
          <p15:clr>
            <a:srgbClr val="FBAE40"/>
          </p15:clr>
        </p15:guide>
        <p15:guide id="3" orient="horz" pos="306">
          <p15:clr>
            <a:srgbClr val="FBAE40"/>
          </p15:clr>
        </p15:guide>
        <p15:guide id="4" pos="306">
          <p15:clr>
            <a:srgbClr val="FBAE40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c43b1e0221_0_30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g3c43b1e0221_0_30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3" name="Google Shape;383;g3c43b1e0221_0_30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808598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c43b1e0221_0_8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g3c43b1e0221_0_8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7" name="Google Shape;387;g3c43b1e0221_0_8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522309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Title and body 3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c43b1e0221_0_8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g3c43b1e0221_0_8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1" name="Google Shape;391;g3c43b1e0221_0_8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527616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940309a924_0_16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02" name="Google Shape;402;g3940309a924_0_16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03" name="Google Shape;403;g3940309a924_0_1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3671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+ L-image">
  <p:cSld name="CUSTOM_2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940309a924_0_1709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33" name="Google Shape;133;g3940309a924_0_1709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3940309a924_0_170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3940309a924_0_1709"/>
          <p:cNvSpPr txBox="1">
            <a:spLocks noGrp="1"/>
          </p:cNvSpPr>
          <p:nvPr>
            <p:ph type="sldNum" idx="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36" name="Google Shape;136;g3940309a924_0_1709"/>
          <p:cNvSpPr txBox="1">
            <a:spLocks noGrp="1"/>
          </p:cNvSpPr>
          <p:nvPr>
            <p:ph type="title"/>
          </p:nvPr>
        </p:nvSpPr>
        <p:spPr>
          <a:xfrm>
            <a:off x="5336375" y="771525"/>
            <a:ext cx="34509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g3940309a924_0_1709"/>
          <p:cNvSpPr txBox="1">
            <a:spLocks noGrp="1"/>
          </p:cNvSpPr>
          <p:nvPr>
            <p:ph type="body" idx="1"/>
          </p:nvPr>
        </p:nvSpPr>
        <p:spPr>
          <a:xfrm>
            <a:off x="5336375" y="2107925"/>
            <a:ext cx="2752500" cy="21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189" lvl="0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●"/>
              <a:defRPr sz="1051">
                <a:solidFill>
                  <a:schemeClr val="dk1"/>
                </a:solidFill>
              </a:defRPr>
            </a:lvl1pPr>
            <a:lvl2pPr marL="914377" lvl="1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○"/>
              <a:defRPr sz="1051">
                <a:solidFill>
                  <a:schemeClr val="dk1"/>
                </a:solidFill>
              </a:defRPr>
            </a:lvl2pPr>
            <a:lvl3pPr marL="1371566" lvl="2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■"/>
              <a:defRPr sz="1051">
                <a:solidFill>
                  <a:schemeClr val="dk1"/>
                </a:solidFill>
              </a:defRPr>
            </a:lvl3pPr>
            <a:lvl4pPr marL="1828754" lvl="3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●"/>
              <a:defRPr sz="1051">
                <a:solidFill>
                  <a:schemeClr val="dk1"/>
                </a:solidFill>
              </a:defRPr>
            </a:lvl4pPr>
            <a:lvl5pPr marL="2285943" lvl="4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○"/>
              <a:defRPr sz="1051">
                <a:solidFill>
                  <a:schemeClr val="dk1"/>
                </a:solidFill>
              </a:defRPr>
            </a:lvl5pPr>
            <a:lvl6pPr marL="2743131" lvl="5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■"/>
              <a:defRPr sz="1051">
                <a:solidFill>
                  <a:schemeClr val="dk1"/>
                </a:solidFill>
              </a:defRPr>
            </a:lvl6pPr>
            <a:lvl7pPr marL="3200320" lvl="6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●"/>
              <a:defRPr sz="1051">
                <a:solidFill>
                  <a:schemeClr val="dk1"/>
                </a:solidFill>
              </a:defRPr>
            </a:lvl7pPr>
            <a:lvl8pPr marL="3657509" lvl="7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○"/>
              <a:defRPr sz="1051">
                <a:solidFill>
                  <a:schemeClr val="dk1"/>
                </a:solidFill>
              </a:defRPr>
            </a:lvl8pPr>
            <a:lvl9pPr marL="4114697" lvl="8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■"/>
              <a:defRPr sz="105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g3940309a924_0_1709"/>
          <p:cNvSpPr txBox="1">
            <a:spLocks noGrp="1"/>
          </p:cNvSpPr>
          <p:nvPr>
            <p:ph type="body" idx="3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698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1pPr>
            <a:lvl2pPr marL="914377" lvl="1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2pPr>
            <a:lvl3pPr marL="1371566" lvl="2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3pPr>
            <a:lvl4pPr marL="1828754" lvl="3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4pPr>
            <a:lvl5pPr marL="2285943" lvl="4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5pPr>
            <a:lvl6pPr marL="2743131" lvl="5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6pPr>
            <a:lvl7pPr marL="3200320" lvl="6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7pPr>
            <a:lvl8pPr marL="3657509" lvl="7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8pPr>
            <a:lvl9pPr marL="4114697" lvl="8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9pPr>
          </a:lstStyle>
          <a:p>
            <a:endParaRPr/>
          </a:p>
        </p:txBody>
      </p:sp>
      <p:sp>
        <p:nvSpPr>
          <p:cNvPr id="139" name="Google Shape;139;g3940309a924_0_1709"/>
          <p:cNvSpPr txBox="1">
            <a:spLocks noGrp="1"/>
          </p:cNvSpPr>
          <p:nvPr>
            <p:ph type="body" idx="4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27939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 b="1"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+ L-image 1">
  <p:cSld name="CUSTOM_2_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940309a924_0_1718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42" name="Google Shape;142;g3940309a924_0_1718"/>
          <p:cNvSpPr txBox="1">
            <a:spLocks noGrp="1"/>
          </p:cNvSpPr>
          <p:nvPr>
            <p:ph type="sldNum" idx="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43" name="Google Shape;143;g3940309a924_0_1718"/>
          <p:cNvSpPr txBox="1">
            <a:spLocks noGrp="1"/>
          </p:cNvSpPr>
          <p:nvPr>
            <p:ph type="title"/>
          </p:nvPr>
        </p:nvSpPr>
        <p:spPr>
          <a:xfrm>
            <a:off x="5336375" y="771525"/>
            <a:ext cx="34509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g3940309a924_0_1718"/>
          <p:cNvSpPr txBox="1">
            <a:spLocks noGrp="1"/>
          </p:cNvSpPr>
          <p:nvPr>
            <p:ph type="body" idx="1"/>
          </p:nvPr>
        </p:nvSpPr>
        <p:spPr>
          <a:xfrm>
            <a:off x="5336375" y="2107925"/>
            <a:ext cx="2752500" cy="21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189" lvl="0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●"/>
              <a:defRPr sz="1051">
                <a:solidFill>
                  <a:schemeClr val="dk1"/>
                </a:solidFill>
              </a:defRPr>
            </a:lvl1pPr>
            <a:lvl2pPr marL="914377" lvl="1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○"/>
              <a:defRPr sz="1051">
                <a:solidFill>
                  <a:schemeClr val="dk1"/>
                </a:solidFill>
              </a:defRPr>
            </a:lvl2pPr>
            <a:lvl3pPr marL="1371566" lvl="2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■"/>
              <a:defRPr sz="1051">
                <a:solidFill>
                  <a:schemeClr val="dk1"/>
                </a:solidFill>
              </a:defRPr>
            </a:lvl3pPr>
            <a:lvl4pPr marL="1828754" lvl="3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●"/>
              <a:defRPr sz="1051">
                <a:solidFill>
                  <a:schemeClr val="dk1"/>
                </a:solidFill>
              </a:defRPr>
            </a:lvl4pPr>
            <a:lvl5pPr marL="2285943" lvl="4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○"/>
              <a:defRPr sz="1051">
                <a:solidFill>
                  <a:schemeClr val="dk1"/>
                </a:solidFill>
              </a:defRPr>
            </a:lvl5pPr>
            <a:lvl6pPr marL="2743131" lvl="5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■"/>
              <a:defRPr sz="1051">
                <a:solidFill>
                  <a:schemeClr val="dk1"/>
                </a:solidFill>
              </a:defRPr>
            </a:lvl6pPr>
            <a:lvl7pPr marL="3200320" lvl="6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●"/>
              <a:defRPr sz="1051">
                <a:solidFill>
                  <a:schemeClr val="dk1"/>
                </a:solidFill>
              </a:defRPr>
            </a:lvl7pPr>
            <a:lvl8pPr marL="3657509" lvl="7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○"/>
              <a:defRPr sz="1051">
                <a:solidFill>
                  <a:schemeClr val="dk1"/>
                </a:solidFill>
              </a:defRPr>
            </a:lvl8pPr>
            <a:lvl9pPr marL="4114697" lvl="8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■"/>
              <a:defRPr sz="105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g3940309a924_0_1718"/>
          <p:cNvSpPr txBox="1">
            <a:spLocks noGrp="1"/>
          </p:cNvSpPr>
          <p:nvPr>
            <p:ph type="body" idx="3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698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1pPr>
            <a:lvl2pPr marL="914377" lvl="1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2pPr>
            <a:lvl3pPr marL="1371566" lvl="2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3pPr>
            <a:lvl4pPr marL="1828754" lvl="3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4pPr>
            <a:lvl5pPr marL="2285943" lvl="4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5pPr>
            <a:lvl6pPr marL="2743131" lvl="5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6pPr>
            <a:lvl7pPr marL="3200320" lvl="6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7pPr>
            <a:lvl8pPr marL="3657509" lvl="7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8pPr>
            <a:lvl9pPr marL="4114697" lvl="8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9pPr>
          </a:lstStyle>
          <a:p>
            <a:endParaRPr/>
          </a:p>
        </p:txBody>
      </p:sp>
      <p:sp>
        <p:nvSpPr>
          <p:cNvPr id="146" name="Google Shape;146;g3940309a924_0_1718"/>
          <p:cNvSpPr txBox="1">
            <a:spLocks noGrp="1"/>
          </p:cNvSpPr>
          <p:nvPr>
            <p:ph type="body" idx="4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27939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 b="1"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sp>
        <p:nvSpPr>
          <p:cNvPr id="147" name="Google Shape;147;g3940309a924_0_1718"/>
          <p:cNvSpPr>
            <a:spLocks noGrp="1"/>
          </p:cNvSpPr>
          <p:nvPr>
            <p:ph type="pic" idx="5"/>
          </p:nvPr>
        </p:nvSpPr>
        <p:spPr>
          <a:xfrm>
            <a:off x="0" y="0"/>
            <a:ext cx="42462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g3940309a924_0_189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g3940309a924_0_189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" name="Google Shape;15;g3940309a924_0_1896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+ R-image">
  <p:cSld name="CUSTOM_2_1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940309a924_0_1726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50" name="Google Shape;150;g3940309a924_0_1726"/>
          <p:cNvSpPr txBox="1">
            <a:spLocks noGrp="1"/>
          </p:cNvSpPr>
          <p:nvPr>
            <p:ph type="sldNum" idx="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51" name="Google Shape;151;g3940309a924_0_1726"/>
          <p:cNvSpPr txBox="1">
            <a:spLocks noGrp="1"/>
          </p:cNvSpPr>
          <p:nvPr>
            <p:ph type="title"/>
          </p:nvPr>
        </p:nvSpPr>
        <p:spPr>
          <a:xfrm>
            <a:off x="311701" y="771525"/>
            <a:ext cx="34509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g3940309a924_0_1726"/>
          <p:cNvSpPr txBox="1">
            <a:spLocks noGrp="1"/>
          </p:cNvSpPr>
          <p:nvPr>
            <p:ph type="body" idx="1"/>
          </p:nvPr>
        </p:nvSpPr>
        <p:spPr>
          <a:xfrm>
            <a:off x="311701" y="2107925"/>
            <a:ext cx="2752500" cy="21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189" lvl="0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●"/>
              <a:defRPr sz="1051">
                <a:solidFill>
                  <a:schemeClr val="dk1"/>
                </a:solidFill>
              </a:defRPr>
            </a:lvl1pPr>
            <a:lvl2pPr marL="914377" lvl="1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○"/>
              <a:defRPr sz="1051">
                <a:solidFill>
                  <a:schemeClr val="dk1"/>
                </a:solidFill>
              </a:defRPr>
            </a:lvl2pPr>
            <a:lvl3pPr marL="1371566" lvl="2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■"/>
              <a:defRPr sz="1051">
                <a:solidFill>
                  <a:schemeClr val="dk1"/>
                </a:solidFill>
              </a:defRPr>
            </a:lvl3pPr>
            <a:lvl4pPr marL="1828754" lvl="3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●"/>
              <a:defRPr sz="1051">
                <a:solidFill>
                  <a:schemeClr val="dk1"/>
                </a:solidFill>
              </a:defRPr>
            </a:lvl4pPr>
            <a:lvl5pPr marL="2285943" lvl="4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○"/>
              <a:defRPr sz="1051">
                <a:solidFill>
                  <a:schemeClr val="dk1"/>
                </a:solidFill>
              </a:defRPr>
            </a:lvl5pPr>
            <a:lvl6pPr marL="2743131" lvl="5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■"/>
              <a:defRPr sz="1051">
                <a:solidFill>
                  <a:schemeClr val="dk1"/>
                </a:solidFill>
              </a:defRPr>
            </a:lvl6pPr>
            <a:lvl7pPr marL="3200320" lvl="6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●"/>
              <a:defRPr sz="1051">
                <a:solidFill>
                  <a:schemeClr val="dk1"/>
                </a:solidFill>
              </a:defRPr>
            </a:lvl7pPr>
            <a:lvl8pPr marL="3657509" lvl="7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○"/>
              <a:defRPr sz="1051">
                <a:solidFill>
                  <a:schemeClr val="dk1"/>
                </a:solidFill>
              </a:defRPr>
            </a:lvl8pPr>
            <a:lvl9pPr marL="4114697" lvl="8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■"/>
              <a:defRPr sz="105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g3940309a924_0_1726"/>
          <p:cNvSpPr txBox="1">
            <a:spLocks noGrp="1"/>
          </p:cNvSpPr>
          <p:nvPr>
            <p:ph type="body" idx="3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698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1pPr>
            <a:lvl2pPr marL="914377" lvl="1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2pPr>
            <a:lvl3pPr marL="1371566" lvl="2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3pPr>
            <a:lvl4pPr marL="1828754" lvl="3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4pPr>
            <a:lvl5pPr marL="2285943" lvl="4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5pPr>
            <a:lvl6pPr marL="2743131" lvl="5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6pPr>
            <a:lvl7pPr marL="3200320" lvl="6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7pPr>
            <a:lvl8pPr marL="3657509" lvl="7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8pPr>
            <a:lvl9pPr marL="4114697" lvl="8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9pPr>
          </a:lstStyle>
          <a:p>
            <a:endParaRPr/>
          </a:p>
        </p:txBody>
      </p:sp>
      <p:sp>
        <p:nvSpPr>
          <p:cNvPr id="154" name="Google Shape;154;g3940309a924_0_1726"/>
          <p:cNvSpPr txBox="1">
            <a:spLocks noGrp="1"/>
          </p:cNvSpPr>
          <p:nvPr>
            <p:ph type="body" idx="4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27939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 b="1"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pic>
        <p:nvPicPr>
          <p:cNvPr id="155" name="Google Shape;155;g3940309a924_0_1726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3940309a924_0_1726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+ R-image 1">
  <p:cSld name="CUSTOM_2_1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940309a924_0_1735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59" name="Google Shape;159;g3940309a924_0_1735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60" name="Google Shape;160;g3940309a924_0_1735"/>
          <p:cNvSpPr txBox="1">
            <a:spLocks noGrp="1"/>
          </p:cNvSpPr>
          <p:nvPr>
            <p:ph type="sldNum" idx="3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61" name="Google Shape;161;g3940309a924_0_1735"/>
          <p:cNvSpPr txBox="1">
            <a:spLocks noGrp="1"/>
          </p:cNvSpPr>
          <p:nvPr>
            <p:ph type="title"/>
          </p:nvPr>
        </p:nvSpPr>
        <p:spPr>
          <a:xfrm>
            <a:off x="311701" y="771525"/>
            <a:ext cx="34509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g3940309a924_0_1735"/>
          <p:cNvSpPr txBox="1">
            <a:spLocks noGrp="1"/>
          </p:cNvSpPr>
          <p:nvPr>
            <p:ph type="body" idx="1"/>
          </p:nvPr>
        </p:nvSpPr>
        <p:spPr>
          <a:xfrm>
            <a:off x="311701" y="2107925"/>
            <a:ext cx="2752500" cy="21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189" lvl="0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●"/>
              <a:defRPr sz="1051">
                <a:solidFill>
                  <a:schemeClr val="dk1"/>
                </a:solidFill>
              </a:defRPr>
            </a:lvl1pPr>
            <a:lvl2pPr marL="914377" lvl="1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○"/>
              <a:defRPr sz="1051">
                <a:solidFill>
                  <a:schemeClr val="dk1"/>
                </a:solidFill>
              </a:defRPr>
            </a:lvl2pPr>
            <a:lvl3pPr marL="1371566" lvl="2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■"/>
              <a:defRPr sz="1051">
                <a:solidFill>
                  <a:schemeClr val="dk1"/>
                </a:solidFill>
              </a:defRPr>
            </a:lvl3pPr>
            <a:lvl4pPr marL="1828754" lvl="3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●"/>
              <a:defRPr sz="1051">
                <a:solidFill>
                  <a:schemeClr val="dk1"/>
                </a:solidFill>
              </a:defRPr>
            </a:lvl4pPr>
            <a:lvl5pPr marL="2285943" lvl="4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○"/>
              <a:defRPr sz="1051">
                <a:solidFill>
                  <a:schemeClr val="dk1"/>
                </a:solidFill>
              </a:defRPr>
            </a:lvl5pPr>
            <a:lvl6pPr marL="2743131" lvl="5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■"/>
              <a:defRPr sz="1051">
                <a:solidFill>
                  <a:schemeClr val="dk1"/>
                </a:solidFill>
              </a:defRPr>
            </a:lvl6pPr>
            <a:lvl7pPr marL="3200320" lvl="6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●"/>
              <a:defRPr sz="1051">
                <a:solidFill>
                  <a:schemeClr val="dk1"/>
                </a:solidFill>
              </a:defRPr>
            </a:lvl7pPr>
            <a:lvl8pPr marL="3657509" lvl="7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○"/>
              <a:defRPr sz="1051">
                <a:solidFill>
                  <a:schemeClr val="dk1"/>
                </a:solidFill>
              </a:defRPr>
            </a:lvl8pPr>
            <a:lvl9pPr marL="4114697" lvl="8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■"/>
              <a:defRPr sz="105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g3940309a924_0_1735"/>
          <p:cNvSpPr txBox="1">
            <a:spLocks noGrp="1"/>
          </p:cNvSpPr>
          <p:nvPr>
            <p:ph type="body" idx="4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698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1pPr>
            <a:lvl2pPr marL="914377" lvl="1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2pPr>
            <a:lvl3pPr marL="1371566" lvl="2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3pPr>
            <a:lvl4pPr marL="1828754" lvl="3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4pPr>
            <a:lvl5pPr marL="2285943" lvl="4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5pPr>
            <a:lvl6pPr marL="2743131" lvl="5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6pPr>
            <a:lvl7pPr marL="3200320" lvl="6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7pPr>
            <a:lvl8pPr marL="3657509" lvl="7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8pPr>
            <a:lvl9pPr marL="4114697" lvl="8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9pPr>
          </a:lstStyle>
          <a:p>
            <a:endParaRPr/>
          </a:p>
        </p:txBody>
      </p:sp>
      <p:sp>
        <p:nvSpPr>
          <p:cNvPr id="164" name="Google Shape;164;g3940309a924_0_1735"/>
          <p:cNvSpPr txBox="1">
            <a:spLocks noGrp="1"/>
          </p:cNvSpPr>
          <p:nvPr>
            <p:ph type="body" idx="5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27939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 b="1"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">
  <p:cSld name="CUSTOM_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g3940309a924_0_1743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3940309a924_0_174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g3940309a924_0_1743"/>
          <p:cNvSpPr txBox="1">
            <a:spLocks noGrp="1"/>
          </p:cNvSpPr>
          <p:nvPr>
            <p:ph type="subTitle" idx="1"/>
          </p:nvPr>
        </p:nvSpPr>
        <p:spPr>
          <a:xfrm>
            <a:off x="3656575" y="1227800"/>
            <a:ext cx="53721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 sz="2500" b="1">
                <a:solidFill>
                  <a:srgbClr val="000000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g3940309a924_0_1743"/>
          <p:cNvSpPr txBox="1">
            <a:spLocks noGrp="1"/>
          </p:cNvSpPr>
          <p:nvPr>
            <p:ph type="subTitle" idx="2"/>
          </p:nvPr>
        </p:nvSpPr>
        <p:spPr>
          <a:xfrm>
            <a:off x="3657601" y="2346675"/>
            <a:ext cx="53721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 sz="2500" b="1">
                <a:solidFill>
                  <a:srgbClr val="000000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g3940309a924_0_1743"/>
          <p:cNvSpPr txBox="1">
            <a:spLocks noGrp="1"/>
          </p:cNvSpPr>
          <p:nvPr>
            <p:ph type="subTitle" idx="3"/>
          </p:nvPr>
        </p:nvSpPr>
        <p:spPr>
          <a:xfrm>
            <a:off x="3656575" y="3504950"/>
            <a:ext cx="53721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 sz="2500" b="1">
                <a:solidFill>
                  <a:srgbClr val="000000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g3940309a924_0_1743"/>
          <p:cNvSpPr txBox="1">
            <a:spLocks noGrp="1"/>
          </p:cNvSpPr>
          <p:nvPr>
            <p:ph type="title"/>
          </p:nvPr>
        </p:nvSpPr>
        <p:spPr>
          <a:xfrm>
            <a:off x="336175" y="1039550"/>
            <a:ext cx="31434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g3940309a924_0_1743"/>
          <p:cNvSpPr txBox="1">
            <a:spLocks noGrp="1"/>
          </p:cNvSpPr>
          <p:nvPr>
            <p:ph type="title" idx="4"/>
          </p:nvPr>
        </p:nvSpPr>
        <p:spPr>
          <a:xfrm>
            <a:off x="478225" y="2128800"/>
            <a:ext cx="31434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g3940309a924_0_1743"/>
          <p:cNvSpPr txBox="1">
            <a:spLocks noGrp="1"/>
          </p:cNvSpPr>
          <p:nvPr>
            <p:ph type="title" idx="5"/>
          </p:nvPr>
        </p:nvSpPr>
        <p:spPr>
          <a:xfrm>
            <a:off x="442851" y="3218050"/>
            <a:ext cx="31434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74" name="Google Shape;174;g3940309a924_0_1743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475" y="1878808"/>
            <a:ext cx="8401051" cy="42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3940309a924_0_1743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475" y="3014665"/>
            <a:ext cx="8401051" cy="42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3940309a924_0_1743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475" y="4150519"/>
            <a:ext cx="8401051" cy="42863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g3940309a924_0_1743"/>
          <p:cNvSpPr/>
          <p:nvPr/>
        </p:nvSpPr>
        <p:spPr>
          <a:xfrm>
            <a:off x="535782" y="1150144"/>
            <a:ext cx="39291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8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g3940309a924_0_1743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79" name="Google Shape;179;g3940309a924_0_1743"/>
          <p:cNvSpPr txBox="1">
            <a:spLocks noGrp="1"/>
          </p:cNvSpPr>
          <p:nvPr>
            <p:ph type="body" idx="6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698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1pPr>
            <a:lvl2pPr marL="914377" lvl="1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2pPr>
            <a:lvl3pPr marL="1371566" lvl="2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3pPr>
            <a:lvl4pPr marL="1828754" lvl="3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4pPr>
            <a:lvl5pPr marL="2285943" lvl="4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5pPr>
            <a:lvl6pPr marL="2743131" lvl="5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6pPr>
            <a:lvl7pPr marL="3200320" lvl="6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7pPr>
            <a:lvl8pPr marL="3657509" lvl="7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8pPr>
            <a:lvl9pPr marL="4114697" lvl="8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9pPr>
          </a:lstStyle>
          <a:p>
            <a:endParaRPr/>
          </a:p>
        </p:txBody>
      </p:sp>
      <p:sp>
        <p:nvSpPr>
          <p:cNvPr id="180" name="Google Shape;180;g3940309a924_0_1743"/>
          <p:cNvSpPr txBox="1">
            <a:spLocks noGrp="1"/>
          </p:cNvSpPr>
          <p:nvPr>
            <p:ph type="body" idx="7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27939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 b="1"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940309a924_0_1759"/>
          <p:cNvSpPr txBox="1">
            <a:spLocks noGrp="1"/>
          </p:cNvSpPr>
          <p:nvPr>
            <p:ph type="title"/>
          </p:nvPr>
        </p:nvSpPr>
        <p:spPr>
          <a:xfrm>
            <a:off x="490251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83" name="Google Shape;183;g3940309a924_0_1759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940309a924_0_176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FBBD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3940309a924_0_176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87" name="Google Shape;187;g3940309a924_0_176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8" name="Google Shape;188;g3940309a924_0_176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3428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9" name="Google Shape;189;g3940309a924_0_1762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90" name="Google Shape;190;g3940309a924_0_1762"/>
          <p:cNvSpPr txBox="1">
            <a:spLocks noGrp="1"/>
          </p:cNvSpPr>
          <p:nvPr>
            <p:ph type="body" idx="3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698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1pPr>
            <a:lvl2pPr marL="914377" lvl="1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2pPr>
            <a:lvl3pPr marL="1371566" lvl="2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3pPr>
            <a:lvl4pPr marL="1828754" lvl="3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4pPr>
            <a:lvl5pPr marL="2285943" lvl="4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5pPr>
            <a:lvl6pPr marL="2743131" lvl="5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6pPr>
            <a:lvl7pPr marL="3200320" lvl="6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7pPr>
            <a:lvl8pPr marL="3657509" lvl="7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8pPr>
            <a:lvl9pPr marL="4114697" lvl="8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9pPr>
          </a:lstStyle>
          <a:p>
            <a:endParaRPr/>
          </a:p>
        </p:txBody>
      </p:sp>
      <p:sp>
        <p:nvSpPr>
          <p:cNvPr id="191" name="Google Shape;191;g3940309a924_0_1762"/>
          <p:cNvSpPr txBox="1">
            <a:spLocks noGrp="1"/>
          </p:cNvSpPr>
          <p:nvPr>
            <p:ph type="body" idx="4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7939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b="1"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_TITLE_AND_DESCRIPTION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940309a924_0_1770"/>
          <p:cNvSpPr/>
          <p:nvPr/>
        </p:nvSpPr>
        <p:spPr>
          <a:xfrm>
            <a:off x="2100" y="-125"/>
            <a:ext cx="4572000" cy="5143500"/>
          </a:xfrm>
          <a:prstGeom prst="rect">
            <a:avLst/>
          </a:prstGeom>
          <a:solidFill>
            <a:srgbClr val="FDD7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g3940309a924_0_1770"/>
          <p:cNvSpPr txBox="1">
            <a:spLocks noGrp="1"/>
          </p:cNvSpPr>
          <p:nvPr>
            <p:ph type="title"/>
          </p:nvPr>
        </p:nvSpPr>
        <p:spPr>
          <a:xfrm>
            <a:off x="265501" y="724075"/>
            <a:ext cx="3965100" cy="9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95" name="Google Shape;195;g3940309a924_0_1770"/>
          <p:cNvSpPr txBox="1">
            <a:spLocks noGrp="1"/>
          </p:cNvSpPr>
          <p:nvPr>
            <p:ph type="body" idx="1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3428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6" name="Google Shape;196;g3940309a924_0_1770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97" name="Google Shape;197;g3940309a924_0_1770"/>
          <p:cNvSpPr txBox="1">
            <a:spLocks noGrp="1"/>
          </p:cNvSpPr>
          <p:nvPr>
            <p:ph type="body" idx="2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698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1pPr>
            <a:lvl2pPr marL="914377" lvl="1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2pPr>
            <a:lvl3pPr marL="1371566" lvl="2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3pPr>
            <a:lvl4pPr marL="1828754" lvl="3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4pPr>
            <a:lvl5pPr marL="2285943" lvl="4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5pPr>
            <a:lvl6pPr marL="2743131" lvl="5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6pPr>
            <a:lvl7pPr marL="3200320" lvl="6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7pPr>
            <a:lvl8pPr marL="3657509" lvl="7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8pPr>
            <a:lvl9pPr marL="4114697" lvl="8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9pPr>
          </a:lstStyle>
          <a:p>
            <a:endParaRPr/>
          </a:p>
        </p:txBody>
      </p:sp>
      <p:sp>
        <p:nvSpPr>
          <p:cNvPr id="198" name="Google Shape;198;g3940309a924_0_1770"/>
          <p:cNvSpPr/>
          <p:nvPr/>
        </p:nvSpPr>
        <p:spPr>
          <a:xfrm>
            <a:off x="375007" y="371463"/>
            <a:ext cx="31434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"/>
              <a:buNone/>
            </a:pPr>
            <a:r>
              <a:rPr lang="en" sz="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Big Health   |   XX Month 2023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, Yellow">
  <p:cSld name="SECTION_TITLE_AND_DESCRIPTION_1_1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940309a924_0_177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FDD7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g3940309a924_0_1777"/>
          <p:cNvSpPr txBox="1">
            <a:spLocks noGrp="1"/>
          </p:cNvSpPr>
          <p:nvPr>
            <p:ph type="title"/>
          </p:nvPr>
        </p:nvSpPr>
        <p:spPr>
          <a:xfrm>
            <a:off x="265501" y="724075"/>
            <a:ext cx="3965100" cy="9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02" name="Google Shape;202;g3940309a924_0_1777"/>
          <p:cNvSpPr txBox="1">
            <a:spLocks noGrp="1"/>
          </p:cNvSpPr>
          <p:nvPr>
            <p:ph type="body" idx="1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3428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3" name="Google Shape;203;g3940309a924_0_1777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04" name="Google Shape;204;g3940309a924_0_1777"/>
          <p:cNvSpPr txBox="1">
            <a:spLocks noGrp="1"/>
          </p:cNvSpPr>
          <p:nvPr>
            <p:ph type="body" idx="2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698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1pPr>
            <a:lvl2pPr marL="914377" lvl="1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2pPr>
            <a:lvl3pPr marL="1371566" lvl="2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3pPr>
            <a:lvl4pPr marL="1828754" lvl="3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4pPr>
            <a:lvl5pPr marL="2285943" lvl="4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5pPr>
            <a:lvl6pPr marL="2743131" lvl="5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6pPr>
            <a:lvl7pPr marL="3200320" lvl="6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7pPr>
            <a:lvl8pPr marL="3657509" lvl="7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8pPr>
            <a:lvl9pPr marL="4114697" lvl="8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, Blue">
  <p:cSld name="SECTION_TITLE_AND_DESCRIPTION_1_1_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g3940309a924_0_1783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g3940309a924_0_1783"/>
          <p:cNvSpPr txBox="1">
            <a:spLocks noGrp="1"/>
          </p:cNvSpPr>
          <p:nvPr>
            <p:ph type="title"/>
          </p:nvPr>
        </p:nvSpPr>
        <p:spPr>
          <a:xfrm>
            <a:off x="265501" y="724075"/>
            <a:ext cx="3965100" cy="9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08" name="Google Shape;208;g3940309a924_0_1783"/>
          <p:cNvSpPr txBox="1">
            <a:spLocks noGrp="1"/>
          </p:cNvSpPr>
          <p:nvPr>
            <p:ph type="body" idx="1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3428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9" name="Google Shape;209;g3940309a924_0_1783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10" name="Google Shape;210;g3940309a924_0_1783"/>
          <p:cNvSpPr txBox="1">
            <a:spLocks noGrp="1"/>
          </p:cNvSpPr>
          <p:nvPr>
            <p:ph type="body" idx="2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698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1pPr>
            <a:lvl2pPr marL="914377" lvl="1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2pPr>
            <a:lvl3pPr marL="1371566" lvl="2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3pPr>
            <a:lvl4pPr marL="1828754" lvl="3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4pPr>
            <a:lvl5pPr marL="2285943" lvl="4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5pPr>
            <a:lvl6pPr marL="2743131" lvl="5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6pPr>
            <a:lvl7pPr marL="3200320" lvl="6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7pPr>
            <a:lvl8pPr marL="3657509" lvl="7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8pPr>
            <a:lvl9pPr marL="4114697" lvl="8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, Orange">
  <p:cSld name="SECTION_TITLE_AND_DESCRIPTION_1_1_1_1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g3940309a924_0_1789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g3940309a924_0_1789"/>
          <p:cNvSpPr txBox="1">
            <a:spLocks noGrp="1"/>
          </p:cNvSpPr>
          <p:nvPr>
            <p:ph type="title"/>
          </p:nvPr>
        </p:nvSpPr>
        <p:spPr>
          <a:xfrm>
            <a:off x="265501" y="724075"/>
            <a:ext cx="3965100" cy="9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4" name="Google Shape;214;g3940309a924_0_1789"/>
          <p:cNvSpPr txBox="1">
            <a:spLocks noGrp="1"/>
          </p:cNvSpPr>
          <p:nvPr>
            <p:ph type="body" idx="1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3428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940309a924_0_179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17" name="Google Shape;217;g3940309a924_0_179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8" name="Google Shape;218;g3940309a924_0_1793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19" name="Google Shape;219;g3940309a924_0_1793"/>
          <p:cNvSpPr txBox="1">
            <a:spLocks noGrp="1"/>
          </p:cNvSpPr>
          <p:nvPr>
            <p:ph type="body" idx="2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698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1pPr>
            <a:lvl2pPr marL="914377" lvl="1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2pPr>
            <a:lvl3pPr marL="1371566" lvl="2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3pPr>
            <a:lvl4pPr marL="1828754" lvl="3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4pPr>
            <a:lvl5pPr marL="2285943" lvl="4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5pPr>
            <a:lvl6pPr marL="2743131" lvl="5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6pPr>
            <a:lvl7pPr marL="3200320" lvl="6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7pPr>
            <a:lvl8pPr marL="3657509" lvl="7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8pPr>
            <a:lvl9pPr marL="4114697" lvl="8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9pPr>
          </a:lstStyle>
          <a:p>
            <a:endParaRPr/>
          </a:p>
        </p:txBody>
      </p:sp>
      <p:sp>
        <p:nvSpPr>
          <p:cNvPr id="220" name="Google Shape;220;g3940309a924_0_1793"/>
          <p:cNvSpPr txBox="1">
            <a:spLocks noGrp="1"/>
          </p:cNvSpPr>
          <p:nvPr>
            <p:ph type="body" idx="3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7939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b="1"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 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g3940309a924_0_1594"/>
          <p:cNvGrpSpPr/>
          <p:nvPr/>
        </p:nvGrpSpPr>
        <p:grpSpPr>
          <a:xfrm>
            <a:off x="1701750" y="0"/>
            <a:ext cx="7442251" cy="5143500"/>
            <a:chOff x="1701750" y="0"/>
            <a:chExt cx="7442251" cy="5143500"/>
          </a:xfrm>
        </p:grpSpPr>
        <p:pic>
          <p:nvPicPr>
            <p:cNvPr id="18" name="Google Shape;18;g3940309a924_0_1594" descr="preencoded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773269" y="0"/>
              <a:ext cx="737073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9;g3940309a924_0_1594" descr="preencoded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01750" y="0"/>
              <a:ext cx="7442251" cy="5143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Google Shape;20;g3940309a924_0_1594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5070" y="371552"/>
            <a:ext cx="1450181" cy="27146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g3940309a924_0_1594"/>
          <p:cNvSpPr/>
          <p:nvPr/>
        </p:nvSpPr>
        <p:spPr>
          <a:xfrm>
            <a:off x="375007" y="2157413"/>
            <a:ext cx="41433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22D"/>
              </a:buClr>
              <a:buSzPts val="4100"/>
              <a:buFont typeface="Helvetica Neue"/>
              <a:buNone/>
            </a:pPr>
            <a:r>
              <a:rPr lang="en" sz="4100" b="0" i="0" u="none" strike="noStrike" cap="none">
                <a:solidFill>
                  <a:srgbClr val="0912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Monthly Sync</a:t>
            </a:r>
            <a:endParaRPr sz="41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Google Shape;22;g3940309a924_0_1594"/>
          <p:cNvSpPr/>
          <p:nvPr/>
        </p:nvSpPr>
        <p:spPr>
          <a:xfrm>
            <a:off x="374995" y="1732756"/>
            <a:ext cx="2550300" cy="1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09122D"/>
              </a:buClr>
              <a:buSzPts val="1500"/>
              <a:buFont typeface="Helvetica Neue"/>
              <a:buNone/>
            </a:pP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g3940309a924_0_1594"/>
          <p:cNvSpPr/>
          <p:nvPr/>
        </p:nvSpPr>
        <p:spPr>
          <a:xfrm>
            <a:off x="375007" y="2935061"/>
            <a:ext cx="18003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9122D"/>
              </a:buClr>
              <a:buSzPts val="1000"/>
              <a:buFont typeface="Helvetica Neue"/>
              <a:buNone/>
            </a:pPr>
            <a:r>
              <a:rPr lang="en" sz="1000" b="0" i="0" u="none" strike="noStrike" cap="none">
                <a:solidFill>
                  <a:srgbClr val="0912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Working together to improve </a:t>
            </a:r>
            <a:r>
              <a:rPr lang="en" sz="1000" b="1" i="0" u="none" strike="noStrike" cap="none">
                <a:solidFill>
                  <a:srgbClr val="0912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employee mental health</a:t>
            </a:r>
            <a:r>
              <a:rPr lang="en" sz="1000" b="0" i="0" u="none" strike="noStrike" cap="none">
                <a:solidFill>
                  <a:srgbClr val="0912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with better sleep and less anxiety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g3940309a924_0_1594"/>
          <p:cNvSpPr/>
          <p:nvPr/>
        </p:nvSpPr>
        <p:spPr>
          <a:xfrm>
            <a:off x="371475" y="4554500"/>
            <a:ext cx="21432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22D"/>
              </a:buClr>
              <a:buSzPts val="800"/>
              <a:buFont typeface="Helvetica Neue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g3940309a924_0_1594"/>
          <p:cNvSpPr/>
          <p:nvPr/>
        </p:nvSpPr>
        <p:spPr>
          <a:xfrm>
            <a:off x="8079581" y="4672013"/>
            <a:ext cx="693000" cy="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22D"/>
              </a:buClr>
              <a:buSzPts val="800"/>
              <a:buFont typeface="Helvetica Neue"/>
              <a:buNone/>
            </a:pPr>
            <a:r>
              <a:rPr lang="en" sz="800" b="1" i="0" u="none" strike="noStrike" cap="none">
                <a:solidFill>
                  <a:srgbClr val="0912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bighealth.com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940309a924_0_1799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23" name="Google Shape;223;g3940309a924_0_179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22D"/>
              </a:buClr>
              <a:buSzPts val="3500"/>
              <a:buFont typeface="Helvetica Neue"/>
              <a:buNone/>
              <a:defRPr sz="3500">
                <a:solidFill>
                  <a:srgbClr val="09122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g3940309a924_0_1799"/>
          <p:cNvSpPr txBox="1">
            <a:spLocks noGrp="1"/>
          </p:cNvSpPr>
          <p:nvPr>
            <p:ph type="body" idx="1"/>
          </p:nvPr>
        </p:nvSpPr>
        <p:spPr>
          <a:xfrm>
            <a:off x="311700" y="13661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  <a:defRPr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7" lvl="1" indent="-29844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66" lvl="2" indent="-29844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54" lvl="3" indent="-29844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943" lvl="4" indent="-29844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131" lvl="5" indent="-29844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320" lvl="6" indent="-29844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509" lvl="7" indent="-29844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697" lvl="8" indent="-29844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25" name="Google Shape;225;g3940309a924_0_1799"/>
          <p:cNvSpPr txBox="1">
            <a:spLocks noGrp="1"/>
          </p:cNvSpPr>
          <p:nvPr>
            <p:ph type="body" idx="2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2698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1pPr>
            <a:lvl2pPr marL="914377" lvl="1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2pPr>
            <a:lvl3pPr marL="1371566" lvl="2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3pPr>
            <a:lvl4pPr marL="1828754" lvl="3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4pPr>
            <a:lvl5pPr marL="2285943" lvl="4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5pPr>
            <a:lvl6pPr marL="2743131" lvl="5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6pPr>
            <a:lvl7pPr marL="3200320" lvl="6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7pPr>
            <a:lvl8pPr marL="3657509" lvl="7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8pPr>
            <a:lvl9pPr marL="4114697" lvl="8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9pPr>
          </a:lstStyle>
          <a:p>
            <a:endParaRPr/>
          </a:p>
        </p:txBody>
      </p:sp>
      <p:sp>
        <p:nvSpPr>
          <p:cNvPr id="226" name="Google Shape;226;g3940309a924_0_1799"/>
          <p:cNvSpPr txBox="1">
            <a:spLocks noGrp="1"/>
          </p:cNvSpPr>
          <p:nvPr>
            <p:ph type="body" idx="3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7939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b="1"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2">
  <p:cSld name="BLANK_1_3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940309a924_0_1805"/>
          <p:cNvSpPr txBox="1">
            <a:spLocks noGrp="1"/>
          </p:cNvSpPr>
          <p:nvPr>
            <p:ph type="sldNum" idx="12"/>
          </p:nvPr>
        </p:nvSpPr>
        <p:spPr>
          <a:xfrm>
            <a:off x="8433901" y="4749753"/>
            <a:ext cx="5487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">
  <p:cSld name="Blank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BLANK_1_4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940309a924_0_1808"/>
          <p:cNvSpPr txBox="1">
            <a:spLocks noGrp="1"/>
          </p:cNvSpPr>
          <p:nvPr>
            <p:ph type="sldNum" idx="12"/>
          </p:nvPr>
        </p:nvSpPr>
        <p:spPr>
          <a:xfrm>
            <a:off x="8433901" y="4749753"/>
            <a:ext cx="5487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32" name="Google Shape;232;g3940309a924_0_1808"/>
          <p:cNvSpPr txBox="1">
            <a:spLocks noGrp="1"/>
          </p:cNvSpPr>
          <p:nvPr>
            <p:ph type="subTitle" idx="1"/>
          </p:nvPr>
        </p:nvSpPr>
        <p:spPr>
          <a:xfrm>
            <a:off x="327300" y="342900"/>
            <a:ext cx="5212800" cy="2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2">
  <p:cSld name="1_DEFAULT">
    <p:bg>
      <p:bgPr>
        <a:solidFill>
          <a:schemeClr val="lt1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c74c5a640a_0_9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0" name="Google Shape;240;g3c74c5a640a_0_9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41" name="Google Shape;241;g3c74c5a640a_0_94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c74c5a640a_0_137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44" name="Google Shape;244;g3c74c5a640a_0_1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22D"/>
              </a:buClr>
              <a:buSzPts val="3500"/>
              <a:buFont typeface="Helvetica Neue"/>
              <a:buNone/>
              <a:defRPr sz="3500">
                <a:solidFill>
                  <a:srgbClr val="09122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5" name="Google Shape;245;g3c74c5a640a_0_137"/>
          <p:cNvSpPr txBox="1">
            <a:spLocks noGrp="1"/>
          </p:cNvSpPr>
          <p:nvPr>
            <p:ph type="body" idx="1"/>
          </p:nvPr>
        </p:nvSpPr>
        <p:spPr>
          <a:xfrm>
            <a:off x="311700" y="13661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  <a:defRPr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7" lvl="1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66" lvl="2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54" lvl="3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943" lvl="4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131" lvl="5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320" lvl="6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509" lvl="7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697" lvl="8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46" name="Google Shape;246;g3c74c5a640a_0_137"/>
          <p:cNvSpPr txBox="1">
            <a:spLocks noGrp="1"/>
          </p:cNvSpPr>
          <p:nvPr>
            <p:ph type="body" idx="2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2698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1pPr>
            <a:lvl2pPr marL="914377" lvl="1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2pPr>
            <a:lvl3pPr marL="1371566" lvl="2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3pPr>
            <a:lvl4pPr marL="1828754" lvl="3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4pPr>
            <a:lvl5pPr marL="2285943" lvl="4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5pPr>
            <a:lvl6pPr marL="2743131" lvl="5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6pPr>
            <a:lvl7pPr marL="3200320" lvl="6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7pPr>
            <a:lvl8pPr marL="3657509" lvl="7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8pPr>
            <a:lvl9pPr marL="4114697" lvl="8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9pPr>
          </a:lstStyle>
          <a:p>
            <a:endParaRPr/>
          </a:p>
        </p:txBody>
      </p:sp>
      <p:sp>
        <p:nvSpPr>
          <p:cNvPr id="247" name="Google Shape;247;g3c74c5a640a_0_137"/>
          <p:cNvSpPr txBox="1">
            <a:spLocks noGrp="1"/>
          </p:cNvSpPr>
          <p:nvPr>
            <p:ph type="body" idx="3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b="1"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c74c5a640a_0_10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g3c74c5a640a_0_10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1" name="Google Shape;251;g3c74c5a640a_0_101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c74c5a640a_0_9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4" name="Google Shape;254;g3c74c5a640a_0_98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c74c5a640a_0_10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g3c74c5a640a_0_105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7" lvl="1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1" lvl="5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8" name="Google Shape;258;g3c74c5a640a_0_105"/>
          <p:cNvSpPr txBox="1">
            <a:spLocks noGrp="1"/>
          </p:cNvSpPr>
          <p:nvPr>
            <p:ph type="body" idx="2"/>
          </p:nvPr>
        </p:nvSpPr>
        <p:spPr>
          <a:xfrm>
            <a:off x="4832401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7" lvl="1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1" lvl="5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9" name="Google Shape;259;g3c74c5a640a_0_105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g3940309a924_0_1604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g3940309a924_0_1604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g3940309a924_0_1604"/>
          <p:cNvSpPr txBox="1">
            <a:spLocks noGrp="1"/>
          </p:cNvSpPr>
          <p:nvPr>
            <p:ph type="title"/>
          </p:nvPr>
        </p:nvSpPr>
        <p:spPr>
          <a:xfrm>
            <a:off x="228951" y="1721575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" name="Google Shape;30;g3940309a924_0_1604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1" name="Google Shape;31;g3940309a924_0_1604"/>
          <p:cNvSpPr txBox="1">
            <a:spLocks noGrp="1"/>
          </p:cNvSpPr>
          <p:nvPr>
            <p:ph type="subTitle" idx="1"/>
          </p:nvPr>
        </p:nvSpPr>
        <p:spPr>
          <a:xfrm>
            <a:off x="228949" y="227600"/>
            <a:ext cx="3754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None/>
              <a:defRPr sz="800" b="1">
                <a:solidFill>
                  <a:srgbClr val="000000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c74c5a640a_0_11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5" name="Google Shape;265;g3c74c5a640a_0_11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7" lvl="1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1" lvl="5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6" name="Google Shape;266;g3c74c5a640a_0_113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c74c5a640a_0_117"/>
          <p:cNvSpPr txBox="1">
            <a:spLocks noGrp="1"/>
          </p:cNvSpPr>
          <p:nvPr>
            <p:ph type="title"/>
          </p:nvPr>
        </p:nvSpPr>
        <p:spPr>
          <a:xfrm>
            <a:off x="490251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69" name="Google Shape;269;g3c74c5a640a_0_117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c74c5a640a_0_12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g3c74c5a640a_0_12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73" name="Google Shape;273;g3c74c5a640a_0_12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4" name="Google Shape;274;g3c74c5a640a_0_12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3428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5" name="Google Shape;275;g3c74c5a640a_0_120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c74c5a640a_0_12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278" name="Google Shape;278;g3c74c5a640a_0_126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c74c5a640a_0_129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1" name="Google Shape;281;g3c74c5a640a_0_129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2" name="Google Shape;282;g3c74c5a640a_0_129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c74c5a640a_0_133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BLANK_3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c74c5a640a_0_135"/>
          <p:cNvSpPr txBox="1">
            <a:spLocks noGrp="1"/>
          </p:cNvSpPr>
          <p:nvPr>
            <p:ph type="sldNum" idx="12"/>
          </p:nvPr>
        </p:nvSpPr>
        <p:spPr>
          <a:xfrm>
            <a:off x="8433901" y="4749753"/>
            <a:ext cx="5487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EEPIO TEMPLATE 1">
  <p:cSld name="SLEEPIO TEMPLATE 1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c74c5a640a_0_143"/>
          <p:cNvSpPr txBox="1">
            <a:spLocks noGrp="1"/>
          </p:cNvSpPr>
          <p:nvPr>
            <p:ph type="title"/>
          </p:nvPr>
        </p:nvSpPr>
        <p:spPr>
          <a:xfrm>
            <a:off x="342901" y="901031"/>
            <a:ext cx="4076100" cy="14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600"/>
              <a:buNone/>
              <a:defRPr sz="2600">
                <a:solidFill>
                  <a:srgbClr val="33333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89" name="Google Shape;289;g3c74c5a640a_0_143"/>
          <p:cNvSpPr txBox="1">
            <a:spLocks noGrp="1"/>
          </p:cNvSpPr>
          <p:nvPr>
            <p:ph type="subTitle" idx="1"/>
          </p:nvPr>
        </p:nvSpPr>
        <p:spPr>
          <a:xfrm>
            <a:off x="342901" y="342900"/>
            <a:ext cx="40761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900"/>
              <a:buFont typeface="Poppins SemiBold"/>
              <a:buNone/>
              <a:defRPr sz="900">
                <a:solidFill>
                  <a:srgbClr val="666666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g3c74c5a640a_0_143"/>
          <p:cNvSpPr txBox="1">
            <a:spLocks noGrp="1"/>
          </p:cNvSpPr>
          <p:nvPr>
            <p:ph type="body" idx="2"/>
          </p:nvPr>
        </p:nvSpPr>
        <p:spPr>
          <a:xfrm>
            <a:off x="342901" y="2736188"/>
            <a:ext cx="4076100" cy="1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377" lvl="1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9C41"/>
              </a:buClr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2pPr>
            <a:lvl3pPr marL="1371566" lvl="2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3pPr>
            <a:lvl4pPr marL="1828754" lvl="3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4pPr>
            <a:lvl5pPr marL="2285943" lvl="4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5pPr>
            <a:lvl6pPr marL="2743131" lvl="5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6pPr>
            <a:lvl7pPr marL="3200320" lvl="6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7pPr>
            <a:lvl8pPr marL="3657509" lvl="7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8pPr>
            <a:lvl9pPr marL="4114697" lvl="8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cxnSp>
        <p:nvCxnSpPr>
          <p:cNvPr id="291" name="Google Shape;291;g3c74c5a640a_0_143"/>
          <p:cNvCxnSpPr/>
          <p:nvPr/>
        </p:nvCxnSpPr>
        <p:spPr>
          <a:xfrm>
            <a:off x="342901" y="712688"/>
            <a:ext cx="2113500" cy="0"/>
          </a:xfrm>
          <a:prstGeom prst="straightConnector1">
            <a:avLst/>
          </a:prstGeom>
          <a:noFill/>
          <a:ln w="28575" cap="flat" cmpd="sng">
            <a:solidFill>
              <a:srgbClr val="FED20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2" name="Google Shape;292;g3c74c5a640a_0_143"/>
          <p:cNvSpPr txBox="1"/>
          <p:nvPr/>
        </p:nvSpPr>
        <p:spPr>
          <a:xfrm>
            <a:off x="5950539" y="970439"/>
            <a:ext cx="2306400" cy="2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0" rIns="0" bIns="0" anchor="ctr" anchorCtr="0">
            <a:noAutofit/>
          </a:bodyPr>
          <a:lstStyle/>
          <a:p>
            <a:pPr marL="0" marR="0" lvl="0" indent="0" algn="ctr" rtl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800" b="0" i="0" u="none" strike="noStrike" cap="none">
                <a:solidFill>
                  <a:srgbClr val="06336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INSOMNIA DISORDER</a:t>
            </a:r>
            <a:endParaRPr sz="800" b="0" i="0" u="none" strike="noStrike" cap="non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293" name="Google Shape;293;g3c74c5a640a_0_1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63824" y="523051"/>
            <a:ext cx="1079909" cy="39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g3c74c5a640a_0_1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1778" y="1423518"/>
            <a:ext cx="2278252" cy="3719976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g3c74c5a640a_0_143"/>
          <p:cNvSpPr txBox="1">
            <a:spLocks noGrp="1"/>
          </p:cNvSpPr>
          <p:nvPr>
            <p:ph type="sldNum" idx="12"/>
          </p:nvPr>
        </p:nvSpPr>
        <p:spPr>
          <a:xfrm>
            <a:off x="8433901" y="4749753"/>
            <a:ext cx="5487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25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25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25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25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25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25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25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25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25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YLIGHT CONTENT">
  <p:cSld name="CUSTOM_25_1_1_2_1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7" name="Google Shape;297;g3c74c5a640a_0_152"/>
          <p:cNvCxnSpPr/>
          <p:nvPr/>
        </p:nvCxnSpPr>
        <p:spPr>
          <a:xfrm>
            <a:off x="342901" y="712688"/>
            <a:ext cx="2113500" cy="0"/>
          </a:xfrm>
          <a:prstGeom prst="straightConnector1">
            <a:avLst/>
          </a:prstGeom>
          <a:noFill/>
          <a:ln w="28575" cap="flat" cmpd="sng">
            <a:solidFill>
              <a:srgbClr val="FED20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98" name="Google Shape;298;g3c74c5a640a_0_152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75"/>
          <a:stretch/>
        </p:blipFill>
        <p:spPr>
          <a:xfrm>
            <a:off x="5652777" y="974227"/>
            <a:ext cx="3019801" cy="4321677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g3c74c5a640a_0_152"/>
          <p:cNvSpPr txBox="1">
            <a:spLocks noGrp="1"/>
          </p:cNvSpPr>
          <p:nvPr>
            <p:ph type="sldNum" idx="12"/>
          </p:nvPr>
        </p:nvSpPr>
        <p:spPr>
          <a:xfrm>
            <a:off x="8433901" y="4749753"/>
            <a:ext cx="5487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content 2 1">
  <p:cSld name="Section content 2 1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c74c5a640a_0_156"/>
          <p:cNvSpPr txBox="1">
            <a:spLocks noGrp="1"/>
          </p:cNvSpPr>
          <p:nvPr>
            <p:ph type="body" idx="1"/>
          </p:nvPr>
        </p:nvSpPr>
        <p:spPr>
          <a:xfrm>
            <a:off x="342901" y="1910473"/>
            <a:ext cx="4076100" cy="15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377" lvl="1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9C41"/>
              </a:buClr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2pPr>
            <a:lvl3pPr marL="1371566" lvl="2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3pPr>
            <a:lvl4pPr marL="1828754" lvl="3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4pPr>
            <a:lvl5pPr marL="2285943" lvl="4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5pPr>
            <a:lvl6pPr marL="2743131" lvl="5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6pPr>
            <a:lvl7pPr marL="3200320" lvl="6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7pPr>
            <a:lvl8pPr marL="3657509" lvl="7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8pPr>
            <a:lvl9pPr marL="4114697" lvl="8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02" name="Google Shape;302;g3c74c5a640a_0_156"/>
          <p:cNvSpPr txBox="1">
            <a:spLocks noGrp="1"/>
          </p:cNvSpPr>
          <p:nvPr>
            <p:ph type="sldNum" idx="12"/>
          </p:nvPr>
        </p:nvSpPr>
        <p:spPr>
          <a:xfrm>
            <a:off x="8433901" y="4749753"/>
            <a:ext cx="5487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25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25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25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25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25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25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25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25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25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03" name="Google Shape;303;g3c74c5a640a_0_156"/>
          <p:cNvSpPr>
            <a:spLocks noGrp="1"/>
          </p:cNvSpPr>
          <p:nvPr>
            <p:ph type="pic" idx="2"/>
          </p:nvPr>
        </p:nvSpPr>
        <p:spPr>
          <a:xfrm>
            <a:off x="4800600" y="1910475"/>
            <a:ext cx="4037400" cy="2369400"/>
          </a:xfrm>
          <a:prstGeom prst="rect">
            <a:avLst/>
          </a:prstGeom>
          <a:noFill/>
          <a:ln>
            <a:noFill/>
          </a:ln>
        </p:spPr>
      </p:sp>
      <p:sp>
        <p:nvSpPr>
          <p:cNvPr id="304" name="Google Shape;304;g3c74c5a640a_0_156"/>
          <p:cNvSpPr txBox="1">
            <a:spLocks noGrp="1"/>
          </p:cNvSpPr>
          <p:nvPr>
            <p:ph type="title"/>
          </p:nvPr>
        </p:nvSpPr>
        <p:spPr>
          <a:xfrm>
            <a:off x="342900" y="901025"/>
            <a:ext cx="84894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600"/>
              <a:buNone/>
              <a:defRPr sz="2600">
                <a:solidFill>
                  <a:srgbClr val="33333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05" name="Google Shape;305;g3c74c5a640a_0_156"/>
          <p:cNvSpPr txBox="1">
            <a:spLocks noGrp="1"/>
          </p:cNvSpPr>
          <p:nvPr>
            <p:ph type="subTitle" idx="3"/>
          </p:nvPr>
        </p:nvSpPr>
        <p:spPr>
          <a:xfrm>
            <a:off x="342901" y="342900"/>
            <a:ext cx="40761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900"/>
              <a:buFont typeface="Poppins SemiBold"/>
              <a:buNone/>
              <a:defRPr sz="900">
                <a:solidFill>
                  <a:srgbClr val="666666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6" name="Google Shape;306;g3c74c5a640a_0_156"/>
          <p:cNvCxnSpPr/>
          <p:nvPr/>
        </p:nvCxnSpPr>
        <p:spPr>
          <a:xfrm>
            <a:off x="342901" y="712688"/>
            <a:ext cx="2113500" cy="0"/>
          </a:xfrm>
          <a:prstGeom prst="straightConnector1">
            <a:avLst/>
          </a:prstGeom>
          <a:noFill/>
          <a:ln w="28575" cap="flat" cmpd="sng">
            <a:solidFill>
              <a:srgbClr val="FED206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3940309a924_0_1610"/>
          <p:cNvSpPr txBox="1"/>
          <p:nvPr/>
        </p:nvSpPr>
        <p:spPr>
          <a:xfrm>
            <a:off x="341351" y="455125"/>
            <a:ext cx="6009900" cy="9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" sz="3500" b="0" i="0" u="none" strike="noStrike" cap="none">
                <a:solidFill>
                  <a:srgbClr val="0912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Color References</a:t>
            </a:r>
            <a:endParaRPr sz="3500" b="0" i="0" u="none" strike="noStrike" cap="none">
              <a:solidFill>
                <a:srgbClr val="0912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" name="Google Shape;34;g3940309a924_0_1610"/>
          <p:cNvSpPr/>
          <p:nvPr/>
        </p:nvSpPr>
        <p:spPr>
          <a:xfrm>
            <a:off x="496500" y="1422325"/>
            <a:ext cx="1050000" cy="1050000"/>
          </a:xfrm>
          <a:prstGeom prst="rect">
            <a:avLst/>
          </a:prstGeom>
          <a:solidFill>
            <a:srgbClr val="FBBD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g3940309a924_0_1610"/>
          <p:cNvSpPr/>
          <p:nvPr/>
        </p:nvSpPr>
        <p:spPr>
          <a:xfrm>
            <a:off x="1815175" y="1422325"/>
            <a:ext cx="1050000" cy="1050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g3940309a924_0_1610"/>
          <p:cNvSpPr/>
          <p:nvPr/>
        </p:nvSpPr>
        <p:spPr>
          <a:xfrm>
            <a:off x="3133851" y="1422325"/>
            <a:ext cx="1050000" cy="1050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g3940309a924_0_1610"/>
          <p:cNvSpPr/>
          <p:nvPr/>
        </p:nvSpPr>
        <p:spPr>
          <a:xfrm>
            <a:off x="496500" y="2821175"/>
            <a:ext cx="1050000" cy="1050000"/>
          </a:xfrm>
          <a:prstGeom prst="rect">
            <a:avLst/>
          </a:prstGeom>
          <a:solidFill>
            <a:srgbClr val="1E2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g3940309a924_0_1610"/>
          <p:cNvSpPr/>
          <p:nvPr/>
        </p:nvSpPr>
        <p:spPr>
          <a:xfrm>
            <a:off x="1815175" y="2821175"/>
            <a:ext cx="1050000" cy="1050000"/>
          </a:xfrm>
          <a:prstGeom prst="rect">
            <a:avLst/>
          </a:prstGeom>
          <a:solidFill>
            <a:srgbClr val="343C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g3940309a924_0_1610"/>
          <p:cNvSpPr/>
          <p:nvPr/>
        </p:nvSpPr>
        <p:spPr>
          <a:xfrm>
            <a:off x="3133851" y="2821175"/>
            <a:ext cx="1050000" cy="1050000"/>
          </a:xfrm>
          <a:prstGeom prst="rect">
            <a:avLst/>
          </a:prstGeom>
          <a:solidFill>
            <a:srgbClr val="76AA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g3940309a924_0_1610"/>
          <p:cNvSpPr/>
          <p:nvPr/>
        </p:nvSpPr>
        <p:spPr>
          <a:xfrm>
            <a:off x="4452525" y="2821175"/>
            <a:ext cx="1050000" cy="1050000"/>
          </a:xfrm>
          <a:prstGeom prst="rect">
            <a:avLst/>
          </a:prstGeom>
          <a:solidFill>
            <a:srgbClr val="4A1C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g3940309a924_0_1610"/>
          <p:cNvSpPr/>
          <p:nvPr/>
        </p:nvSpPr>
        <p:spPr>
          <a:xfrm>
            <a:off x="5771200" y="2821175"/>
            <a:ext cx="1050000" cy="1050000"/>
          </a:xfrm>
          <a:prstGeom prst="rect">
            <a:avLst/>
          </a:prstGeom>
          <a:solidFill>
            <a:srgbClr val="EB6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g3940309a924_0_1610"/>
          <p:cNvSpPr/>
          <p:nvPr/>
        </p:nvSpPr>
        <p:spPr>
          <a:xfrm>
            <a:off x="7089875" y="2821175"/>
            <a:ext cx="1050000" cy="1050000"/>
          </a:xfrm>
          <a:prstGeom prst="rect">
            <a:avLst/>
          </a:prstGeom>
          <a:solidFill>
            <a:srgbClr val="FFE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g3940309a924_0_1610"/>
          <p:cNvSpPr txBox="1">
            <a:spLocks noGrp="1"/>
          </p:cNvSpPr>
          <p:nvPr>
            <p:ph type="sldNum" idx="12"/>
          </p:nvPr>
        </p:nvSpPr>
        <p:spPr>
          <a:xfrm>
            <a:off x="8556785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 1">
  <p:cSld name="BLANK_1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c74c5a640a_0_163"/>
          <p:cNvSpPr txBox="1">
            <a:spLocks noGrp="1"/>
          </p:cNvSpPr>
          <p:nvPr>
            <p:ph type="sldNum" idx="12"/>
          </p:nvPr>
        </p:nvSpPr>
        <p:spPr>
          <a:xfrm>
            <a:off x="8433901" y="4749753"/>
            <a:ext cx="5487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09" name="Google Shape;309;g3c74c5a640a_0_163"/>
          <p:cNvSpPr txBox="1">
            <a:spLocks noGrp="1"/>
          </p:cNvSpPr>
          <p:nvPr>
            <p:ph type="subTitle" idx="1"/>
          </p:nvPr>
        </p:nvSpPr>
        <p:spPr>
          <a:xfrm>
            <a:off x="327300" y="342900"/>
            <a:ext cx="5212800" cy="2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2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c74c5a640a_0_166"/>
          <p:cNvSpPr txBox="1">
            <a:spLocks noGrp="1"/>
          </p:cNvSpPr>
          <p:nvPr>
            <p:ph type="sldNum" idx="12"/>
          </p:nvPr>
        </p:nvSpPr>
        <p:spPr>
          <a:xfrm>
            <a:off x="8433901" y="4749753"/>
            <a:ext cx="5487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12" name="Google Shape;312;g3c74c5a640a_0_166"/>
          <p:cNvSpPr txBox="1">
            <a:spLocks noGrp="1"/>
          </p:cNvSpPr>
          <p:nvPr>
            <p:ph type="subTitle" idx="1"/>
          </p:nvPr>
        </p:nvSpPr>
        <p:spPr>
          <a:xfrm>
            <a:off x="327300" y="342900"/>
            <a:ext cx="5212800" cy="2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 (White)">
  <p:cSld name="1_Title Only (White)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6">
  <p:cSld name="TITLE_AND_BODY_11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9430f11ca2_0_20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g39430f11ca2_0_20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3" name="Google Shape;323;g39430f11ca2_0_201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4">
  <p:cSld name="TITLE_AND_BODY_9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c43b1e0221_0_13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g3c43b1e0221_0_13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7" name="Google Shape;327;g3c43b1e0221_0_1318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5">
  <p:cSld name="TITLE_AND_BODY_10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c43b1e0221_0_13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g3c43b1e0221_0_13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1" name="Google Shape;331;g3c43b1e0221_0_1328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1">
  <p:cSld name="DEFAULT_2">
    <p:bg>
      <p:bgPr>
        <a:solidFill>
          <a:schemeClr val="lt1"/>
        </a:soli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c43b1e0221_0_1322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34" name="Google Shape;334;g3c43b1e0221_0_13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22D"/>
              </a:buClr>
              <a:buSzPts val="3500"/>
              <a:buFont typeface="Helvetica Neue"/>
              <a:buNone/>
              <a:defRPr sz="3500">
                <a:solidFill>
                  <a:srgbClr val="09122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5" name="Google Shape;335;g3c43b1e0221_0_1322"/>
          <p:cNvSpPr txBox="1">
            <a:spLocks noGrp="1"/>
          </p:cNvSpPr>
          <p:nvPr>
            <p:ph type="body" idx="1"/>
          </p:nvPr>
        </p:nvSpPr>
        <p:spPr>
          <a:xfrm>
            <a:off x="311700" y="13661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  <a:defRPr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7" lvl="1" indent="-29844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66" lvl="2" indent="-29844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54" lvl="3" indent="-29844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943" lvl="4" indent="-29844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131" lvl="5" indent="-29844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320" lvl="6" indent="-29844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509" lvl="7" indent="-29844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697" lvl="8" indent="-29844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36" name="Google Shape;336;g3c43b1e0221_0_1322"/>
          <p:cNvSpPr txBox="1">
            <a:spLocks noGrp="1"/>
          </p:cNvSpPr>
          <p:nvPr>
            <p:ph type="body" idx="2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2698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1pPr>
            <a:lvl2pPr marL="914377" lvl="1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2pPr>
            <a:lvl3pPr marL="1371566" lvl="2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3pPr>
            <a:lvl4pPr marL="1828754" lvl="3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4pPr>
            <a:lvl5pPr marL="2285943" lvl="4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5pPr>
            <a:lvl6pPr marL="2743131" lvl="5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6pPr>
            <a:lvl7pPr marL="3200320" lvl="6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7pPr>
            <a:lvl8pPr marL="3657509" lvl="7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8pPr>
            <a:lvl9pPr marL="4114697" lvl="8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9pPr>
          </a:lstStyle>
          <a:p>
            <a:endParaRPr/>
          </a:p>
        </p:txBody>
      </p:sp>
      <p:sp>
        <p:nvSpPr>
          <p:cNvPr id="337" name="Google Shape;337;g3c43b1e0221_0_1322"/>
          <p:cNvSpPr txBox="1">
            <a:spLocks noGrp="1"/>
          </p:cNvSpPr>
          <p:nvPr>
            <p:ph type="body" idx="3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7939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b="1"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6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44" name="Google Shape;34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22D"/>
              </a:buClr>
              <a:buSzPts val="3500"/>
              <a:buFont typeface="Helvetica Neue"/>
              <a:buNone/>
              <a:defRPr sz="3500">
                <a:solidFill>
                  <a:srgbClr val="09122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5" name="Google Shape;345;p16"/>
          <p:cNvSpPr txBox="1">
            <a:spLocks noGrp="1"/>
          </p:cNvSpPr>
          <p:nvPr>
            <p:ph type="body" idx="1"/>
          </p:nvPr>
        </p:nvSpPr>
        <p:spPr>
          <a:xfrm>
            <a:off x="311700" y="13661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  <a:defRPr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7" lvl="1" indent="-29844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66" lvl="2" indent="-29844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54" lvl="3" indent="-29844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943" lvl="4" indent="-29844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131" lvl="5" indent="-29844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320" lvl="6" indent="-29844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509" lvl="7" indent="-29844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697" lvl="8" indent="-29844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46" name="Google Shape;346;p16"/>
          <p:cNvSpPr txBox="1">
            <a:spLocks noGrp="1"/>
          </p:cNvSpPr>
          <p:nvPr>
            <p:ph type="body" idx="2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2698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1pPr>
            <a:lvl2pPr marL="914377" lvl="1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2pPr>
            <a:lvl3pPr marL="1371566" lvl="2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3pPr>
            <a:lvl4pPr marL="1828754" lvl="3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4pPr>
            <a:lvl5pPr marL="2285943" lvl="4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5pPr>
            <a:lvl6pPr marL="2743131" lvl="5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6pPr>
            <a:lvl7pPr marL="3200320" lvl="6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7pPr>
            <a:lvl8pPr marL="3657509" lvl="7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8pPr>
            <a:lvl9pPr marL="4114697" lvl="8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9pPr>
          </a:lstStyle>
          <a:p>
            <a:endParaRPr/>
          </a:p>
        </p:txBody>
      </p:sp>
      <p:sp>
        <p:nvSpPr>
          <p:cNvPr id="347" name="Google Shape;347;p16"/>
          <p:cNvSpPr txBox="1">
            <a:spLocks noGrp="1"/>
          </p:cNvSpPr>
          <p:nvPr>
            <p:ph type="body" idx="3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7939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b="1"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1_DEFAULT">
    <p:bg>
      <p:bgPr>
        <a:solidFill>
          <a:schemeClr val="lt1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3940309a924_0_162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6" name="Google Shape;46;g3940309a924_0_1622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—Eyebrow">
  <p:cSld name="Blank—Eyebrow">
    <p:bg>
      <p:bgPr>
        <a:solidFill>
          <a:schemeClr val="lt1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Blank 2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5"/>
          <p:cNvSpPr txBox="1">
            <a:spLocks noGrp="1"/>
          </p:cNvSpPr>
          <p:nvPr>
            <p:ph type="sldNum" idx="12"/>
          </p:nvPr>
        </p:nvSpPr>
        <p:spPr>
          <a:xfrm>
            <a:off x="8433901" y="4749753"/>
            <a:ext cx="5487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2 1">
  <p:cSld name="Blank 1 2 1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6"/>
          <p:cNvSpPr txBox="1">
            <a:spLocks noGrp="1"/>
          </p:cNvSpPr>
          <p:nvPr>
            <p:ph type="sldNum" idx="12"/>
          </p:nvPr>
        </p:nvSpPr>
        <p:spPr>
          <a:xfrm>
            <a:off x="8433901" y="4749753"/>
            <a:ext cx="5487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2">
  <p:cSld name="DEFAULT 2">
    <p:bg>
      <p:bgPr>
        <a:solidFill>
          <a:schemeClr val="l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7"/>
          <p:cNvSpPr txBox="1">
            <a:spLocks noGrp="1"/>
          </p:cNvSpPr>
          <p:nvPr>
            <p:ph type="sldNum" idx="12"/>
          </p:nvPr>
        </p:nvSpPr>
        <p:spPr>
          <a:xfrm>
            <a:off x="8556785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4">
  <p:cSld name="TITLE_AND_BODY_4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9" name="Google Shape;359;p28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_2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4686" y="152400"/>
            <a:ext cx="6279316" cy="4904426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0"/>
          <p:cNvSpPr txBox="1">
            <a:spLocks noGrp="1"/>
          </p:cNvSpPr>
          <p:nvPr>
            <p:ph type="ctrTitle"/>
          </p:nvPr>
        </p:nvSpPr>
        <p:spPr>
          <a:xfrm>
            <a:off x="311704" y="551250"/>
            <a:ext cx="4068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63" name="Google Shape;363;p30"/>
          <p:cNvSpPr txBox="1">
            <a:spLocks noGrp="1"/>
          </p:cNvSpPr>
          <p:nvPr>
            <p:ph type="subTitle" idx="1"/>
          </p:nvPr>
        </p:nvSpPr>
        <p:spPr>
          <a:xfrm>
            <a:off x="311701" y="2834125"/>
            <a:ext cx="41451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22D"/>
              </a:buClr>
              <a:buSzPts val="2600"/>
              <a:buNone/>
              <a:defRPr sz="2600" b="1">
                <a:solidFill>
                  <a:srgbClr val="09122D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64" name="Google Shape;364;p30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365" name="Google Shape;365;p30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620" y="371477"/>
            <a:ext cx="1450181" cy="271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 1">
  <p:cSld name="TITLE_2_1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4686" y="152400"/>
            <a:ext cx="6279316" cy="4904426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1"/>
          <p:cNvSpPr txBox="1">
            <a:spLocks noGrp="1"/>
          </p:cNvSpPr>
          <p:nvPr>
            <p:ph type="ctrTitle"/>
          </p:nvPr>
        </p:nvSpPr>
        <p:spPr>
          <a:xfrm>
            <a:off x="311704" y="551250"/>
            <a:ext cx="4068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69" name="Google Shape;369;p31"/>
          <p:cNvSpPr txBox="1">
            <a:spLocks noGrp="1"/>
          </p:cNvSpPr>
          <p:nvPr>
            <p:ph type="subTitle" idx="1"/>
          </p:nvPr>
        </p:nvSpPr>
        <p:spPr>
          <a:xfrm>
            <a:off x="311701" y="2834125"/>
            <a:ext cx="41451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22D"/>
              </a:buClr>
              <a:buSzPts val="2600"/>
              <a:buNone/>
              <a:defRPr sz="2600" b="1">
                <a:solidFill>
                  <a:srgbClr val="09122D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70" name="Google Shape;370;p31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371" name="Google Shape;371;p31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620" y="371477"/>
            <a:ext cx="1450181" cy="271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2"/>
          <p:cNvSpPr txBox="1">
            <a:spLocks noGrp="1"/>
          </p:cNvSpPr>
          <p:nvPr>
            <p:ph type="ctrTitle"/>
          </p:nvPr>
        </p:nvSpPr>
        <p:spPr>
          <a:xfrm>
            <a:off x="311704" y="551250"/>
            <a:ext cx="4068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74" name="Google Shape;374;p32"/>
          <p:cNvSpPr txBox="1">
            <a:spLocks noGrp="1"/>
          </p:cNvSpPr>
          <p:nvPr>
            <p:ph type="subTitle" idx="1"/>
          </p:nvPr>
        </p:nvSpPr>
        <p:spPr>
          <a:xfrm>
            <a:off x="311701" y="2834125"/>
            <a:ext cx="41451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22D"/>
              </a:buClr>
              <a:buSzPts val="2600"/>
              <a:buNone/>
              <a:defRPr sz="2600" b="1">
                <a:solidFill>
                  <a:srgbClr val="09122D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75" name="Google Shape;375;p32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376" name="Google Shape;376;p32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66703" y="0"/>
            <a:ext cx="68772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2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5963" y="0"/>
            <a:ext cx="715803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2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8620" y="371477"/>
            <a:ext cx="1450181" cy="271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">
  <p:cSld name="TITLE_1_1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3"/>
          <p:cNvSpPr txBox="1">
            <a:spLocks noGrp="1"/>
          </p:cNvSpPr>
          <p:nvPr>
            <p:ph type="ctrTitle"/>
          </p:nvPr>
        </p:nvSpPr>
        <p:spPr>
          <a:xfrm>
            <a:off x="311704" y="551250"/>
            <a:ext cx="4068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1" name="Google Shape;381;p33"/>
          <p:cNvSpPr txBox="1">
            <a:spLocks noGrp="1"/>
          </p:cNvSpPr>
          <p:nvPr>
            <p:ph type="subTitle" idx="1"/>
          </p:nvPr>
        </p:nvSpPr>
        <p:spPr>
          <a:xfrm>
            <a:off x="311701" y="2834125"/>
            <a:ext cx="41451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22D"/>
              </a:buClr>
              <a:buSzPts val="2600"/>
              <a:buNone/>
              <a:defRPr sz="2600" b="1">
                <a:solidFill>
                  <a:srgbClr val="09122D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2" name="Google Shape;382;p33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383" name="Google Shape;383;p33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8620" y="371477"/>
            <a:ext cx="1450181" cy="27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4650" y="0"/>
            <a:ext cx="6229351" cy="4773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 1">
  <p:cSld name="TITLE_1_1_1_1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4"/>
          <p:cNvSpPr txBox="1">
            <a:spLocks noGrp="1"/>
          </p:cNvSpPr>
          <p:nvPr>
            <p:ph type="ctrTitle"/>
          </p:nvPr>
        </p:nvSpPr>
        <p:spPr>
          <a:xfrm>
            <a:off x="311704" y="551250"/>
            <a:ext cx="4068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7" name="Google Shape;387;p34"/>
          <p:cNvSpPr txBox="1">
            <a:spLocks noGrp="1"/>
          </p:cNvSpPr>
          <p:nvPr>
            <p:ph type="subTitle" idx="1"/>
          </p:nvPr>
        </p:nvSpPr>
        <p:spPr>
          <a:xfrm>
            <a:off x="311701" y="2834125"/>
            <a:ext cx="41451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22D"/>
              </a:buClr>
              <a:buSzPts val="2600"/>
              <a:buNone/>
              <a:defRPr sz="2600" b="1">
                <a:solidFill>
                  <a:srgbClr val="09122D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8" name="Google Shape;388;p34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389" name="Google Shape;389;p34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8620" y="371477"/>
            <a:ext cx="1450181" cy="27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4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4958" y="0"/>
            <a:ext cx="6249044" cy="4775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3940309a924_0_16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g3940309a924_0_1625"/>
          <p:cNvSpPr txBox="1">
            <a:spLocks noGrp="1"/>
          </p:cNvSpPr>
          <p:nvPr>
            <p:ph type="body" idx="1"/>
          </p:nvPr>
        </p:nvSpPr>
        <p:spPr>
          <a:xfrm>
            <a:off x="311700" y="13661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377" lvl="1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566" lvl="2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754" lvl="3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5943" lvl="4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131" lvl="5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320" lvl="6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509" lvl="7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697" lvl="8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g3940309a924_0_1625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1" name="Google Shape;51;g3940309a924_0_1625"/>
          <p:cNvSpPr txBox="1">
            <a:spLocks noGrp="1"/>
          </p:cNvSpPr>
          <p:nvPr>
            <p:ph type="body" idx="2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7228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88"/>
              <a:buChar char="●"/>
              <a:defRPr/>
            </a:lvl1pPr>
            <a:lvl2pPr marL="914377" lvl="1" indent="-27228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88"/>
              <a:buChar char="○"/>
              <a:defRPr/>
            </a:lvl2pPr>
            <a:lvl3pPr marL="1371566" lvl="2" indent="-27228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88"/>
              <a:buChar char="■"/>
              <a:defRPr/>
            </a:lvl3pPr>
            <a:lvl4pPr marL="1828754" lvl="3" indent="-27228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88"/>
              <a:buChar char="●"/>
              <a:defRPr/>
            </a:lvl4pPr>
            <a:lvl5pPr marL="2285943" lvl="4" indent="-27228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88"/>
              <a:buChar char="○"/>
              <a:defRPr/>
            </a:lvl5pPr>
            <a:lvl6pPr marL="2743131" lvl="5" indent="-27228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88"/>
              <a:buChar char="■"/>
              <a:defRPr/>
            </a:lvl6pPr>
            <a:lvl7pPr marL="3200320" lvl="6" indent="-27228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88"/>
              <a:buChar char="●"/>
              <a:defRPr/>
            </a:lvl7pPr>
            <a:lvl8pPr marL="3657509" lvl="7" indent="-27228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88"/>
              <a:buChar char="○"/>
              <a:defRPr/>
            </a:lvl8pPr>
            <a:lvl9pPr marL="4114697" lvl="8" indent="-27228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88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g3940309a924_0_1625"/>
          <p:cNvSpPr txBox="1">
            <a:spLocks noGrp="1"/>
          </p:cNvSpPr>
          <p:nvPr>
            <p:ph type="body" idx="3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 1 1">
  <p:cSld name="TITLE_1_1_1_1_1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5"/>
          <p:cNvSpPr txBox="1">
            <a:spLocks noGrp="1"/>
          </p:cNvSpPr>
          <p:nvPr>
            <p:ph type="ctrTitle"/>
          </p:nvPr>
        </p:nvSpPr>
        <p:spPr>
          <a:xfrm>
            <a:off x="311704" y="551250"/>
            <a:ext cx="4068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93" name="Google Shape;393;p35"/>
          <p:cNvSpPr txBox="1">
            <a:spLocks noGrp="1"/>
          </p:cNvSpPr>
          <p:nvPr>
            <p:ph type="subTitle" idx="1"/>
          </p:nvPr>
        </p:nvSpPr>
        <p:spPr>
          <a:xfrm>
            <a:off x="311701" y="2834125"/>
            <a:ext cx="41451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22D"/>
              </a:buClr>
              <a:buSzPts val="2600"/>
              <a:buNone/>
              <a:defRPr sz="2600" b="1">
                <a:solidFill>
                  <a:srgbClr val="09122D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35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395" name="Google Shape;395;p35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8620" y="371477"/>
            <a:ext cx="1450181" cy="27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3372" y="0"/>
            <a:ext cx="663062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6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6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36"/>
          <p:cNvSpPr txBox="1">
            <a:spLocks noGrp="1"/>
          </p:cNvSpPr>
          <p:nvPr>
            <p:ph type="title"/>
          </p:nvPr>
        </p:nvSpPr>
        <p:spPr>
          <a:xfrm>
            <a:off x="228951" y="1721575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1" name="Google Shape;401;p36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02" name="Google Shape;402;p36"/>
          <p:cNvSpPr txBox="1">
            <a:spLocks noGrp="1"/>
          </p:cNvSpPr>
          <p:nvPr>
            <p:ph type="subTitle" idx="1"/>
          </p:nvPr>
        </p:nvSpPr>
        <p:spPr>
          <a:xfrm>
            <a:off x="228949" y="227600"/>
            <a:ext cx="3754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None/>
              <a:defRPr sz="800" b="1">
                <a:solidFill>
                  <a:srgbClr val="000000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7"/>
          <p:cNvSpPr txBox="1"/>
          <p:nvPr/>
        </p:nvSpPr>
        <p:spPr>
          <a:xfrm>
            <a:off x="341351" y="455125"/>
            <a:ext cx="6009900" cy="9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" sz="3500" b="0" i="0" u="none" strike="noStrike" cap="none">
                <a:solidFill>
                  <a:srgbClr val="0912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Color References</a:t>
            </a:r>
            <a:endParaRPr sz="3500" b="0" i="0" u="none" strike="noStrike" cap="none">
              <a:solidFill>
                <a:srgbClr val="0912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5" name="Google Shape;405;p37"/>
          <p:cNvSpPr/>
          <p:nvPr/>
        </p:nvSpPr>
        <p:spPr>
          <a:xfrm>
            <a:off x="496500" y="1422325"/>
            <a:ext cx="1050000" cy="1050000"/>
          </a:xfrm>
          <a:prstGeom prst="rect">
            <a:avLst/>
          </a:prstGeom>
          <a:solidFill>
            <a:srgbClr val="FBBD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37"/>
          <p:cNvSpPr/>
          <p:nvPr/>
        </p:nvSpPr>
        <p:spPr>
          <a:xfrm>
            <a:off x="1815175" y="1422325"/>
            <a:ext cx="1050000" cy="1050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37"/>
          <p:cNvSpPr/>
          <p:nvPr/>
        </p:nvSpPr>
        <p:spPr>
          <a:xfrm>
            <a:off x="3133851" y="1422325"/>
            <a:ext cx="1050000" cy="1050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37"/>
          <p:cNvSpPr/>
          <p:nvPr/>
        </p:nvSpPr>
        <p:spPr>
          <a:xfrm>
            <a:off x="496500" y="2821175"/>
            <a:ext cx="1050000" cy="1050000"/>
          </a:xfrm>
          <a:prstGeom prst="rect">
            <a:avLst/>
          </a:prstGeom>
          <a:solidFill>
            <a:srgbClr val="1E2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37"/>
          <p:cNvSpPr/>
          <p:nvPr/>
        </p:nvSpPr>
        <p:spPr>
          <a:xfrm>
            <a:off x="1815175" y="2821175"/>
            <a:ext cx="1050000" cy="1050000"/>
          </a:xfrm>
          <a:prstGeom prst="rect">
            <a:avLst/>
          </a:prstGeom>
          <a:solidFill>
            <a:srgbClr val="343C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37"/>
          <p:cNvSpPr/>
          <p:nvPr/>
        </p:nvSpPr>
        <p:spPr>
          <a:xfrm>
            <a:off x="3133851" y="2821175"/>
            <a:ext cx="1050000" cy="1050000"/>
          </a:xfrm>
          <a:prstGeom prst="rect">
            <a:avLst/>
          </a:prstGeom>
          <a:solidFill>
            <a:srgbClr val="76AA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37"/>
          <p:cNvSpPr/>
          <p:nvPr/>
        </p:nvSpPr>
        <p:spPr>
          <a:xfrm>
            <a:off x="4452525" y="2821175"/>
            <a:ext cx="1050000" cy="1050000"/>
          </a:xfrm>
          <a:prstGeom prst="rect">
            <a:avLst/>
          </a:prstGeom>
          <a:solidFill>
            <a:srgbClr val="4A1C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37"/>
          <p:cNvSpPr/>
          <p:nvPr/>
        </p:nvSpPr>
        <p:spPr>
          <a:xfrm>
            <a:off x="5771200" y="2821175"/>
            <a:ext cx="1050000" cy="1050000"/>
          </a:xfrm>
          <a:prstGeom prst="rect">
            <a:avLst/>
          </a:prstGeom>
          <a:solidFill>
            <a:srgbClr val="EB6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37"/>
          <p:cNvSpPr/>
          <p:nvPr/>
        </p:nvSpPr>
        <p:spPr>
          <a:xfrm>
            <a:off x="7089875" y="2821175"/>
            <a:ext cx="1050000" cy="1050000"/>
          </a:xfrm>
          <a:prstGeom prst="rect">
            <a:avLst/>
          </a:prstGeom>
          <a:solidFill>
            <a:srgbClr val="FFE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37"/>
          <p:cNvSpPr txBox="1">
            <a:spLocks noGrp="1"/>
          </p:cNvSpPr>
          <p:nvPr>
            <p:ph type="sldNum" idx="12"/>
          </p:nvPr>
        </p:nvSpPr>
        <p:spPr>
          <a:xfrm>
            <a:off x="8556785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17" name="Google Shape;417;p38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39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7" lvl="1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1" lvl="5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1" name="Google Shape;421;p39"/>
          <p:cNvSpPr txBox="1">
            <a:spLocks noGrp="1"/>
          </p:cNvSpPr>
          <p:nvPr>
            <p:ph type="body" idx="2"/>
          </p:nvPr>
        </p:nvSpPr>
        <p:spPr>
          <a:xfrm>
            <a:off x="4832401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7" lvl="1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1" lvl="5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2" name="Google Shape;422;p39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23" name="Google Shape;423;p39"/>
          <p:cNvSpPr txBox="1">
            <a:spLocks noGrp="1"/>
          </p:cNvSpPr>
          <p:nvPr>
            <p:ph type="sldNum" idx="3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24" name="Google Shape;424;p39"/>
          <p:cNvSpPr txBox="1">
            <a:spLocks noGrp="1"/>
          </p:cNvSpPr>
          <p:nvPr>
            <p:ph type="body" idx="4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698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Font typeface="Helvetica Neue"/>
              <a:buChar char="●"/>
              <a:defRPr sz="651" b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7" lvl="1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2pPr>
            <a:lvl3pPr marL="1371566" lvl="2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3pPr>
            <a:lvl4pPr marL="1828754" lvl="3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4pPr>
            <a:lvl5pPr marL="2285943" lvl="4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5pPr>
            <a:lvl6pPr marL="2743131" lvl="5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6pPr>
            <a:lvl7pPr marL="3200320" lvl="6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7pPr>
            <a:lvl8pPr marL="3657509" lvl="7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8pPr>
            <a:lvl9pPr marL="4114697" lvl="8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9pPr>
          </a:lstStyle>
          <a:p>
            <a:endParaRPr/>
          </a:p>
        </p:txBody>
      </p:sp>
      <p:sp>
        <p:nvSpPr>
          <p:cNvPr id="425" name="Google Shape;425;p39"/>
          <p:cNvSpPr txBox="1">
            <a:spLocks noGrp="1"/>
          </p:cNvSpPr>
          <p:nvPr>
            <p:ph type="body" idx="5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27939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 b="1"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40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0"/>
          <p:cNvSpPr txBox="1">
            <a:spLocks noGrp="1"/>
          </p:cNvSpPr>
          <p:nvPr>
            <p:ph type="body" idx="1"/>
          </p:nvPr>
        </p:nvSpPr>
        <p:spPr>
          <a:xfrm>
            <a:off x="7122326" y="749250"/>
            <a:ext cx="1635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7" lvl="1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1" lvl="5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9" name="Google Shape;429;p40"/>
          <p:cNvSpPr txBox="1">
            <a:spLocks noGrp="1"/>
          </p:cNvSpPr>
          <p:nvPr>
            <p:ph type="body" idx="2"/>
          </p:nvPr>
        </p:nvSpPr>
        <p:spPr>
          <a:xfrm>
            <a:off x="5164925" y="767050"/>
            <a:ext cx="1610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7" lvl="1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1" lvl="5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30" name="Google Shape;430;p40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31" name="Google Shape;431;p40"/>
          <p:cNvSpPr txBox="1">
            <a:spLocks noGrp="1"/>
          </p:cNvSpPr>
          <p:nvPr>
            <p:ph type="sldNum" idx="3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32" name="Google Shape;432;p40"/>
          <p:cNvSpPr txBox="1">
            <a:spLocks noGrp="1"/>
          </p:cNvSpPr>
          <p:nvPr>
            <p:ph type="body" idx="4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698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Font typeface="Helvetica Neue"/>
              <a:buChar char="●"/>
              <a:defRPr sz="651" b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7" lvl="1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2pPr>
            <a:lvl3pPr marL="1371566" lvl="2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3pPr>
            <a:lvl4pPr marL="1828754" lvl="3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4pPr>
            <a:lvl5pPr marL="2285943" lvl="4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5pPr>
            <a:lvl6pPr marL="2743131" lvl="5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6pPr>
            <a:lvl7pPr marL="3200320" lvl="6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7pPr>
            <a:lvl8pPr marL="3657509" lvl="7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8pPr>
            <a:lvl9pPr marL="4114697" lvl="8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9pPr>
          </a:lstStyle>
          <a:p>
            <a:endParaRPr/>
          </a:p>
        </p:txBody>
      </p:sp>
      <p:sp>
        <p:nvSpPr>
          <p:cNvPr id="433" name="Google Shape;433;p40"/>
          <p:cNvSpPr txBox="1">
            <a:spLocks noGrp="1"/>
          </p:cNvSpPr>
          <p:nvPr>
            <p:ph type="body" idx="5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189" lvl="0" indent="-27939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 b="1"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sp>
        <p:nvSpPr>
          <p:cNvPr id="434" name="Google Shape;434;p40"/>
          <p:cNvSpPr/>
          <p:nvPr/>
        </p:nvSpPr>
        <p:spPr>
          <a:xfrm>
            <a:off x="535782" y="964406"/>
            <a:ext cx="39291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8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40"/>
          <p:cNvSpPr txBox="1">
            <a:spLocks noGrp="1"/>
          </p:cNvSpPr>
          <p:nvPr>
            <p:ph type="sldNum" idx="6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36" name="Google Shape;436;p40"/>
          <p:cNvSpPr txBox="1">
            <a:spLocks noGrp="1"/>
          </p:cNvSpPr>
          <p:nvPr>
            <p:ph type="title"/>
          </p:nvPr>
        </p:nvSpPr>
        <p:spPr>
          <a:xfrm>
            <a:off x="328626" y="767050"/>
            <a:ext cx="28317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2500">
                <a:solidFill>
                  <a:srgbClr val="09122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9" name="Google Shape;439;p4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7" lvl="1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1" lvl="5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40" name="Google Shape;440;p41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41" name="Google Shape;441;p41"/>
          <p:cNvSpPr txBox="1">
            <a:spLocks noGrp="1"/>
          </p:cNvSpPr>
          <p:nvPr>
            <p:ph type="sldNum" idx="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42" name="Google Shape;442;p41"/>
          <p:cNvSpPr txBox="1">
            <a:spLocks noGrp="1"/>
          </p:cNvSpPr>
          <p:nvPr>
            <p:ph type="body" idx="3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698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1pPr>
            <a:lvl2pPr marL="914377" lvl="1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2pPr>
            <a:lvl3pPr marL="1371566" lvl="2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3pPr>
            <a:lvl4pPr marL="1828754" lvl="3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4pPr>
            <a:lvl5pPr marL="2285943" lvl="4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5pPr>
            <a:lvl6pPr marL="2743131" lvl="5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6pPr>
            <a:lvl7pPr marL="3200320" lvl="6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7pPr>
            <a:lvl8pPr marL="3657509" lvl="7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8pPr>
            <a:lvl9pPr marL="4114697" lvl="8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9pPr>
          </a:lstStyle>
          <a:p>
            <a:endParaRPr/>
          </a:p>
        </p:txBody>
      </p:sp>
      <p:sp>
        <p:nvSpPr>
          <p:cNvPr id="443" name="Google Shape;443;p41"/>
          <p:cNvSpPr txBox="1">
            <a:spLocks noGrp="1"/>
          </p:cNvSpPr>
          <p:nvPr>
            <p:ph type="body" idx="4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27939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 b="1"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_COLUMN_TEXT_1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42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42"/>
          <p:cNvSpPr txBox="1">
            <a:spLocks noGrp="1"/>
          </p:cNvSpPr>
          <p:nvPr>
            <p:ph type="body" idx="1"/>
          </p:nvPr>
        </p:nvSpPr>
        <p:spPr>
          <a:xfrm>
            <a:off x="311700" y="4590400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2698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1pPr>
            <a:lvl2pPr marL="914377" lvl="1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2pPr>
            <a:lvl3pPr marL="1371566" lvl="2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3pPr>
            <a:lvl4pPr marL="1828754" lvl="3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4pPr>
            <a:lvl5pPr marL="2285943" lvl="4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5pPr>
            <a:lvl6pPr marL="2743131" lvl="5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6pPr>
            <a:lvl7pPr marL="3200320" lvl="6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7pPr>
            <a:lvl8pPr marL="3657509" lvl="7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8pPr>
            <a:lvl9pPr marL="4114697" lvl="8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9pPr>
          </a:lstStyle>
          <a:p>
            <a:endParaRPr/>
          </a:p>
        </p:txBody>
      </p:sp>
      <p:sp>
        <p:nvSpPr>
          <p:cNvPr id="447" name="Google Shape;447;p42"/>
          <p:cNvSpPr txBox="1">
            <a:spLocks noGrp="1"/>
          </p:cNvSpPr>
          <p:nvPr>
            <p:ph type="body" idx="2"/>
          </p:nvPr>
        </p:nvSpPr>
        <p:spPr>
          <a:xfrm>
            <a:off x="328625" y="245750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27939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 b="1"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sp>
        <p:nvSpPr>
          <p:cNvPr id="448" name="Google Shape;448;p42"/>
          <p:cNvSpPr/>
          <p:nvPr/>
        </p:nvSpPr>
        <p:spPr>
          <a:xfrm>
            <a:off x="535782" y="964406"/>
            <a:ext cx="39291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8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42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50" name="Google Shape;450;p42"/>
          <p:cNvSpPr txBox="1">
            <a:spLocks noGrp="1"/>
          </p:cNvSpPr>
          <p:nvPr>
            <p:ph type="title"/>
          </p:nvPr>
        </p:nvSpPr>
        <p:spPr>
          <a:xfrm>
            <a:off x="328625" y="7638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1" name="Google Shape;451;p42"/>
          <p:cNvSpPr txBox="1">
            <a:spLocks noGrp="1"/>
          </p:cNvSpPr>
          <p:nvPr>
            <p:ph type="body" idx="3"/>
          </p:nvPr>
        </p:nvSpPr>
        <p:spPr>
          <a:xfrm>
            <a:off x="5157801" y="763800"/>
            <a:ext cx="3101700" cy="40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189" lvl="0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Char char="●"/>
              <a:defRPr sz="1051"/>
            </a:lvl1pPr>
            <a:lvl2pPr marL="914377" lvl="1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Char char="○"/>
              <a:defRPr sz="1051"/>
            </a:lvl2pPr>
            <a:lvl3pPr marL="1371566" lvl="2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Char char="■"/>
              <a:defRPr sz="1051"/>
            </a:lvl3pPr>
            <a:lvl4pPr marL="1828754" lvl="3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Char char="●"/>
              <a:defRPr sz="1051"/>
            </a:lvl4pPr>
            <a:lvl5pPr marL="2285943" lvl="4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Char char="○"/>
              <a:defRPr sz="1051"/>
            </a:lvl5pPr>
            <a:lvl6pPr marL="2743131" lvl="5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Char char="■"/>
              <a:defRPr sz="1051"/>
            </a:lvl6pPr>
            <a:lvl7pPr marL="3200320" lvl="6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Char char="●"/>
              <a:defRPr sz="1051"/>
            </a:lvl7pPr>
            <a:lvl8pPr marL="3657509" lvl="7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Char char="○"/>
              <a:defRPr sz="1051"/>
            </a:lvl8pPr>
            <a:lvl9pPr marL="4114697" lvl="8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Char char="■"/>
              <a:defRPr sz="1051"/>
            </a:lvl9pPr>
          </a:lstStyle>
          <a:p>
            <a:endParaRPr/>
          </a:p>
        </p:txBody>
      </p:sp>
      <p:sp>
        <p:nvSpPr>
          <p:cNvPr id="452" name="Google Shape;452;p42"/>
          <p:cNvSpPr txBox="1">
            <a:spLocks noGrp="1"/>
          </p:cNvSpPr>
          <p:nvPr>
            <p:ph type="sldNum" idx="4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53" name="Google Shape;453;p42"/>
          <p:cNvSpPr txBox="1">
            <a:spLocks noGrp="1"/>
          </p:cNvSpPr>
          <p:nvPr>
            <p:ph type="sldNum" idx="5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_1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43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57" name="Google Shape;457;p43"/>
          <p:cNvSpPr txBox="1">
            <a:spLocks noGrp="1"/>
          </p:cNvSpPr>
          <p:nvPr>
            <p:ph type="body" idx="1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698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1pPr>
            <a:lvl2pPr marL="914377" lvl="1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2pPr>
            <a:lvl3pPr marL="1371566" lvl="2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3pPr>
            <a:lvl4pPr marL="1828754" lvl="3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4pPr>
            <a:lvl5pPr marL="2285943" lvl="4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5pPr>
            <a:lvl6pPr marL="2743131" lvl="5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6pPr>
            <a:lvl7pPr marL="3200320" lvl="6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7pPr>
            <a:lvl8pPr marL="3657509" lvl="7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8pPr>
            <a:lvl9pPr marL="4114697" lvl="8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9pPr>
          </a:lstStyle>
          <a:p>
            <a:endParaRPr/>
          </a:p>
        </p:txBody>
      </p:sp>
      <p:sp>
        <p:nvSpPr>
          <p:cNvPr id="458" name="Google Shape;458;p43"/>
          <p:cNvSpPr txBox="1">
            <a:spLocks noGrp="1"/>
          </p:cNvSpPr>
          <p:nvPr>
            <p:ph type="body" idx="2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27939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 b="1"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pic>
        <p:nvPicPr>
          <p:cNvPr id="459" name="Google Shape;459;p43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9185" y="1914525"/>
            <a:ext cx="197167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4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4601" y="1914525"/>
            <a:ext cx="197167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43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00851" y="1914525"/>
            <a:ext cx="197167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3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72013" y="1914525"/>
            <a:ext cx="1971675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43"/>
          <p:cNvSpPr txBox="1">
            <a:spLocks noGrp="1"/>
          </p:cNvSpPr>
          <p:nvPr>
            <p:ph type="subTitle" idx="3"/>
          </p:nvPr>
        </p:nvSpPr>
        <p:spPr>
          <a:xfrm>
            <a:off x="475826" y="2100275"/>
            <a:ext cx="16575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43"/>
          <p:cNvSpPr txBox="1">
            <a:spLocks noGrp="1"/>
          </p:cNvSpPr>
          <p:nvPr>
            <p:ph type="body" idx="4"/>
          </p:nvPr>
        </p:nvSpPr>
        <p:spPr>
          <a:xfrm>
            <a:off x="486175" y="2492100"/>
            <a:ext cx="1647300" cy="17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189" lvl="0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1pPr>
            <a:lvl2pPr marL="914377" lvl="1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2pPr>
            <a:lvl3pPr marL="1371566" lvl="2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3pPr>
            <a:lvl4pPr marL="1828754" lvl="3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4pPr>
            <a:lvl5pPr marL="2285943" lvl="4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5pPr>
            <a:lvl6pPr marL="2743131" lvl="5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6pPr>
            <a:lvl7pPr marL="3200320" lvl="6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7pPr>
            <a:lvl8pPr marL="3657509" lvl="7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8pPr>
            <a:lvl9pPr marL="4114697" lvl="8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9pPr>
          </a:lstStyle>
          <a:p>
            <a:endParaRPr/>
          </a:p>
        </p:txBody>
      </p:sp>
      <p:sp>
        <p:nvSpPr>
          <p:cNvPr id="465" name="Google Shape;465;p43"/>
          <p:cNvSpPr txBox="1">
            <a:spLocks noGrp="1"/>
          </p:cNvSpPr>
          <p:nvPr>
            <p:ph type="subTitle" idx="5"/>
          </p:nvPr>
        </p:nvSpPr>
        <p:spPr>
          <a:xfrm>
            <a:off x="2657614" y="2100275"/>
            <a:ext cx="16575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43"/>
          <p:cNvSpPr txBox="1">
            <a:spLocks noGrp="1"/>
          </p:cNvSpPr>
          <p:nvPr>
            <p:ph type="body" idx="6"/>
          </p:nvPr>
        </p:nvSpPr>
        <p:spPr>
          <a:xfrm>
            <a:off x="2667963" y="2492575"/>
            <a:ext cx="1647300" cy="17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189" lvl="0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1pPr>
            <a:lvl2pPr marL="914377" lvl="1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2pPr>
            <a:lvl3pPr marL="1371566" lvl="2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3pPr>
            <a:lvl4pPr marL="1828754" lvl="3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4pPr>
            <a:lvl5pPr marL="2285943" lvl="4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5pPr>
            <a:lvl6pPr marL="2743131" lvl="5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6pPr>
            <a:lvl7pPr marL="3200320" lvl="6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7pPr>
            <a:lvl8pPr marL="3657509" lvl="7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8pPr>
            <a:lvl9pPr marL="4114697" lvl="8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9pPr>
          </a:lstStyle>
          <a:p>
            <a:endParaRPr/>
          </a:p>
        </p:txBody>
      </p:sp>
      <p:sp>
        <p:nvSpPr>
          <p:cNvPr id="467" name="Google Shape;467;p43"/>
          <p:cNvSpPr txBox="1">
            <a:spLocks noGrp="1"/>
          </p:cNvSpPr>
          <p:nvPr>
            <p:ph type="subTitle" idx="7"/>
          </p:nvPr>
        </p:nvSpPr>
        <p:spPr>
          <a:xfrm>
            <a:off x="4814739" y="2100275"/>
            <a:ext cx="16575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43"/>
          <p:cNvSpPr txBox="1">
            <a:spLocks noGrp="1"/>
          </p:cNvSpPr>
          <p:nvPr>
            <p:ph type="body" idx="8"/>
          </p:nvPr>
        </p:nvSpPr>
        <p:spPr>
          <a:xfrm>
            <a:off x="4825089" y="2492575"/>
            <a:ext cx="1647300" cy="17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189" lvl="0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1pPr>
            <a:lvl2pPr marL="914377" lvl="1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2pPr>
            <a:lvl3pPr marL="1371566" lvl="2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3pPr>
            <a:lvl4pPr marL="1828754" lvl="3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4pPr>
            <a:lvl5pPr marL="2285943" lvl="4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5pPr>
            <a:lvl6pPr marL="2743131" lvl="5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6pPr>
            <a:lvl7pPr marL="3200320" lvl="6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7pPr>
            <a:lvl8pPr marL="3657509" lvl="7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8pPr>
            <a:lvl9pPr marL="4114697" lvl="8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9pPr>
          </a:lstStyle>
          <a:p>
            <a:endParaRPr/>
          </a:p>
        </p:txBody>
      </p:sp>
      <p:sp>
        <p:nvSpPr>
          <p:cNvPr id="469" name="Google Shape;469;p43"/>
          <p:cNvSpPr txBox="1">
            <a:spLocks noGrp="1"/>
          </p:cNvSpPr>
          <p:nvPr>
            <p:ph type="subTitle" idx="9"/>
          </p:nvPr>
        </p:nvSpPr>
        <p:spPr>
          <a:xfrm>
            <a:off x="6957851" y="2100275"/>
            <a:ext cx="16575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43"/>
          <p:cNvSpPr txBox="1">
            <a:spLocks noGrp="1"/>
          </p:cNvSpPr>
          <p:nvPr>
            <p:ph type="body" idx="13"/>
          </p:nvPr>
        </p:nvSpPr>
        <p:spPr>
          <a:xfrm>
            <a:off x="6968201" y="2492575"/>
            <a:ext cx="1647300" cy="17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189" lvl="0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1pPr>
            <a:lvl2pPr marL="914377" lvl="1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2pPr>
            <a:lvl3pPr marL="1371566" lvl="2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3pPr>
            <a:lvl4pPr marL="1828754" lvl="3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4pPr>
            <a:lvl5pPr marL="2285943" lvl="4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5pPr>
            <a:lvl6pPr marL="2743131" lvl="5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6pPr>
            <a:lvl7pPr marL="3200320" lvl="6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7pPr>
            <a:lvl8pPr marL="3657509" lvl="7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8pPr>
            <a:lvl9pPr marL="4114697" lvl="8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">
  <p:cSld name="CUSTOM_1_1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44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74" name="Google Shape;474;p44"/>
          <p:cNvSpPr txBox="1">
            <a:spLocks noGrp="1"/>
          </p:cNvSpPr>
          <p:nvPr>
            <p:ph type="body" idx="1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698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1pPr>
            <a:lvl2pPr marL="914377" lvl="1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2pPr>
            <a:lvl3pPr marL="1371566" lvl="2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3pPr>
            <a:lvl4pPr marL="1828754" lvl="3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4pPr>
            <a:lvl5pPr marL="2285943" lvl="4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5pPr>
            <a:lvl6pPr marL="2743131" lvl="5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6pPr>
            <a:lvl7pPr marL="3200320" lvl="6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7pPr>
            <a:lvl8pPr marL="3657509" lvl="7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8pPr>
            <a:lvl9pPr marL="4114697" lvl="8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9pPr>
          </a:lstStyle>
          <a:p>
            <a:endParaRPr/>
          </a:p>
        </p:txBody>
      </p:sp>
      <p:sp>
        <p:nvSpPr>
          <p:cNvPr id="475" name="Google Shape;475;p44"/>
          <p:cNvSpPr txBox="1">
            <a:spLocks noGrp="1"/>
          </p:cNvSpPr>
          <p:nvPr>
            <p:ph type="body" idx="2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27939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 b="1"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sp>
        <p:nvSpPr>
          <p:cNvPr id="476" name="Google Shape;476;p44"/>
          <p:cNvSpPr txBox="1">
            <a:spLocks noGrp="1"/>
          </p:cNvSpPr>
          <p:nvPr>
            <p:ph type="subTitle" idx="3"/>
          </p:nvPr>
        </p:nvSpPr>
        <p:spPr>
          <a:xfrm>
            <a:off x="371475" y="2633000"/>
            <a:ext cx="16575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44"/>
          <p:cNvSpPr txBox="1">
            <a:spLocks noGrp="1"/>
          </p:cNvSpPr>
          <p:nvPr>
            <p:ph type="body" idx="4"/>
          </p:nvPr>
        </p:nvSpPr>
        <p:spPr>
          <a:xfrm>
            <a:off x="381826" y="3024825"/>
            <a:ext cx="1647300" cy="17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189" lvl="0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1pPr>
            <a:lvl2pPr marL="914377" lvl="1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2pPr>
            <a:lvl3pPr marL="1371566" lvl="2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3pPr>
            <a:lvl4pPr marL="1828754" lvl="3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4pPr>
            <a:lvl5pPr marL="2285943" lvl="4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5pPr>
            <a:lvl6pPr marL="2743131" lvl="5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6pPr>
            <a:lvl7pPr marL="3200320" lvl="6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7pPr>
            <a:lvl8pPr marL="3657509" lvl="7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8pPr>
            <a:lvl9pPr marL="4114697" lvl="8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9pPr>
          </a:lstStyle>
          <a:p>
            <a:endParaRPr/>
          </a:p>
        </p:txBody>
      </p:sp>
      <p:sp>
        <p:nvSpPr>
          <p:cNvPr id="478" name="Google Shape;478;p44"/>
          <p:cNvSpPr txBox="1">
            <a:spLocks noGrp="1"/>
          </p:cNvSpPr>
          <p:nvPr>
            <p:ph type="subTitle" idx="5"/>
          </p:nvPr>
        </p:nvSpPr>
        <p:spPr>
          <a:xfrm>
            <a:off x="3245689" y="2633000"/>
            <a:ext cx="16575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44"/>
          <p:cNvSpPr txBox="1">
            <a:spLocks noGrp="1"/>
          </p:cNvSpPr>
          <p:nvPr>
            <p:ph type="body" idx="6"/>
          </p:nvPr>
        </p:nvSpPr>
        <p:spPr>
          <a:xfrm>
            <a:off x="3256039" y="3025300"/>
            <a:ext cx="1647300" cy="17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189" lvl="0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1pPr>
            <a:lvl2pPr marL="914377" lvl="1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2pPr>
            <a:lvl3pPr marL="1371566" lvl="2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3pPr>
            <a:lvl4pPr marL="1828754" lvl="3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4pPr>
            <a:lvl5pPr marL="2285943" lvl="4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5pPr>
            <a:lvl6pPr marL="2743131" lvl="5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6pPr>
            <a:lvl7pPr marL="3200320" lvl="6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7pPr>
            <a:lvl8pPr marL="3657509" lvl="7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8pPr>
            <a:lvl9pPr marL="4114697" lvl="8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9pPr>
          </a:lstStyle>
          <a:p>
            <a:endParaRPr/>
          </a:p>
        </p:txBody>
      </p:sp>
      <p:sp>
        <p:nvSpPr>
          <p:cNvPr id="480" name="Google Shape;480;p44"/>
          <p:cNvSpPr txBox="1">
            <a:spLocks noGrp="1"/>
          </p:cNvSpPr>
          <p:nvPr>
            <p:ph type="subTitle" idx="7"/>
          </p:nvPr>
        </p:nvSpPr>
        <p:spPr>
          <a:xfrm>
            <a:off x="6100763" y="2633000"/>
            <a:ext cx="16575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44"/>
          <p:cNvSpPr txBox="1">
            <a:spLocks noGrp="1"/>
          </p:cNvSpPr>
          <p:nvPr>
            <p:ph type="body" idx="8"/>
          </p:nvPr>
        </p:nvSpPr>
        <p:spPr>
          <a:xfrm>
            <a:off x="6111114" y="3025300"/>
            <a:ext cx="1647300" cy="17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189" lvl="0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1pPr>
            <a:lvl2pPr marL="914377" lvl="1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2pPr>
            <a:lvl3pPr marL="1371566" lvl="2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3pPr>
            <a:lvl4pPr marL="1828754" lvl="3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4pPr>
            <a:lvl5pPr marL="2285943" lvl="4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5pPr>
            <a:lvl6pPr marL="2743131" lvl="5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6pPr>
            <a:lvl7pPr marL="3200320" lvl="6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●"/>
              <a:defRPr sz="951"/>
            </a:lvl7pPr>
            <a:lvl8pPr marL="3657509" lvl="7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○"/>
              <a:defRPr sz="951"/>
            </a:lvl8pPr>
            <a:lvl9pPr marL="4114697" lvl="8" indent="-2889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50"/>
              <a:buChar char="■"/>
              <a:defRPr sz="951"/>
            </a:lvl9pPr>
          </a:lstStyle>
          <a:p>
            <a:endParaRPr/>
          </a:p>
        </p:txBody>
      </p:sp>
      <p:pic>
        <p:nvPicPr>
          <p:cNvPr id="482" name="Google Shape;482;p44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00763" y="1921669"/>
            <a:ext cx="5715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44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43263" y="1921669"/>
            <a:ext cx="5715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44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475" y="1914525"/>
            <a:ext cx="571500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CUSTOM_4">
    <p:bg>
      <p:bgPr>
        <a:solidFill>
          <a:srgbClr val="FFF6DA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940309a924_0_1631"/>
          <p:cNvSpPr/>
          <p:nvPr/>
        </p:nvSpPr>
        <p:spPr>
          <a:xfrm>
            <a:off x="8079581" y="4672013"/>
            <a:ext cx="693000" cy="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22D"/>
              </a:buClr>
              <a:buSzPts val="800"/>
              <a:buFont typeface="Helvetica Neue"/>
              <a:buNone/>
            </a:pPr>
            <a:r>
              <a:rPr lang="en" sz="800" b="1" i="0" u="none" strike="noStrike" cap="none">
                <a:solidFill>
                  <a:srgbClr val="0912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bighealth.com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+ L-image">
  <p:cSld name="CUSTOM_2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45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487" name="Google Shape;487;p45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4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45"/>
          <p:cNvSpPr txBox="1">
            <a:spLocks noGrp="1"/>
          </p:cNvSpPr>
          <p:nvPr>
            <p:ph type="sldNum" idx="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90" name="Google Shape;490;p45"/>
          <p:cNvSpPr txBox="1">
            <a:spLocks noGrp="1"/>
          </p:cNvSpPr>
          <p:nvPr>
            <p:ph type="title"/>
          </p:nvPr>
        </p:nvSpPr>
        <p:spPr>
          <a:xfrm>
            <a:off x="5336375" y="771525"/>
            <a:ext cx="34509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45"/>
          <p:cNvSpPr txBox="1">
            <a:spLocks noGrp="1"/>
          </p:cNvSpPr>
          <p:nvPr>
            <p:ph type="body" idx="1"/>
          </p:nvPr>
        </p:nvSpPr>
        <p:spPr>
          <a:xfrm>
            <a:off x="5336375" y="2107925"/>
            <a:ext cx="2752500" cy="21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189" lvl="0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●"/>
              <a:defRPr sz="1051">
                <a:solidFill>
                  <a:schemeClr val="dk1"/>
                </a:solidFill>
              </a:defRPr>
            </a:lvl1pPr>
            <a:lvl2pPr marL="914377" lvl="1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○"/>
              <a:defRPr sz="1051">
                <a:solidFill>
                  <a:schemeClr val="dk1"/>
                </a:solidFill>
              </a:defRPr>
            </a:lvl2pPr>
            <a:lvl3pPr marL="1371566" lvl="2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■"/>
              <a:defRPr sz="1051">
                <a:solidFill>
                  <a:schemeClr val="dk1"/>
                </a:solidFill>
              </a:defRPr>
            </a:lvl3pPr>
            <a:lvl4pPr marL="1828754" lvl="3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●"/>
              <a:defRPr sz="1051">
                <a:solidFill>
                  <a:schemeClr val="dk1"/>
                </a:solidFill>
              </a:defRPr>
            </a:lvl4pPr>
            <a:lvl5pPr marL="2285943" lvl="4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○"/>
              <a:defRPr sz="1051">
                <a:solidFill>
                  <a:schemeClr val="dk1"/>
                </a:solidFill>
              </a:defRPr>
            </a:lvl5pPr>
            <a:lvl6pPr marL="2743131" lvl="5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■"/>
              <a:defRPr sz="1051">
                <a:solidFill>
                  <a:schemeClr val="dk1"/>
                </a:solidFill>
              </a:defRPr>
            </a:lvl6pPr>
            <a:lvl7pPr marL="3200320" lvl="6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●"/>
              <a:defRPr sz="1051">
                <a:solidFill>
                  <a:schemeClr val="dk1"/>
                </a:solidFill>
              </a:defRPr>
            </a:lvl7pPr>
            <a:lvl8pPr marL="3657509" lvl="7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○"/>
              <a:defRPr sz="1051">
                <a:solidFill>
                  <a:schemeClr val="dk1"/>
                </a:solidFill>
              </a:defRPr>
            </a:lvl8pPr>
            <a:lvl9pPr marL="4114697" lvl="8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■"/>
              <a:defRPr sz="105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2" name="Google Shape;492;p45"/>
          <p:cNvSpPr txBox="1">
            <a:spLocks noGrp="1"/>
          </p:cNvSpPr>
          <p:nvPr>
            <p:ph type="body" idx="3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698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1pPr>
            <a:lvl2pPr marL="914377" lvl="1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2pPr>
            <a:lvl3pPr marL="1371566" lvl="2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3pPr>
            <a:lvl4pPr marL="1828754" lvl="3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4pPr>
            <a:lvl5pPr marL="2285943" lvl="4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5pPr>
            <a:lvl6pPr marL="2743131" lvl="5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6pPr>
            <a:lvl7pPr marL="3200320" lvl="6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7pPr>
            <a:lvl8pPr marL="3657509" lvl="7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8pPr>
            <a:lvl9pPr marL="4114697" lvl="8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9pPr>
          </a:lstStyle>
          <a:p>
            <a:endParaRPr/>
          </a:p>
        </p:txBody>
      </p:sp>
      <p:sp>
        <p:nvSpPr>
          <p:cNvPr id="493" name="Google Shape;493;p45"/>
          <p:cNvSpPr txBox="1">
            <a:spLocks noGrp="1"/>
          </p:cNvSpPr>
          <p:nvPr>
            <p:ph type="body" idx="4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27939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 b="1"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+ L-image 1">
  <p:cSld name="CUSTOM_2_2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6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96" name="Google Shape;496;p46"/>
          <p:cNvSpPr txBox="1">
            <a:spLocks noGrp="1"/>
          </p:cNvSpPr>
          <p:nvPr>
            <p:ph type="sldNum" idx="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97" name="Google Shape;497;p46"/>
          <p:cNvSpPr txBox="1">
            <a:spLocks noGrp="1"/>
          </p:cNvSpPr>
          <p:nvPr>
            <p:ph type="title"/>
          </p:nvPr>
        </p:nvSpPr>
        <p:spPr>
          <a:xfrm>
            <a:off x="5336375" y="771525"/>
            <a:ext cx="34509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6"/>
          <p:cNvSpPr txBox="1">
            <a:spLocks noGrp="1"/>
          </p:cNvSpPr>
          <p:nvPr>
            <p:ph type="body" idx="1"/>
          </p:nvPr>
        </p:nvSpPr>
        <p:spPr>
          <a:xfrm>
            <a:off x="5336375" y="2107925"/>
            <a:ext cx="2752500" cy="21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189" lvl="0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●"/>
              <a:defRPr sz="1051">
                <a:solidFill>
                  <a:schemeClr val="dk1"/>
                </a:solidFill>
              </a:defRPr>
            </a:lvl1pPr>
            <a:lvl2pPr marL="914377" lvl="1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○"/>
              <a:defRPr sz="1051">
                <a:solidFill>
                  <a:schemeClr val="dk1"/>
                </a:solidFill>
              </a:defRPr>
            </a:lvl2pPr>
            <a:lvl3pPr marL="1371566" lvl="2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■"/>
              <a:defRPr sz="1051">
                <a:solidFill>
                  <a:schemeClr val="dk1"/>
                </a:solidFill>
              </a:defRPr>
            </a:lvl3pPr>
            <a:lvl4pPr marL="1828754" lvl="3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●"/>
              <a:defRPr sz="1051">
                <a:solidFill>
                  <a:schemeClr val="dk1"/>
                </a:solidFill>
              </a:defRPr>
            </a:lvl4pPr>
            <a:lvl5pPr marL="2285943" lvl="4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○"/>
              <a:defRPr sz="1051">
                <a:solidFill>
                  <a:schemeClr val="dk1"/>
                </a:solidFill>
              </a:defRPr>
            </a:lvl5pPr>
            <a:lvl6pPr marL="2743131" lvl="5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■"/>
              <a:defRPr sz="1051">
                <a:solidFill>
                  <a:schemeClr val="dk1"/>
                </a:solidFill>
              </a:defRPr>
            </a:lvl6pPr>
            <a:lvl7pPr marL="3200320" lvl="6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●"/>
              <a:defRPr sz="1051">
                <a:solidFill>
                  <a:schemeClr val="dk1"/>
                </a:solidFill>
              </a:defRPr>
            </a:lvl7pPr>
            <a:lvl8pPr marL="3657509" lvl="7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○"/>
              <a:defRPr sz="1051">
                <a:solidFill>
                  <a:schemeClr val="dk1"/>
                </a:solidFill>
              </a:defRPr>
            </a:lvl8pPr>
            <a:lvl9pPr marL="4114697" lvl="8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■"/>
              <a:defRPr sz="105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46"/>
          <p:cNvSpPr txBox="1">
            <a:spLocks noGrp="1"/>
          </p:cNvSpPr>
          <p:nvPr>
            <p:ph type="body" idx="3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698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1pPr>
            <a:lvl2pPr marL="914377" lvl="1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2pPr>
            <a:lvl3pPr marL="1371566" lvl="2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3pPr>
            <a:lvl4pPr marL="1828754" lvl="3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4pPr>
            <a:lvl5pPr marL="2285943" lvl="4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5pPr>
            <a:lvl6pPr marL="2743131" lvl="5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6pPr>
            <a:lvl7pPr marL="3200320" lvl="6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7pPr>
            <a:lvl8pPr marL="3657509" lvl="7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8pPr>
            <a:lvl9pPr marL="4114697" lvl="8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9pPr>
          </a:lstStyle>
          <a:p>
            <a:endParaRPr/>
          </a:p>
        </p:txBody>
      </p:sp>
      <p:sp>
        <p:nvSpPr>
          <p:cNvPr id="500" name="Google Shape;500;p46"/>
          <p:cNvSpPr txBox="1">
            <a:spLocks noGrp="1"/>
          </p:cNvSpPr>
          <p:nvPr>
            <p:ph type="body" idx="4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27939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 b="1"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sp>
        <p:nvSpPr>
          <p:cNvPr id="501" name="Google Shape;501;p46"/>
          <p:cNvSpPr>
            <a:spLocks noGrp="1"/>
          </p:cNvSpPr>
          <p:nvPr>
            <p:ph type="pic" idx="5"/>
          </p:nvPr>
        </p:nvSpPr>
        <p:spPr>
          <a:xfrm>
            <a:off x="0" y="0"/>
            <a:ext cx="42462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+ R-image">
  <p:cSld name="CUSTOM_2_1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7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04" name="Google Shape;504;p47"/>
          <p:cNvSpPr txBox="1">
            <a:spLocks noGrp="1"/>
          </p:cNvSpPr>
          <p:nvPr>
            <p:ph type="sldNum" idx="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05" name="Google Shape;505;p47"/>
          <p:cNvSpPr txBox="1">
            <a:spLocks noGrp="1"/>
          </p:cNvSpPr>
          <p:nvPr>
            <p:ph type="title"/>
          </p:nvPr>
        </p:nvSpPr>
        <p:spPr>
          <a:xfrm>
            <a:off x="311701" y="771525"/>
            <a:ext cx="34509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47"/>
          <p:cNvSpPr txBox="1">
            <a:spLocks noGrp="1"/>
          </p:cNvSpPr>
          <p:nvPr>
            <p:ph type="body" idx="1"/>
          </p:nvPr>
        </p:nvSpPr>
        <p:spPr>
          <a:xfrm>
            <a:off x="311701" y="2107925"/>
            <a:ext cx="2752500" cy="21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189" lvl="0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●"/>
              <a:defRPr sz="1051">
                <a:solidFill>
                  <a:schemeClr val="dk1"/>
                </a:solidFill>
              </a:defRPr>
            </a:lvl1pPr>
            <a:lvl2pPr marL="914377" lvl="1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○"/>
              <a:defRPr sz="1051">
                <a:solidFill>
                  <a:schemeClr val="dk1"/>
                </a:solidFill>
              </a:defRPr>
            </a:lvl2pPr>
            <a:lvl3pPr marL="1371566" lvl="2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■"/>
              <a:defRPr sz="1051">
                <a:solidFill>
                  <a:schemeClr val="dk1"/>
                </a:solidFill>
              </a:defRPr>
            </a:lvl3pPr>
            <a:lvl4pPr marL="1828754" lvl="3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●"/>
              <a:defRPr sz="1051">
                <a:solidFill>
                  <a:schemeClr val="dk1"/>
                </a:solidFill>
              </a:defRPr>
            </a:lvl4pPr>
            <a:lvl5pPr marL="2285943" lvl="4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○"/>
              <a:defRPr sz="1051">
                <a:solidFill>
                  <a:schemeClr val="dk1"/>
                </a:solidFill>
              </a:defRPr>
            </a:lvl5pPr>
            <a:lvl6pPr marL="2743131" lvl="5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■"/>
              <a:defRPr sz="1051">
                <a:solidFill>
                  <a:schemeClr val="dk1"/>
                </a:solidFill>
              </a:defRPr>
            </a:lvl6pPr>
            <a:lvl7pPr marL="3200320" lvl="6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●"/>
              <a:defRPr sz="1051">
                <a:solidFill>
                  <a:schemeClr val="dk1"/>
                </a:solidFill>
              </a:defRPr>
            </a:lvl7pPr>
            <a:lvl8pPr marL="3657509" lvl="7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○"/>
              <a:defRPr sz="1051">
                <a:solidFill>
                  <a:schemeClr val="dk1"/>
                </a:solidFill>
              </a:defRPr>
            </a:lvl8pPr>
            <a:lvl9pPr marL="4114697" lvl="8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■"/>
              <a:defRPr sz="105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7" name="Google Shape;507;p47"/>
          <p:cNvSpPr txBox="1">
            <a:spLocks noGrp="1"/>
          </p:cNvSpPr>
          <p:nvPr>
            <p:ph type="body" idx="3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698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1pPr>
            <a:lvl2pPr marL="914377" lvl="1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2pPr>
            <a:lvl3pPr marL="1371566" lvl="2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3pPr>
            <a:lvl4pPr marL="1828754" lvl="3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4pPr>
            <a:lvl5pPr marL="2285943" lvl="4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5pPr>
            <a:lvl6pPr marL="2743131" lvl="5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6pPr>
            <a:lvl7pPr marL="3200320" lvl="6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7pPr>
            <a:lvl8pPr marL="3657509" lvl="7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8pPr>
            <a:lvl9pPr marL="4114697" lvl="8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9pPr>
          </a:lstStyle>
          <a:p>
            <a:endParaRPr/>
          </a:p>
        </p:txBody>
      </p:sp>
      <p:sp>
        <p:nvSpPr>
          <p:cNvPr id="508" name="Google Shape;508;p47"/>
          <p:cNvSpPr txBox="1">
            <a:spLocks noGrp="1"/>
          </p:cNvSpPr>
          <p:nvPr>
            <p:ph type="body" idx="4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27939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 b="1"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pic>
        <p:nvPicPr>
          <p:cNvPr id="509" name="Google Shape;509;p47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47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+ R-image 1">
  <p:cSld name="CUSTOM_2_1_1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8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513" name="Google Shape;513;p48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14" name="Google Shape;514;p48"/>
          <p:cNvSpPr txBox="1">
            <a:spLocks noGrp="1"/>
          </p:cNvSpPr>
          <p:nvPr>
            <p:ph type="sldNum" idx="3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15" name="Google Shape;515;p48"/>
          <p:cNvSpPr txBox="1">
            <a:spLocks noGrp="1"/>
          </p:cNvSpPr>
          <p:nvPr>
            <p:ph type="title"/>
          </p:nvPr>
        </p:nvSpPr>
        <p:spPr>
          <a:xfrm>
            <a:off x="311701" y="771525"/>
            <a:ext cx="34509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48"/>
          <p:cNvSpPr txBox="1">
            <a:spLocks noGrp="1"/>
          </p:cNvSpPr>
          <p:nvPr>
            <p:ph type="body" idx="1"/>
          </p:nvPr>
        </p:nvSpPr>
        <p:spPr>
          <a:xfrm>
            <a:off x="311701" y="2107925"/>
            <a:ext cx="2752500" cy="21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189" lvl="0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●"/>
              <a:defRPr sz="1051">
                <a:solidFill>
                  <a:schemeClr val="dk1"/>
                </a:solidFill>
              </a:defRPr>
            </a:lvl1pPr>
            <a:lvl2pPr marL="914377" lvl="1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○"/>
              <a:defRPr sz="1051">
                <a:solidFill>
                  <a:schemeClr val="dk1"/>
                </a:solidFill>
              </a:defRPr>
            </a:lvl2pPr>
            <a:lvl3pPr marL="1371566" lvl="2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■"/>
              <a:defRPr sz="1051">
                <a:solidFill>
                  <a:schemeClr val="dk1"/>
                </a:solidFill>
              </a:defRPr>
            </a:lvl3pPr>
            <a:lvl4pPr marL="1828754" lvl="3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●"/>
              <a:defRPr sz="1051">
                <a:solidFill>
                  <a:schemeClr val="dk1"/>
                </a:solidFill>
              </a:defRPr>
            </a:lvl4pPr>
            <a:lvl5pPr marL="2285943" lvl="4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○"/>
              <a:defRPr sz="1051">
                <a:solidFill>
                  <a:schemeClr val="dk1"/>
                </a:solidFill>
              </a:defRPr>
            </a:lvl5pPr>
            <a:lvl6pPr marL="2743131" lvl="5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■"/>
              <a:defRPr sz="1051">
                <a:solidFill>
                  <a:schemeClr val="dk1"/>
                </a:solidFill>
              </a:defRPr>
            </a:lvl6pPr>
            <a:lvl7pPr marL="3200320" lvl="6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●"/>
              <a:defRPr sz="1051">
                <a:solidFill>
                  <a:schemeClr val="dk1"/>
                </a:solidFill>
              </a:defRPr>
            </a:lvl7pPr>
            <a:lvl8pPr marL="3657509" lvl="7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○"/>
              <a:defRPr sz="1051">
                <a:solidFill>
                  <a:schemeClr val="dk1"/>
                </a:solidFill>
              </a:defRPr>
            </a:lvl8pPr>
            <a:lvl9pPr marL="4114697" lvl="8" indent="-2952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■"/>
              <a:defRPr sz="105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7" name="Google Shape;517;p48"/>
          <p:cNvSpPr txBox="1">
            <a:spLocks noGrp="1"/>
          </p:cNvSpPr>
          <p:nvPr>
            <p:ph type="body" idx="4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698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1pPr>
            <a:lvl2pPr marL="914377" lvl="1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2pPr>
            <a:lvl3pPr marL="1371566" lvl="2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3pPr>
            <a:lvl4pPr marL="1828754" lvl="3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4pPr>
            <a:lvl5pPr marL="2285943" lvl="4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5pPr>
            <a:lvl6pPr marL="2743131" lvl="5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6pPr>
            <a:lvl7pPr marL="3200320" lvl="6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7pPr>
            <a:lvl8pPr marL="3657509" lvl="7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8pPr>
            <a:lvl9pPr marL="4114697" lvl="8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9pPr>
          </a:lstStyle>
          <a:p>
            <a:endParaRPr/>
          </a:p>
        </p:txBody>
      </p:sp>
      <p:sp>
        <p:nvSpPr>
          <p:cNvPr id="518" name="Google Shape;518;p48"/>
          <p:cNvSpPr txBox="1">
            <a:spLocks noGrp="1"/>
          </p:cNvSpPr>
          <p:nvPr>
            <p:ph type="body" idx="5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27939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 b="1"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">
  <p:cSld name="CUSTOM_3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49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4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49"/>
          <p:cNvSpPr txBox="1">
            <a:spLocks noGrp="1"/>
          </p:cNvSpPr>
          <p:nvPr>
            <p:ph type="subTitle" idx="1"/>
          </p:nvPr>
        </p:nvSpPr>
        <p:spPr>
          <a:xfrm>
            <a:off x="3656575" y="1227800"/>
            <a:ext cx="53721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 sz="2500" b="1">
                <a:solidFill>
                  <a:srgbClr val="000000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49"/>
          <p:cNvSpPr txBox="1">
            <a:spLocks noGrp="1"/>
          </p:cNvSpPr>
          <p:nvPr>
            <p:ph type="subTitle" idx="2"/>
          </p:nvPr>
        </p:nvSpPr>
        <p:spPr>
          <a:xfrm>
            <a:off x="3657601" y="2346675"/>
            <a:ext cx="53721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 sz="2500" b="1">
                <a:solidFill>
                  <a:srgbClr val="000000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49"/>
          <p:cNvSpPr txBox="1">
            <a:spLocks noGrp="1"/>
          </p:cNvSpPr>
          <p:nvPr>
            <p:ph type="subTitle" idx="3"/>
          </p:nvPr>
        </p:nvSpPr>
        <p:spPr>
          <a:xfrm>
            <a:off x="3656575" y="3504950"/>
            <a:ext cx="53721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 sz="2500" b="1">
                <a:solidFill>
                  <a:srgbClr val="000000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49"/>
          <p:cNvSpPr txBox="1">
            <a:spLocks noGrp="1"/>
          </p:cNvSpPr>
          <p:nvPr>
            <p:ph type="title"/>
          </p:nvPr>
        </p:nvSpPr>
        <p:spPr>
          <a:xfrm>
            <a:off x="336175" y="1039550"/>
            <a:ext cx="31434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49"/>
          <p:cNvSpPr txBox="1">
            <a:spLocks noGrp="1"/>
          </p:cNvSpPr>
          <p:nvPr>
            <p:ph type="title" idx="4"/>
          </p:nvPr>
        </p:nvSpPr>
        <p:spPr>
          <a:xfrm>
            <a:off x="478225" y="2128800"/>
            <a:ext cx="31434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49"/>
          <p:cNvSpPr txBox="1">
            <a:spLocks noGrp="1"/>
          </p:cNvSpPr>
          <p:nvPr>
            <p:ph type="title" idx="5"/>
          </p:nvPr>
        </p:nvSpPr>
        <p:spPr>
          <a:xfrm>
            <a:off x="442851" y="3218050"/>
            <a:ext cx="31434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28" name="Google Shape;528;p49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475" y="1878808"/>
            <a:ext cx="8401051" cy="42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49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475" y="3014665"/>
            <a:ext cx="8401051" cy="42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49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475" y="4150519"/>
            <a:ext cx="8401051" cy="42863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49"/>
          <p:cNvSpPr/>
          <p:nvPr/>
        </p:nvSpPr>
        <p:spPr>
          <a:xfrm>
            <a:off x="535782" y="1150144"/>
            <a:ext cx="39291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8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49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33" name="Google Shape;533;p49"/>
          <p:cNvSpPr txBox="1">
            <a:spLocks noGrp="1"/>
          </p:cNvSpPr>
          <p:nvPr>
            <p:ph type="body" idx="6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698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1pPr>
            <a:lvl2pPr marL="914377" lvl="1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2pPr>
            <a:lvl3pPr marL="1371566" lvl="2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3pPr>
            <a:lvl4pPr marL="1828754" lvl="3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4pPr>
            <a:lvl5pPr marL="2285943" lvl="4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5pPr>
            <a:lvl6pPr marL="2743131" lvl="5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6pPr>
            <a:lvl7pPr marL="3200320" lvl="6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7pPr>
            <a:lvl8pPr marL="3657509" lvl="7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8pPr>
            <a:lvl9pPr marL="4114697" lvl="8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9pPr>
          </a:lstStyle>
          <a:p>
            <a:endParaRPr/>
          </a:p>
        </p:txBody>
      </p:sp>
      <p:sp>
        <p:nvSpPr>
          <p:cNvPr id="534" name="Google Shape;534;p49"/>
          <p:cNvSpPr txBox="1">
            <a:spLocks noGrp="1"/>
          </p:cNvSpPr>
          <p:nvPr>
            <p:ph type="body" idx="7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27939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 b="1"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0"/>
          <p:cNvSpPr txBox="1">
            <a:spLocks noGrp="1"/>
          </p:cNvSpPr>
          <p:nvPr>
            <p:ph type="title"/>
          </p:nvPr>
        </p:nvSpPr>
        <p:spPr>
          <a:xfrm>
            <a:off x="490251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37" name="Google Shape;537;p50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5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FBBD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5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41" name="Google Shape;541;p5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42" name="Google Shape;542;p5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3428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43" name="Google Shape;543;p51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44" name="Google Shape;544;p51"/>
          <p:cNvSpPr txBox="1">
            <a:spLocks noGrp="1"/>
          </p:cNvSpPr>
          <p:nvPr>
            <p:ph type="body" idx="3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698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1pPr>
            <a:lvl2pPr marL="914377" lvl="1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2pPr>
            <a:lvl3pPr marL="1371566" lvl="2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3pPr>
            <a:lvl4pPr marL="1828754" lvl="3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4pPr>
            <a:lvl5pPr marL="2285943" lvl="4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5pPr>
            <a:lvl6pPr marL="2743131" lvl="5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6pPr>
            <a:lvl7pPr marL="3200320" lvl="6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7pPr>
            <a:lvl8pPr marL="3657509" lvl="7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8pPr>
            <a:lvl9pPr marL="4114697" lvl="8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9pPr>
          </a:lstStyle>
          <a:p>
            <a:endParaRPr/>
          </a:p>
        </p:txBody>
      </p:sp>
      <p:sp>
        <p:nvSpPr>
          <p:cNvPr id="545" name="Google Shape;545;p51"/>
          <p:cNvSpPr txBox="1">
            <a:spLocks noGrp="1"/>
          </p:cNvSpPr>
          <p:nvPr>
            <p:ph type="body" idx="4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7939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b="1"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_TITLE_AND_DESCRIPTION_1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2"/>
          <p:cNvSpPr/>
          <p:nvPr/>
        </p:nvSpPr>
        <p:spPr>
          <a:xfrm>
            <a:off x="2100" y="-125"/>
            <a:ext cx="4572000" cy="5143500"/>
          </a:xfrm>
          <a:prstGeom prst="rect">
            <a:avLst/>
          </a:prstGeom>
          <a:solidFill>
            <a:srgbClr val="FDD7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52"/>
          <p:cNvSpPr txBox="1">
            <a:spLocks noGrp="1"/>
          </p:cNvSpPr>
          <p:nvPr>
            <p:ph type="title"/>
          </p:nvPr>
        </p:nvSpPr>
        <p:spPr>
          <a:xfrm>
            <a:off x="265501" y="724075"/>
            <a:ext cx="3965100" cy="9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49" name="Google Shape;549;p52"/>
          <p:cNvSpPr txBox="1">
            <a:spLocks noGrp="1"/>
          </p:cNvSpPr>
          <p:nvPr>
            <p:ph type="body" idx="1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3428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0" name="Google Shape;550;p52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51" name="Google Shape;551;p52"/>
          <p:cNvSpPr txBox="1">
            <a:spLocks noGrp="1"/>
          </p:cNvSpPr>
          <p:nvPr>
            <p:ph type="body" idx="2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698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1pPr>
            <a:lvl2pPr marL="914377" lvl="1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2pPr>
            <a:lvl3pPr marL="1371566" lvl="2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3pPr>
            <a:lvl4pPr marL="1828754" lvl="3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4pPr>
            <a:lvl5pPr marL="2285943" lvl="4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5pPr>
            <a:lvl6pPr marL="2743131" lvl="5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6pPr>
            <a:lvl7pPr marL="3200320" lvl="6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7pPr>
            <a:lvl8pPr marL="3657509" lvl="7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8pPr>
            <a:lvl9pPr marL="4114697" lvl="8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9pPr>
          </a:lstStyle>
          <a:p>
            <a:endParaRPr/>
          </a:p>
        </p:txBody>
      </p:sp>
      <p:sp>
        <p:nvSpPr>
          <p:cNvPr id="552" name="Google Shape;552;p52"/>
          <p:cNvSpPr txBox="1">
            <a:spLocks noGrp="1"/>
          </p:cNvSpPr>
          <p:nvPr>
            <p:ph type="body" idx="3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7939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b="1"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 1">
  <p:cSld name="SECTION_TITLE_AND_DESCRIPTION_1_1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5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FDD7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53"/>
          <p:cNvSpPr txBox="1">
            <a:spLocks noGrp="1"/>
          </p:cNvSpPr>
          <p:nvPr>
            <p:ph type="title"/>
          </p:nvPr>
        </p:nvSpPr>
        <p:spPr>
          <a:xfrm>
            <a:off x="265501" y="724075"/>
            <a:ext cx="3965100" cy="9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6" name="Google Shape;556;p53"/>
          <p:cNvSpPr txBox="1">
            <a:spLocks noGrp="1"/>
          </p:cNvSpPr>
          <p:nvPr>
            <p:ph type="body" idx="1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3428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7" name="Google Shape;557;p53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58" name="Google Shape;558;p53"/>
          <p:cNvSpPr txBox="1">
            <a:spLocks noGrp="1"/>
          </p:cNvSpPr>
          <p:nvPr>
            <p:ph type="body" idx="2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698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1pPr>
            <a:lvl2pPr marL="914377" lvl="1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2pPr>
            <a:lvl3pPr marL="1371566" lvl="2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3pPr>
            <a:lvl4pPr marL="1828754" lvl="3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4pPr>
            <a:lvl5pPr marL="2285943" lvl="4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5pPr>
            <a:lvl6pPr marL="2743131" lvl="5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6pPr>
            <a:lvl7pPr marL="3200320" lvl="6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7pPr>
            <a:lvl8pPr marL="3657509" lvl="7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8pPr>
            <a:lvl9pPr marL="4114697" lvl="8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9pPr>
          </a:lstStyle>
          <a:p>
            <a:endParaRPr/>
          </a:p>
        </p:txBody>
      </p:sp>
      <p:sp>
        <p:nvSpPr>
          <p:cNvPr id="559" name="Google Shape;559;p53"/>
          <p:cNvSpPr txBox="1">
            <a:spLocks noGrp="1"/>
          </p:cNvSpPr>
          <p:nvPr>
            <p:ph type="body" idx="3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7939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b="1"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5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2" name="Google Shape;562;p5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54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64" name="Google Shape;564;p54"/>
          <p:cNvSpPr txBox="1">
            <a:spLocks noGrp="1"/>
          </p:cNvSpPr>
          <p:nvPr>
            <p:ph type="body" idx="2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698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1pPr>
            <a:lvl2pPr marL="914377" lvl="1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2pPr>
            <a:lvl3pPr marL="1371566" lvl="2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3pPr>
            <a:lvl4pPr marL="1828754" lvl="3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4pPr>
            <a:lvl5pPr marL="2285943" lvl="4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5pPr>
            <a:lvl6pPr marL="2743131" lvl="5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6pPr>
            <a:lvl7pPr marL="3200320" lvl="6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7pPr>
            <a:lvl8pPr marL="3657509" lvl="7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8pPr>
            <a:lvl9pPr marL="4114697" lvl="8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9pPr>
          </a:lstStyle>
          <a:p>
            <a:endParaRPr/>
          </a:p>
        </p:txBody>
      </p:sp>
      <p:sp>
        <p:nvSpPr>
          <p:cNvPr id="565" name="Google Shape;565;p54"/>
          <p:cNvSpPr txBox="1">
            <a:spLocks noGrp="1"/>
          </p:cNvSpPr>
          <p:nvPr>
            <p:ph type="body" idx="3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7939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b="1"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—Eyebrow/Footer">
  <p:cSld name="CUSTOM_4_1">
    <p:bg>
      <p:bgPr>
        <a:solidFill>
          <a:schemeClr val="l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940309a924_0_1633"/>
          <p:cNvSpPr/>
          <p:nvPr/>
        </p:nvSpPr>
        <p:spPr>
          <a:xfrm>
            <a:off x="8079581" y="4672013"/>
            <a:ext cx="693000" cy="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22D"/>
              </a:buClr>
              <a:buSzPts val="800"/>
              <a:buFont typeface="Helvetica Neue"/>
              <a:buNone/>
            </a:pPr>
            <a:r>
              <a:rPr lang="en" sz="800" b="1" i="0" u="none" strike="noStrike" cap="none">
                <a:solidFill>
                  <a:srgbClr val="0912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bighealth.com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55"/>
          <p:cNvSpPr txBox="1">
            <a:spLocks noGrp="1"/>
          </p:cNvSpPr>
          <p:nvPr>
            <p:ph type="body" idx="1"/>
          </p:nvPr>
        </p:nvSpPr>
        <p:spPr>
          <a:xfrm>
            <a:off x="311700" y="13661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377" lvl="1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566" lvl="2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754" lvl="3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5943" lvl="4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131" lvl="5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320" lvl="6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509" lvl="7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697" lvl="8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9" name="Google Shape;569;p55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70" name="Google Shape;570;p55"/>
          <p:cNvSpPr txBox="1">
            <a:spLocks noGrp="1"/>
          </p:cNvSpPr>
          <p:nvPr>
            <p:ph type="body" idx="2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7228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88"/>
              <a:buChar char="●"/>
              <a:defRPr/>
            </a:lvl1pPr>
            <a:lvl2pPr marL="914377" lvl="1" indent="-27228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88"/>
              <a:buChar char="○"/>
              <a:defRPr/>
            </a:lvl2pPr>
            <a:lvl3pPr marL="1371566" lvl="2" indent="-27228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88"/>
              <a:buChar char="■"/>
              <a:defRPr/>
            </a:lvl3pPr>
            <a:lvl4pPr marL="1828754" lvl="3" indent="-27228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88"/>
              <a:buChar char="●"/>
              <a:defRPr/>
            </a:lvl4pPr>
            <a:lvl5pPr marL="2285943" lvl="4" indent="-27228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88"/>
              <a:buChar char="○"/>
              <a:defRPr/>
            </a:lvl5pPr>
            <a:lvl6pPr marL="2743131" lvl="5" indent="-27228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88"/>
              <a:buChar char="■"/>
              <a:defRPr/>
            </a:lvl6pPr>
            <a:lvl7pPr marL="3200320" lvl="6" indent="-27228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88"/>
              <a:buChar char="●"/>
              <a:defRPr/>
            </a:lvl7pPr>
            <a:lvl8pPr marL="3657509" lvl="7" indent="-27228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88"/>
              <a:buChar char="○"/>
              <a:defRPr/>
            </a:lvl8pPr>
            <a:lvl9pPr marL="4114697" lvl="8" indent="-27228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88"/>
              <a:buChar char="■"/>
              <a:defRPr/>
            </a:lvl9pPr>
          </a:lstStyle>
          <a:p>
            <a:endParaRPr/>
          </a:p>
        </p:txBody>
      </p:sp>
      <p:sp>
        <p:nvSpPr>
          <p:cNvPr id="571" name="Google Shape;571;p55"/>
          <p:cNvSpPr txBox="1">
            <a:spLocks noGrp="1"/>
          </p:cNvSpPr>
          <p:nvPr>
            <p:ph type="body" idx="3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56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75" name="Google Shape;575;p56"/>
          <p:cNvSpPr txBox="1">
            <a:spLocks noGrp="1"/>
          </p:cNvSpPr>
          <p:nvPr>
            <p:ph type="sldNum" idx="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76" name="Google Shape;576;p56"/>
          <p:cNvSpPr txBox="1">
            <a:spLocks noGrp="1"/>
          </p:cNvSpPr>
          <p:nvPr>
            <p:ph type="body" idx="1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698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1pPr>
            <a:lvl2pPr marL="914377" lvl="1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2pPr>
            <a:lvl3pPr marL="1371566" lvl="2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3pPr>
            <a:lvl4pPr marL="1828754" lvl="3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4pPr>
            <a:lvl5pPr marL="2285943" lvl="4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5pPr>
            <a:lvl6pPr marL="2743131" lvl="5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6pPr>
            <a:lvl7pPr marL="3200320" lvl="6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●"/>
              <a:defRPr sz="651"/>
            </a:lvl7pPr>
            <a:lvl8pPr marL="3657509" lvl="7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○"/>
              <a:defRPr sz="651"/>
            </a:lvl8pPr>
            <a:lvl9pPr marL="4114697" lvl="8" indent="-2698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50"/>
              <a:buChar char="■"/>
              <a:defRPr sz="651"/>
            </a:lvl9pPr>
          </a:lstStyle>
          <a:p>
            <a:endParaRPr/>
          </a:p>
        </p:txBody>
      </p:sp>
      <p:sp>
        <p:nvSpPr>
          <p:cNvPr id="577" name="Google Shape;577;p56"/>
          <p:cNvSpPr txBox="1">
            <a:spLocks noGrp="1"/>
          </p:cNvSpPr>
          <p:nvPr>
            <p:ph type="body" idx="3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27939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 b="1"/>
            </a:lvl1pPr>
            <a:lvl2pPr marL="914377" lvl="1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566" lvl="2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754" lvl="3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1" lvl="5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320" lvl="6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509" lvl="7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697" lvl="8" indent="-2793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- 3 Columns - No Ref/Note">
  <p:cSld name="TITLE_AND_BODY_5">
    <p:bg>
      <p:bgPr>
        <a:solidFill>
          <a:srgbClr val="18C3E5"/>
        </a:solidFill>
        <a:effectLst/>
      </p:bgPr>
    </p:bg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57"/>
          <p:cNvSpPr txBox="1">
            <a:spLocks noGrp="1"/>
          </p:cNvSpPr>
          <p:nvPr>
            <p:ph type="body" idx="1"/>
          </p:nvPr>
        </p:nvSpPr>
        <p:spPr>
          <a:xfrm>
            <a:off x="485775" y="678102"/>
            <a:ext cx="54513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marL="457189" marR="0" lvl="0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3000"/>
              <a:buFont typeface="Sofia"/>
              <a:buNone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377" marR="0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3000"/>
              <a:buFont typeface="Sofia"/>
              <a:buNone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2pPr>
            <a:lvl3pPr marL="1371566" marR="0" lvl="2" indent="-4190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3000"/>
              <a:buFont typeface="Sofia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3pPr>
            <a:lvl4pPr marL="1828754" marR="0" lvl="3" indent="-4190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3000"/>
              <a:buFont typeface="Sofia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4pPr>
            <a:lvl5pPr marL="2285943" marR="0" lvl="4" indent="-4190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3000"/>
              <a:buFont typeface="Sofia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5pPr>
            <a:lvl6pPr marL="2743131" marR="0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0" name="Google Shape;580;p57"/>
          <p:cNvSpPr txBox="1">
            <a:spLocks noGrp="1"/>
          </p:cNvSpPr>
          <p:nvPr>
            <p:ph type="sldNum" idx="12"/>
          </p:nvPr>
        </p:nvSpPr>
        <p:spPr>
          <a:xfrm>
            <a:off x="8483240" y="411381"/>
            <a:ext cx="176400" cy="3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Sofia"/>
              <a:buNone/>
              <a:defRPr sz="800" b="0" i="0" u="none" strike="noStrike" cap="none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Sofia"/>
              <a:buNone/>
              <a:defRPr sz="800" b="0" i="0" u="none" strike="noStrike" cap="none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Sofia"/>
              <a:buNone/>
              <a:defRPr sz="800" b="0" i="0" u="none" strike="noStrike" cap="none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Sofia"/>
              <a:buNone/>
              <a:defRPr sz="800" b="0" i="0" u="none" strike="noStrike" cap="none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Sofia"/>
              <a:buNone/>
              <a:defRPr sz="800" b="0" i="0" u="none" strike="noStrike" cap="none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Sofia"/>
              <a:buNone/>
              <a:defRPr sz="800" b="0" i="0" u="none" strike="noStrike" cap="none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Sofia"/>
              <a:buNone/>
              <a:defRPr sz="800" b="0" i="0" u="none" strike="noStrike" cap="none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Sofia"/>
              <a:buNone/>
              <a:defRPr sz="800" b="0" i="0" u="none" strike="noStrike" cap="none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Sofia"/>
              <a:buNone/>
              <a:defRPr sz="800" b="0" i="0" u="none" strike="noStrike" cap="none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- Blank">
  <p:cSld name="White - Blank"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58"/>
          <p:cNvSpPr txBox="1">
            <a:spLocks noGrp="1"/>
          </p:cNvSpPr>
          <p:nvPr>
            <p:ph type="sldNum" idx="12"/>
          </p:nvPr>
        </p:nvSpPr>
        <p:spPr>
          <a:xfrm>
            <a:off x="6602331" y="460208"/>
            <a:ext cx="2057400" cy="2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83" name="Google Shape;583;p58"/>
          <p:cNvSpPr txBox="1">
            <a:spLocks noGrp="1"/>
          </p:cNvSpPr>
          <p:nvPr>
            <p:ph type="ftr" idx="11"/>
          </p:nvPr>
        </p:nvSpPr>
        <p:spPr>
          <a:xfrm>
            <a:off x="485775" y="460208"/>
            <a:ext cx="3593100" cy="2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34" userDrawn="1">
          <p15:clr>
            <a:srgbClr val="FBAE40"/>
          </p15:clr>
        </p15:guide>
        <p15:guide id="2" pos="5455" userDrawn="1">
          <p15:clr>
            <a:srgbClr val="FBAE40"/>
          </p15:clr>
        </p15:guide>
        <p15:guide id="3" orient="horz" pos="306" userDrawn="1">
          <p15:clr>
            <a:srgbClr val="FBAE40"/>
          </p15:clr>
        </p15:guide>
        <p15:guide id="4" pos="307" userDrawn="1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- Blank">
  <p:cSld name="Blue - Blank">
    <p:bg>
      <p:bgPr>
        <a:solidFill>
          <a:srgbClr val="18C3E5"/>
        </a:solidFill>
        <a:effectLst/>
      </p:bgPr>
    </p:bg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59"/>
          <p:cNvSpPr txBox="1">
            <a:spLocks noGrp="1"/>
          </p:cNvSpPr>
          <p:nvPr>
            <p:ph type="ftr" idx="11"/>
          </p:nvPr>
        </p:nvSpPr>
        <p:spPr>
          <a:xfrm>
            <a:off x="485775" y="460208"/>
            <a:ext cx="3593100" cy="2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6" name="Google Shape;586;p59"/>
          <p:cNvSpPr txBox="1">
            <a:spLocks noGrp="1"/>
          </p:cNvSpPr>
          <p:nvPr>
            <p:ph type="sldNum" idx="12"/>
          </p:nvPr>
        </p:nvSpPr>
        <p:spPr>
          <a:xfrm>
            <a:off x="6602331" y="460208"/>
            <a:ext cx="2057400" cy="2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Sofia"/>
              <a:buNone/>
              <a:defRPr sz="800" b="0" i="0" u="none" strike="noStrike" cap="none">
                <a:solidFill>
                  <a:schemeClr val="lt1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Sofia"/>
              <a:buNone/>
              <a:defRPr sz="800" b="0" i="0" u="none" strike="noStrike" cap="none">
                <a:solidFill>
                  <a:schemeClr val="lt1"/>
                </a:solidFill>
                <a:latin typeface="Sofia"/>
                <a:ea typeface="Sofia"/>
                <a:cs typeface="Sofia"/>
                <a:sym typeface="Sof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Sofia"/>
              <a:buNone/>
              <a:defRPr sz="800" b="0" i="0" u="none" strike="noStrike" cap="none">
                <a:solidFill>
                  <a:schemeClr val="lt1"/>
                </a:solidFill>
                <a:latin typeface="Sofia"/>
                <a:ea typeface="Sofia"/>
                <a:cs typeface="Sofia"/>
                <a:sym typeface="Sof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Sofia"/>
              <a:buNone/>
              <a:defRPr sz="800" b="0" i="0" u="none" strike="noStrike" cap="none">
                <a:solidFill>
                  <a:schemeClr val="lt1"/>
                </a:solidFill>
                <a:latin typeface="Sofia"/>
                <a:ea typeface="Sofia"/>
                <a:cs typeface="Sofia"/>
                <a:sym typeface="Sof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Sofia"/>
              <a:buNone/>
              <a:defRPr sz="800" b="0" i="0" u="none" strike="noStrike" cap="none">
                <a:solidFill>
                  <a:schemeClr val="lt1"/>
                </a:solidFill>
                <a:latin typeface="Sofia"/>
                <a:ea typeface="Sofia"/>
                <a:cs typeface="Sofia"/>
                <a:sym typeface="Sof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Sofia"/>
              <a:buNone/>
              <a:defRPr sz="800" b="0" i="0" u="none" strike="noStrike" cap="none">
                <a:solidFill>
                  <a:schemeClr val="lt1"/>
                </a:solidFill>
                <a:latin typeface="Sofia"/>
                <a:ea typeface="Sofia"/>
                <a:cs typeface="Sofia"/>
                <a:sym typeface="Sof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Sofia"/>
              <a:buNone/>
              <a:defRPr sz="800" b="0" i="0" u="none" strike="noStrike" cap="none">
                <a:solidFill>
                  <a:schemeClr val="lt1"/>
                </a:solidFill>
                <a:latin typeface="Sofia"/>
                <a:ea typeface="Sofia"/>
                <a:cs typeface="Sofia"/>
                <a:sym typeface="Sof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Sofia"/>
              <a:buNone/>
              <a:defRPr sz="800" b="0" i="0" u="none" strike="noStrike" cap="none">
                <a:solidFill>
                  <a:schemeClr val="lt1"/>
                </a:solidFill>
                <a:latin typeface="Sofia"/>
                <a:ea typeface="Sofia"/>
                <a:cs typeface="Sofia"/>
                <a:sym typeface="Sof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Sofia"/>
              <a:buNone/>
              <a:defRPr sz="800" b="0" i="0" u="none" strike="noStrike" cap="none">
                <a:solidFill>
                  <a:schemeClr val="lt1"/>
                </a:solidFill>
                <a:latin typeface="Sofia"/>
                <a:ea typeface="Sofia"/>
                <a:cs typeface="Sofia"/>
                <a:sym typeface="Sofi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34" userDrawn="1">
          <p15:clr>
            <a:srgbClr val="FBAE40"/>
          </p15:clr>
        </p15:guide>
        <p15:guide id="2" pos="5455" userDrawn="1">
          <p15:clr>
            <a:srgbClr val="FBAE40"/>
          </p15:clr>
        </p15:guide>
        <p15:guide id="3" orient="horz" pos="306" userDrawn="1">
          <p15:clr>
            <a:srgbClr val="FBAE40"/>
          </p15:clr>
        </p15:guide>
        <p15:guide id="4" pos="307" userDrawn="1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- 2 Columns - No Ref/Note">
  <p:cSld name="White - 2 Columns - No Ref/Note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60"/>
          <p:cNvSpPr txBox="1">
            <a:spLocks noGrp="1"/>
          </p:cNvSpPr>
          <p:nvPr>
            <p:ph type="body" idx="1"/>
          </p:nvPr>
        </p:nvSpPr>
        <p:spPr>
          <a:xfrm>
            <a:off x="485775" y="678102"/>
            <a:ext cx="4029000" cy="39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189" marR="0" lvl="0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3000"/>
              <a:buFont typeface="Arial"/>
              <a:buNone/>
              <a:defRPr sz="3000" b="1" i="0" u="none" strike="noStrike" cap="none">
                <a:solidFill>
                  <a:srgbClr val="333333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377" marR="0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333333"/>
                </a:solidFill>
                <a:latin typeface="Sofia"/>
                <a:ea typeface="Sofia"/>
                <a:cs typeface="Sofia"/>
                <a:sym typeface="Sofia"/>
              </a:defRPr>
            </a:lvl2pPr>
            <a:lvl3pPr marL="1371566" marR="0" lvl="2" indent="-3047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333333"/>
                </a:solidFill>
                <a:latin typeface="Sofia"/>
                <a:ea typeface="Sofia"/>
                <a:cs typeface="Sofia"/>
                <a:sym typeface="Sofia"/>
              </a:defRPr>
            </a:lvl3pPr>
            <a:lvl4pPr marL="1828754" marR="0" lvl="3" indent="-3047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333333"/>
                </a:solidFill>
                <a:latin typeface="Sofia"/>
                <a:ea typeface="Sofia"/>
                <a:cs typeface="Sofia"/>
                <a:sym typeface="Sofia"/>
              </a:defRPr>
            </a:lvl4pPr>
            <a:lvl5pPr marL="2285943" marR="0" lvl="4" indent="-3047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5pPr>
            <a:lvl6pPr marL="2743131" marR="0" lvl="5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9" name="Google Shape;589;p60"/>
          <p:cNvSpPr txBox="1">
            <a:spLocks noGrp="1"/>
          </p:cNvSpPr>
          <p:nvPr>
            <p:ph type="ftr" idx="11"/>
          </p:nvPr>
        </p:nvSpPr>
        <p:spPr>
          <a:xfrm>
            <a:off x="485775" y="460208"/>
            <a:ext cx="3593100" cy="2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0" name="Google Shape;590;p60"/>
          <p:cNvSpPr txBox="1">
            <a:spLocks noGrp="1"/>
          </p:cNvSpPr>
          <p:nvPr>
            <p:ph type="sldNum" idx="12"/>
          </p:nvPr>
        </p:nvSpPr>
        <p:spPr>
          <a:xfrm>
            <a:off x="6602331" y="460208"/>
            <a:ext cx="2057400" cy="2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Sofia"/>
                <a:ea typeface="Sofia"/>
                <a:cs typeface="Sofia"/>
                <a:sym typeface="Sof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Sofia"/>
                <a:ea typeface="Sofia"/>
                <a:cs typeface="Sofia"/>
                <a:sym typeface="Sof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Sofia"/>
                <a:ea typeface="Sofia"/>
                <a:cs typeface="Sofia"/>
                <a:sym typeface="Sof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Sofia"/>
                <a:ea typeface="Sofia"/>
                <a:cs typeface="Sofia"/>
                <a:sym typeface="Sof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Sofia"/>
                <a:ea typeface="Sofia"/>
                <a:cs typeface="Sofia"/>
                <a:sym typeface="Sof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Sofia"/>
                <a:ea typeface="Sofia"/>
                <a:cs typeface="Sofia"/>
                <a:sym typeface="Sof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Sofia"/>
                <a:ea typeface="Sofia"/>
                <a:cs typeface="Sofia"/>
                <a:sym typeface="Sof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Sofia"/>
                <a:ea typeface="Sofia"/>
                <a:cs typeface="Sofia"/>
                <a:sym typeface="Sofi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91" name="Google Shape;591;p60"/>
          <p:cNvSpPr txBox="1">
            <a:spLocks noGrp="1"/>
          </p:cNvSpPr>
          <p:nvPr>
            <p:ph type="body" idx="2"/>
          </p:nvPr>
        </p:nvSpPr>
        <p:spPr>
          <a:xfrm>
            <a:off x="4632721" y="678656"/>
            <a:ext cx="4025400" cy="39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189" marR="0" lvl="0" indent="-228594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377" marR="0" lvl="1" indent="-22859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2pPr>
            <a:lvl3pPr marL="1371566" marR="0" lvl="2" indent="-22859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3pPr>
            <a:lvl4pPr marL="1828754" marR="0" lvl="3" indent="-22859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4pPr>
            <a:lvl5pPr marL="2285943" marR="0" lvl="4" indent="-22859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5pPr>
            <a:lvl6pPr marL="2743131" marR="0" lvl="5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34" userDrawn="1">
          <p15:clr>
            <a:srgbClr val="FBAE40"/>
          </p15:clr>
        </p15:guide>
        <p15:guide id="2" pos="2916" userDrawn="1">
          <p15:clr>
            <a:srgbClr val="FBAE40"/>
          </p15:clr>
        </p15:guide>
        <p15:guide id="3" pos="307" userDrawn="1">
          <p15:clr>
            <a:srgbClr val="FBAE40"/>
          </p15:clr>
        </p15:guide>
        <p15:guide id="4" orient="horz" pos="306" userDrawn="1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- Contents">
  <p:cSld name="White - Content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1"/>
          <p:cNvSpPr txBox="1">
            <a:spLocks noGrp="1"/>
          </p:cNvSpPr>
          <p:nvPr>
            <p:ph type="sldNum" idx="12"/>
          </p:nvPr>
        </p:nvSpPr>
        <p:spPr>
          <a:xfrm>
            <a:off x="6602331" y="460208"/>
            <a:ext cx="2057400" cy="2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94" name="Google Shape;594;p61"/>
          <p:cNvSpPr txBox="1">
            <a:spLocks noGrp="1"/>
          </p:cNvSpPr>
          <p:nvPr>
            <p:ph type="ftr" idx="11"/>
          </p:nvPr>
        </p:nvSpPr>
        <p:spPr>
          <a:xfrm>
            <a:off x="485775" y="460208"/>
            <a:ext cx="3593100" cy="2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5" name="Google Shape;595;p61"/>
          <p:cNvSpPr txBox="1">
            <a:spLocks noGrp="1"/>
          </p:cNvSpPr>
          <p:nvPr>
            <p:ph type="body" idx="1"/>
          </p:nvPr>
        </p:nvSpPr>
        <p:spPr>
          <a:xfrm>
            <a:off x="1153389" y="997527"/>
            <a:ext cx="7506600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189" marR="0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377" marR="0" lvl="1" indent="-41909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2pPr>
            <a:lvl3pPr marL="1371566" marR="0" lvl="2" indent="-41909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3pPr>
            <a:lvl4pPr marL="1828754" marR="0" lvl="3" indent="-41909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4pPr>
            <a:lvl5pPr marL="2285943" marR="0" lvl="4" indent="-41909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5pPr>
            <a:lvl6pPr marL="2743131" marR="0" lvl="5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6" name="Google Shape;596;p61"/>
          <p:cNvSpPr txBox="1">
            <a:spLocks noGrp="1"/>
          </p:cNvSpPr>
          <p:nvPr>
            <p:ph type="body" idx="2"/>
          </p:nvPr>
        </p:nvSpPr>
        <p:spPr>
          <a:xfrm>
            <a:off x="1153389" y="1683326"/>
            <a:ext cx="7506600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189" marR="0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377" marR="0" lvl="1" indent="-41909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2pPr>
            <a:lvl3pPr marL="1371566" marR="0" lvl="2" indent="-41909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3pPr>
            <a:lvl4pPr marL="1828754" marR="0" lvl="3" indent="-41909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4pPr>
            <a:lvl5pPr marL="2285943" marR="0" lvl="4" indent="-41909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5pPr>
            <a:lvl6pPr marL="2743131" marR="0" lvl="5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7" name="Google Shape;597;p61"/>
          <p:cNvSpPr txBox="1">
            <a:spLocks noGrp="1"/>
          </p:cNvSpPr>
          <p:nvPr>
            <p:ph type="body" idx="3"/>
          </p:nvPr>
        </p:nvSpPr>
        <p:spPr>
          <a:xfrm>
            <a:off x="1153389" y="2369124"/>
            <a:ext cx="7506600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189" marR="0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377" marR="0" lvl="1" indent="-41909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2pPr>
            <a:lvl3pPr marL="1371566" marR="0" lvl="2" indent="-41909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3pPr>
            <a:lvl4pPr marL="1828754" marR="0" lvl="3" indent="-41909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4pPr>
            <a:lvl5pPr marL="2285943" marR="0" lvl="4" indent="-41909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5pPr>
            <a:lvl6pPr marL="2743131" marR="0" lvl="5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8" name="Google Shape;598;p61"/>
          <p:cNvSpPr txBox="1">
            <a:spLocks noGrp="1"/>
          </p:cNvSpPr>
          <p:nvPr>
            <p:ph type="body" idx="4"/>
          </p:nvPr>
        </p:nvSpPr>
        <p:spPr>
          <a:xfrm>
            <a:off x="1153389" y="3054923"/>
            <a:ext cx="7506600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189" marR="0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377" marR="0" lvl="1" indent="-41909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2pPr>
            <a:lvl3pPr marL="1371566" marR="0" lvl="2" indent="-41909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3pPr>
            <a:lvl4pPr marL="1828754" marR="0" lvl="3" indent="-41909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4pPr>
            <a:lvl5pPr marL="2285943" marR="0" lvl="4" indent="-41909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5pPr>
            <a:lvl6pPr marL="2743131" marR="0" lvl="5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9" name="Google Shape;599;p61"/>
          <p:cNvSpPr txBox="1">
            <a:spLocks noGrp="1"/>
          </p:cNvSpPr>
          <p:nvPr>
            <p:ph type="body" idx="5"/>
          </p:nvPr>
        </p:nvSpPr>
        <p:spPr>
          <a:xfrm>
            <a:off x="1153389" y="3740722"/>
            <a:ext cx="7506600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189" marR="0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377" marR="0" lvl="1" indent="-41909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2pPr>
            <a:lvl3pPr marL="1371566" marR="0" lvl="2" indent="-41909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3pPr>
            <a:lvl4pPr marL="1828754" marR="0" lvl="3" indent="-41909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4pPr>
            <a:lvl5pPr marL="2285943" marR="0" lvl="4" indent="-41909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5pPr>
            <a:lvl6pPr marL="2743131" marR="0" lvl="5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0" name="Google Shape;600;p61"/>
          <p:cNvSpPr>
            <a:spLocks noGrp="1"/>
          </p:cNvSpPr>
          <p:nvPr>
            <p:ph type="body" idx="6"/>
          </p:nvPr>
        </p:nvSpPr>
        <p:spPr>
          <a:xfrm>
            <a:off x="485775" y="1039091"/>
            <a:ext cx="501300" cy="5013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189" marR="0" lvl="0" indent="-22859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lt1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377" marR="0" lvl="1" indent="-3047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2pPr>
            <a:lvl3pPr marL="1371566" marR="0" lvl="2" indent="-3047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3pPr>
            <a:lvl4pPr marL="1828754" marR="0" lvl="3" indent="-3047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4pPr>
            <a:lvl5pPr marL="2285943" marR="0" lvl="4" indent="-3047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5pPr>
            <a:lvl6pPr marL="2743131" marR="0" lvl="5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1" name="Google Shape;601;p61"/>
          <p:cNvSpPr>
            <a:spLocks noGrp="1"/>
          </p:cNvSpPr>
          <p:nvPr>
            <p:ph type="body" idx="7"/>
          </p:nvPr>
        </p:nvSpPr>
        <p:spPr>
          <a:xfrm>
            <a:off x="485775" y="1724889"/>
            <a:ext cx="501300" cy="501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189" marR="0" lvl="0" indent="-22859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lt1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377" marR="0" lvl="1" indent="-3047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2pPr>
            <a:lvl3pPr marL="1371566" marR="0" lvl="2" indent="-3047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3pPr>
            <a:lvl4pPr marL="1828754" marR="0" lvl="3" indent="-3047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4pPr>
            <a:lvl5pPr marL="2285943" marR="0" lvl="4" indent="-3047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5pPr>
            <a:lvl6pPr marL="2743131" marR="0" lvl="5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2" name="Google Shape;602;p61"/>
          <p:cNvSpPr>
            <a:spLocks noGrp="1"/>
          </p:cNvSpPr>
          <p:nvPr>
            <p:ph type="body" idx="8"/>
          </p:nvPr>
        </p:nvSpPr>
        <p:spPr>
          <a:xfrm>
            <a:off x="485775" y="2410688"/>
            <a:ext cx="501300" cy="501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189" marR="0" lvl="0" indent="-22859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lt1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377" marR="0" lvl="1" indent="-3047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2pPr>
            <a:lvl3pPr marL="1371566" marR="0" lvl="2" indent="-3047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3pPr>
            <a:lvl4pPr marL="1828754" marR="0" lvl="3" indent="-3047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4pPr>
            <a:lvl5pPr marL="2285943" marR="0" lvl="4" indent="-3047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5pPr>
            <a:lvl6pPr marL="2743131" marR="0" lvl="5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3" name="Google Shape;603;p61"/>
          <p:cNvSpPr>
            <a:spLocks noGrp="1"/>
          </p:cNvSpPr>
          <p:nvPr>
            <p:ph type="body" idx="9"/>
          </p:nvPr>
        </p:nvSpPr>
        <p:spPr>
          <a:xfrm>
            <a:off x="485775" y="3096486"/>
            <a:ext cx="501300" cy="501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189" marR="0" lvl="0" indent="-22859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lt1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377" marR="0" lvl="1" indent="-3047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2pPr>
            <a:lvl3pPr marL="1371566" marR="0" lvl="2" indent="-3047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3pPr>
            <a:lvl4pPr marL="1828754" marR="0" lvl="3" indent="-3047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4pPr>
            <a:lvl5pPr marL="2285943" marR="0" lvl="4" indent="-3047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5pPr>
            <a:lvl6pPr marL="2743131" marR="0" lvl="5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4" name="Google Shape;604;p61"/>
          <p:cNvSpPr>
            <a:spLocks noGrp="1"/>
          </p:cNvSpPr>
          <p:nvPr>
            <p:ph type="body" idx="13"/>
          </p:nvPr>
        </p:nvSpPr>
        <p:spPr>
          <a:xfrm>
            <a:off x="485775" y="3782285"/>
            <a:ext cx="501300" cy="501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189" marR="0" lvl="0" indent="-22859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lt1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377" marR="0" lvl="1" indent="-3047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2pPr>
            <a:lvl3pPr marL="1371566" marR="0" lvl="2" indent="-3047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3pPr>
            <a:lvl4pPr marL="1828754" marR="0" lvl="3" indent="-3047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4pPr>
            <a:lvl5pPr marL="2285943" marR="0" lvl="4" indent="-3047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5pPr>
            <a:lvl6pPr marL="2743131" marR="0" lvl="5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5" name="Google Shape;605;p61"/>
          <p:cNvSpPr txBox="1">
            <a:spLocks noGrp="1"/>
          </p:cNvSpPr>
          <p:nvPr>
            <p:ph type="body" idx="14"/>
          </p:nvPr>
        </p:nvSpPr>
        <p:spPr>
          <a:xfrm>
            <a:off x="1153389" y="4433380"/>
            <a:ext cx="7506600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189" marR="0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377" marR="0" lvl="1" indent="-41909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2pPr>
            <a:lvl3pPr marL="1371566" marR="0" lvl="2" indent="-41909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3pPr>
            <a:lvl4pPr marL="1828754" marR="0" lvl="3" indent="-41909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4pPr>
            <a:lvl5pPr marL="2285943" marR="0" lvl="4" indent="-41909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5pPr>
            <a:lvl6pPr marL="2743131" marR="0" lvl="5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6" name="Google Shape;606;p61"/>
          <p:cNvSpPr>
            <a:spLocks noGrp="1"/>
          </p:cNvSpPr>
          <p:nvPr>
            <p:ph type="body" idx="15"/>
          </p:nvPr>
        </p:nvSpPr>
        <p:spPr>
          <a:xfrm>
            <a:off x="485775" y="4474943"/>
            <a:ext cx="501300" cy="501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189" marR="0" lvl="0" indent="-22859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lt1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377" marR="0" lvl="1" indent="-3047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2pPr>
            <a:lvl3pPr marL="1371566" marR="0" lvl="2" indent="-3047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3pPr>
            <a:lvl4pPr marL="1828754" marR="0" lvl="3" indent="-3047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4pPr>
            <a:lvl5pPr marL="2285943" marR="0" lvl="4" indent="-3047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5pPr>
            <a:lvl6pPr marL="2743131" marR="0" lvl="5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34" userDrawn="1">
          <p15:clr>
            <a:srgbClr val="FBAE40"/>
          </p15:clr>
        </p15:guide>
        <p15:guide id="2" pos="5455" userDrawn="1">
          <p15:clr>
            <a:srgbClr val="FBAE40"/>
          </p15:clr>
        </p15:guide>
        <p15:guide id="3" orient="horz" pos="306" userDrawn="1">
          <p15:clr>
            <a:srgbClr val="FBAE40"/>
          </p15:clr>
        </p15:guide>
        <p15:guide id="4" pos="307" userDrawn="1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6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3c43b1e0221_0_30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g3c43b1e0221_0_30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0" name="Google Shape;610;g3c43b1e0221_0_308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_AND_BODY_7"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3c43b1e0221_0_8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g3c43b1e0221_0_8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4" name="Google Shape;614;g3c43b1e0221_0_833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TITLE_AND_BODY_8"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3c43b1e0221_0_8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g3c43b1e0221_0_8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8" name="Google Shape;618;g3c43b1e0221_0_837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8.xml"/><Relationship Id="rId39" Type="http://schemas.openxmlformats.org/officeDocument/2006/relationships/slideLayout" Target="../slideLayouts/slideLayout91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34" Type="http://schemas.openxmlformats.org/officeDocument/2006/relationships/slideLayout" Target="../slideLayouts/slideLayout86.xml"/><Relationship Id="rId42" Type="http://schemas.openxmlformats.org/officeDocument/2006/relationships/slideLayout" Target="../slideLayouts/slideLayout94.xml"/><Relationship Id="rId47" Type="http://schemas.openxmlformats.org/officeDocument/2006/relationships/slideLayout" Target="../slideLayouts/slideLayout99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33" Type="http://schemas.openxmlformats.org/officeDocument/2006/relationships/slideLayout" Target="../slideLayouts/slideLayout85.xml"/><Relationship Id="rId38" Type="http://schemas.openxmlformats.org/officeDocument/2006/relationships/slideLayout" Target="../slideLayouts/slideLayout90.xml"/><Relationship Id="rId46" Type="http://schemas.openxmlformats.org/officeDocument/2006/relationships/slideLayout" Target="../slideLayouts/slideLayout98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29" Type="http://schemas.openxmlformats.org/officeDocument/2006/relationships/slideLayout" Target="../slideLayouts/slideLayout81.xml"/><Relationship Id="rId41" Type="http://schemas.openxmlformats.org/officeDocument/2006/relationships/slideLayout" Target="../slideLayouts/slideLayout93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32" Type="http://schemas.openxmlformats.org/officeDocument/2006/relationships/slideLayout" Target="../slideLayouts/slideLayout84.xml"/><Relationship Id="rId37" Type="http://schemas.openxmlformats.org/officeDocument/2006/relationships/slideLayout" Target="../slideLayouts/slideLayout89.xml"/><Relationship Id="rId40" Type="http://schemas.openxmlformats.org/officeDocument/2006/relationships/slideLayout" Target="../slideLayouts/slideLayout92.xml"/><Relationship Id="rId45" Type="http://schemas.openxmlformats.org/officeDocument/2006/relationships/slideLayout" Target="../slideLayouts/slideLayout97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slideLayout" Target="../slideLayouts/slideLayout80.xml"/><Relationship Id="rId36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31" Type="http://schemas.openxmlformats.org/officeDocument/2006/relationships/slideLayout" Target="../slideLayouts/slideLayout83.xml"/><Relationship Id="rId44" Type="http://schemas.openxmlformats.org/officeDocument/2006/relationships/slideLayout" Target="../slideLayouts/slideLayout96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slideLayout" Target="../slideLayouts/slideLayout79.xml"/><Relationship Id="rId30" Type="http://schemas.openxmlformats.org/officeDocument/2006/relationships/slideLayout" Target="../slideLayouts/slideLayout82.xml"/><Relationship Id="rId35" Type="http://schemas.openxmlformats.org/officeDocument/2006/relationships/slideLayout" Target="../slideLayouts/slideLayout87.xml"/><Relationship Id="rId43" Type="http://schemas.openxmlformats.org/officeDocument/2006/relationships/slideLayout" Target="../slideLayouts/slideLayout95.xml"/><Relationship Id="rId48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26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02.xml"/><Relationship Id="rId21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5" Type="http://schemas.openxmlformats.org/officeDocument/2006/relationships/slideLayout" Target="../slideLayouts/slideLayout124.xml"/><Relationship Id="rId33" Type="http://schemas.openxmlformats.org/officeDocument/2006/relationships/theme" Target="../theme/theme4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0" Type="http://schemas.openxmlformats.org/officeDocument/2006/relationships/slideLayout" Target="../slideLayouts/slideLayout119.xml"/><Relationship Id="rId29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24" Type="http://schemas.openxmlformats.org/officeDocument/2006/relationships/slideLayout" Target="../slideLayouts/slideLayout123.xml"/><Relationship Id="rId32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23" Type="http://schemas.openxmlformats.org/officeDocument/2006/relationships/slideLayout" Target="../slideLayouts/slideLayout122.xml"/><Relationship Id="rId28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118.xml"/><Relationship Id="rId31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Relationship Id="rId22" Type="http://schemas.openxmlformats.org/officeDocument/2006/relationships/slideLayout" Target="../slideLayouts/slideLayout121.xml"/><Relationship Id="rId27" Type="http://schemas.openxmlformats.org/officeDocument/2006/relationships/slideLayout" Target="../slideLayouts/slideLayout126.xml"/><Relationship Id="rId30" Type="http://schemas.openxmlformats.org/officeDocument/2006/relationships/slideLayout" Target="../slideLayouts/slideLayout1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18" Type="http://schemas.openxmlformats.org/officeDocument/2006/relationships/slideLayout" Target="../slideLayouts/slideLayout149.xml"/><Relationship Id="rId26" Type="http://schemas.openxmlformats.org/officeDocument/2006/relationships/slideLayout" Target="../slideLayouts/slideLayout157.xml"/><Relationship Id="rId39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34.xml"/><Relationship Id="rId21" Type="http://schemas.openxmlformats.org/officeDocument/2006/relationships/slideLayout" Target="../slideLayouts/slideLayout152.xml"/><Relationship Id="rId34" Type="http://schemas.openxmlformats.org/officeDocument/2006/relationships/slideLayout" Target="../slideLayouts/slideLayout165.xml"/><Relationship Id="rId42" Type="http://schemas.openxmlformats.org/officeDocument/2006/relationships/slideLayout" Target="../slideLayouts/slideLayout173.xml"/><Relationship Id="rId47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17" Type="http://schemas.openxmlformats.org/officeDocument/2006/relationships/slideLayout" Target="../slideLayouts/slideLayout148.xml"/><Relationship Id="rId25" Type="http://schemas.openxmlformats.org/officeDocument/2006/relationships/slideLayout" Target="../slideLayouts/slideLayout156.xml"/><Relationship Id="rId33" Type="http://schemas.openxmlformats.org/officeDocument/2006/relationships/slideLayout" Target="../slideLayouts/slideLayout164.xml"/><Relationship Id="rId38" Type="http://schemas.openxmlformats.org/officeDocument/2006/relationships/slideLayout" Target="../slideLayouts/slideLayout169.xml"/><Relationship Id="rId46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47.xml"/><Relationship Id="rId20" Type="http://schemas.openxmlformats.org/officeDocument/2006/relationships/slideLayout" Target="../slideLayouts/slideLayout151.xml"/><Relationship Id="rId29" Type="http://schemas.openxmlformats.org/officeDocument/2006/relationships/slideLayout" Target="../slideLayouts/slideLayout160.xml"/><Relationship Id="rId41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24" Type="http://schemas.openxmlformats.org/officeDocument/2006/relationships/slideLayout" Target="../slideLayouts/slideLayout155.xml"/><Relationship Id="rId32" Type="http://schemas.openxmlformats.org/officeDocument/2006/relationships/slideLayout" Target="../slideLayouts/slideLayout163.xml"/><Relationship Id="rId37" Type="http://schemas.openxmlformats.org/officeDocument/2006/relationships/slideLayout" Target="../slideLayouts/slideLayout168.xml"/><Relationship Id="rId40" Type="http://schemas.openxmlformats.org/officeDocument/2006/relationships/slideLayout" Target="../slideLayouts/slideLayout171.xml"/><Relationship Id="rId45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6.xml"/><Relationship Id="rId23" Type="http://schemas.openxmlformats.org/officeDocument/2006/relationships/slideLayout" Target="../slideLayouts/slideLayout154.xml"/><Relationship Id="rId28" Type="http://schemas.openxmlformats.org/officeDocument/2006/relationships/slideLayout" Target="../slideLayouts/slideLayout159.xml"/><Relationship Id="rId36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41.xml"/><Relationship Id="rId19" Type="http://schemas.openxmlformats.org/officeDocument/2006/relationships/slideLayout" Target="../slideLayouts/slideLayout150.xml"/><Relationship Id="rId31" Type="http://schemas.openxmlformats.org/officeDocument/2006/relationships/slideLayout" Target="../slideLayouts/slideLayout162.xml"/><Relationship Id="rId44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Relationship Id="rId22" Type="http://schemas.openxmlformats.org/officeDocument/2006/relationships/slideLayout" Target="../slideLayouts/slideLayout153.xml"/><Relationship Id="rId27" Type="http://schemas.openxmlformats.org/officeDocument/2006/relationships/slideLayout" Target="../slideLayouts/slideLayout158.xml"/><Relationship Id="rId30" Type="http://schemas.openxmlformats.org/officeDocument/2006/relationships/slideLayout" Target="../slideLayouts/slideLayout161.xml"/><Relationship Id="rId35" Type="http://schemas.openxmlformats.org/officeDocument/2006/relationships/slideLayout" Target="../slideLayouts/slideLayout166.xml"/><Relationship Id="rId43" Type="http://schemas.openxmlformats.org/officeDocument/2006/relationships/slideLayout" Target="../slideLayouts/slideLayout174.xml"/><Relationship Id="rId48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3940309a924_0_158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22D"/>
              </a:buClr>
              <a:buSzPts val="3500"/>
              <a:buFont typeface="Helvetica Neue"/>
              <a:buNone/>
              <a:defRPr sz="3500" b="0" i="0" u="none" strike="noStrike" cap="none">
                <a:solidFill>
                  <a:srgbClr val="09122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g3940309a924_0_1588"/>
          <p:cNvSpPr txBox="1">
            <a:spLocks noGrp="1"/>
          </p:cNvSpPr>
          <p:nvPr>
            <p:ph type="body" idx="1"/>
          </p:nvPr>
        </p:nvSpPr>
        <p:spPr>
          <a:xfrm>
            <a:off x="311700" y="13661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" name="Google Shape;8;g3940309a924_0_1588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9" name="Google Shape;9;g3940309a924_0_1588"/>
          <p:cNvSpPr txBox="1">
            <a:spLocks noGrp="1"/>
          </p:cNvSpPr>
          <p:nvPr>
            <p:ph type="body" idx="2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g3940309a924_0_1588"/>
          <p:cNvSpPr txBox="1">
            <a:spLocks noGrp="1"/>
          </p:cNvSpPr>
          <p:nvPr>
            <p:ph type="body" idx="3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●"/>
              <a:defRPr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36" userDrawn="1">
          <p15:clr>
            <a:srgbClr val="E46962"/>
          </p15:clr>
        </p15:guide>
        <p15:guide id="2" orient="horz" pos="234" userDrawn="1">
          <p15:clr>
            <a:srgbClr val="E46962"/>
          </p15:clr>
        </p15:guide>
        <p15:guide id="3" orient="horz" pos="483" userDrawn="1">
          <p15:clr>
            <a:srgbClr val="E46962"/>
          </p15:clr>
        </p15:guide>
        <p15:guide id="4" pos="579" userDrawn="1">
          <p15:clr>
            <a:srgbClr val="E46962"/>
          </p15:clr>
        </p15:guide>
        <p15:guide id="5" pos="687" userDrawn="1">
          <p15:clr>
            <a:srgbClr val="E46962"/>
          </p15:clr>
        </p15:guide>
        <p15:guide id="6" pos="1028" userDrawn="1">
          <p15:clr>
            <a:srgbClr val="E46962"/>
          </p15:clr>
        </p15:guide>
        <p15:guide id="7" pos="1136" userDrawn="1">
          <p15:clr>
            <a:srgbClr val="E46962"/>
          </p15:clr>
        </p15:guide>
        <p15:guide id="8" pos="1479" userDrawn="1">
          <p15:clr>
            <a:srgbClr val="E46962"/>
          </p15:clr>
        </p15:guide>
        <p15:guide id="9" pos="1587" userDrawn="1">
          <p15:clr>
            <a:srgbClr val="E46962"/>
          </p15:clr>
        </p15:guide>
        <p15:guide id="10" pos="1928" userDrawn="1">
          <p15:clr>
            <a:srgbClr val="E46962"/>
          </p15:clr>
        </p15:guide>
        <p15:guide id="11" pos="2035" userDrawn="1">
          <p15:clr>
            <a:srgbClr val="E46962"/>
          </p15:clr>
        </p15:guide>
        <p15:guide id="12" pos="2379" userDrawn="1">
          <p15:clr>
            <a:srgbClr val="E46962"/>
          </p15:clr>
        </p15:guide>
        <p15:guide id="13" pos="2485" userDrawn="1">
          <p15:clr>
            <a:srgbClr val="E46962"/>
          </p15:clr>
        </p15:guide>
        <p15:guide id="14" pos="2827" userDrawn="1">
          <p15:clr>
            <a:srgbClr val="E46962"/>
          </p15:clr>
        </p15:guide>
        <p15:guide id="15" pos="2935" userDrawn="1">
          <p15:clr>
            <a:srgbClr val="E46962"/>
          </p15:clr>
        </p15:guide>
        <p15:guide id="16" pos="3277" userDrawn="1">
          <p15:clr>
            <a:srgbClr val="E46962"/>
          </p15:clr>
        </p15:guide>
        <p15:guide id="17" pos="3385" userDrawn="1">
          <p15:clr>
            <a:srgbClr val="E46962"/>
          </p15:clr>
        </p15:guide>
        <p15:guide id="18" pos="3727" userDrawn="1">
          <p15:clr>
            <a:srgbClr val="E46962"/>
          </p15:clr>
        </p15:guide>
        <p15:guide id="19" pos="3835" userDrawn="1">
          <p15:clr>
            <a:srgbClr val="E46962"/>
          </p15:clr>
        </p15:guide>
        <p15:guide id="20" pos="4177" userDrawn="1">
          <p15:clr>
            <a:srgbClr val="E46962"/>
          </p15:clr>
        </p15:guide>
        <p15:guide id="21" pos="4284" userDrawn="1">
          <p15:clr>
            <a:srgbClr val="E46962"/>
          </p15:clr>
        </p15:guide>
        <p15:guide id="22" pos="4735" userDrawn="1">
          <p15:clr>
            <a:srgbClr val="E46962"/>
          </p15:clr>
        </p15:guide>
        <p15:guide id="23" pos="4627" userDrawn="1">
          <p15:clr>
            <a:srgbClr val="E46962"/>
          </p15:clr>
        </p15:guide>
        <p15:guide id="24" pos="5076" userDrawn="1">
          <p15:clr>
            <a:srgbClr val="E46962"/>
          </p15:clr>
        </p15:guide>
        <p15:guide id="25" pos="5184" userDrawn="1">
          <p15:clr>
            <a:srgbClr val="E46962"/>
          </p15:clr>
        </p15:guide>
        <p15:guide id="26" pos="5527" userDrawn="1">
          <p15:clr>
            <a:srgbClr val="E46962"/>
          </p15:clr>
        </p15:guide>
        <p15:guide id="27" orient="horz" pos="595" userDrawn="1">
          <p15:clr>
            <a:srgbClr val="E46962"/>
          </p15:clr>
        </p15:guide>
        <p15:guide id="28" orient="horz" pos="843" userDrawn="1">
          <p15:clr>
            <a:srgbClr val="E46962"/>
          </p15:clr>
        </p15:guide>
        <p15:guide id="29" orient="horz" pos="955" userDrawn="1">
          <p15:clr>
            <a:srgbClr val="E46962"/>
          </p15:clr>
        </p15:guide>
        <p15:guide id="30" orient="horz" pos="1204" userDrawn="1">
          <p15:clr>
            <a:srgbClr val="E46962"/>
          </p15:clr>
        </p15:guide>
        <p15:guide id="31" orient="horz" pos="1316" userDrawn="1">
          <p15:clr>
            <a:srgbClr val="E46962"/>
          </p15:clr>
        </p15:guide>
        <p15:guide id="32" orient="horz" pos="1565" userDrawn="1">
          <p15:clr>
            <a:srgbClr val="E46962"/>
          </p15:clr>
        </p15:guide>
        <p15:guide id="33" orient="horz" pos="1677" userDrawn="1">
          <p15:clr>
            <a:srgbClr val="E46962"/>
          </p15:clr>
        </p15:guide>
        <p15:guide id="34" orient="horz" pos="1925" userDrawn="1">
          <p15:clr>
            <a:srgbClr val="E46962"/>
          </p15:clr>
        </p15:guide>
        <p15:guide id="35" orient="horz" pos="2037" userDrawn="1">
          <p15:clr>
            <a:srgbClr val="E46962"/>
          </p15:clr>
        </p15:guide>
        <p15:guide id="36" orient="horz" pos="2286" userDrawn="1">
          <p15:clr>
            <a:srgbClr val="E46962"/>
          </p15:clr>
        </p15:guide>
        <p15:guide id="37" orient="horz" pos="2398" userDrawn="1">
          <p15:clr>
            <a:srgbClr val="E46962"/>
          </p15:clr>
        </p15:guide>
        <p15:guide id="38" orient="horz" pos="2647" userDrawn="1">
          <p15:clr>
            <a:srgbClr val="E46962"/>
          </p15:clr>
        </p15:guide>
        <p15:guide id="39" orient="horz" pos="2759" userDrawn="1">
          <p15:clr>
            <a:srgbClr val="E46962"/>
          </p15:clr>
        </p15:guide>
        <p15:guide id="40" orient="horz" pos="3007" userDrawn="1">
          <p15:clr>
            <a:srgbClr val="E46962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c74c5a640a_0_9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6" name="Google Shape;236;g3c74c5a640a_0_9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7" name="Google Shape;237;g3c74c5a640a_0_90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22D"/>
              </a:buClr>
              <a:buSzPts val="3500"/>
              <a:buFont typeface="Helvetica Neue"/>
              <a:buNone/>
              <a:defRPr sz="3500" b="0" i="0" u="none" strike="noStrike" cap="none">
                <a:solidFill>
                  <a:srgbClr val="09122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6" name="Google Shape;316;p15"/>
          <p:cNvSpPr txBox="1">
            <a:spLocks noGrp="1"/>
          </p:cNvSpPr>
          <p:nvPr>
            <p:ph type="body" idx="1"/>
          </p:nvPr>
        </p:nvSpPr>
        <p:spPr>
          <a:xfrm>
            <a:off x="311700" y="13661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17" name="Google Shape;317;p15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18" name="Google Shape;318;p15"/>
          <p:cNvSpPr txBox="1">
            <a:spLocks noGrp="1"/>
          </p:cNvSpPr>
          <p:nvPr>
            <p:ph type="body" idx="2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9" name="Google Shape;319;p15"/>
          <p:cNvSpPr txBox="1">
            <a:spLocks noGrp="1"/>
          </p:cNvSpPr>
          <p:nvPr>
            <p:ph type="body" idx="3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●"/>
              <a:defRPr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  <p:sldLayoutId id="2147483732" r:id="rId29"/>
    <p:sldLayoutId id="2147483733" r:id="rId30"/>
    <p:sldLayoutId id="2147483734" r:id="rId31"/>
    <p:sldLayoutId id="2147483735" r:id="rId32"/>
    <p:sldLayoutId id="2147483736" r:id="rId33"/>
    <p:sldLayoutId id="2147483737" r:id="rId34"/>
    <p:sldLayoutId id="2147483738" r:id="rId35"/>
    <p:sldLayoutId id="2147483739" r:id="rId36"/>
    <p:sldLayoutId id="2147483740" r:id="rId37"/>
    <p:sldLayoutId id="2147483741" r:id="rId38"/>
    <p:sldLayoutId id="2147483742" r:id="rId39"/>
    <p:sldLayoutId id="2147483743" r:id="rId40"/>
    <p:sldLayoutId id="2147483744" r:id="rId41"/>
    <p:sldLayoutId id="2147483745" r:id="rId42"/>
    <p:sldLayoutId id="2147483746" r:id="rId43"/>
    <p:sldLayoutId id="2147483747" r:id="rId44"/>
    <p:sldLayoutId id="2147483748" r:id="rId45"/>
    <p:sldLayoutId id="2147483749" r:id="rId46"/>
    <p:sldLayoutId id="2147483750" r:id="rId4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3940309a924_0_1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1" name="Google Shape;621;g3940309a924_0_15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2" name="Google Shape;622;g3940309a924_0_158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0" r:id="rId19"/>
    <p:sldLayoutId id="2147483771" r:id="rId20"/>
    <p:sldLayoutId id="2147483772" r:id="rId21"/>
    <p:sldLayoutId id="2147483773" r:id="rId22"/>
    <p:sldLayoutId id="2147483774" r:id="rId23"/>
    <p:sldLayoutId id="2147483775" r:id="rId24"/>
    <p:sldLayoutId id="2147483776" r:id="rId25"/>
    <p:sldLayoutId id="2147483777" r:id="rId26"/>
    <p:sldLayoutId id="2147483778" r:id="rId27"/>
    <p:sldLayoutId id="2147483779" r:id="rId28"/>
    <p:sldLayoutId id="2147483780" r:id="rId29"/>
    <p:sldLayoutId id="2147483781" r:id="rId30"/>
    <p:sldLayoutId id="2147483782" r:id="rId31"/>
    <p:sldLayoutId id="2147483783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22D"/>
              </a:buClr>
              <a:buSzPts val="3500"/>
              <a:buFont typeface="Helvetica Neue"/>
              <a:buNone/>
              <a:defRPr sz="3500" b="0" i="0" u="none" strike="noStrike" cap="none">
                <a:solidFill>
                  <a:srgbClr val="09122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body" idx="1"/>
          </p:nvPr>
        </p:nvSpPr>
        <p:spPr>
          <a:xfrm>
            <a:off x="311700" y="13661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body" idx="2"/>
          </p:nvPr>
        </p:nvSpPr>
        <p:spPr>
          <a:xfrm>
            <a:off x="311700" y="472487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body" idx="3"/>
          </p:nvPr>
        </p:nvSpPr>
        <p:spPr>
          <a:xfrm>
            <a:off x="311700" y="250925"/>
            <a:ext cx="2934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●"/>
              <a:defRPr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94705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06" r:id="rId22"/>
    <p:sldLayoutId id="2147483807" r:id="rId23"/>
    <p:sldLayoutId id="2147483808" r:id="rId24"/>
    <p:sldLayoutId id="2147483809" r:id="rId25"/>
    <p:sldLayoutId id="2147483810" r:id="rId26"/>
    <p:sldLayoutId id="2147483811" r:id="rId27"/>
    <p:sldLayoutId id="2147483812" r:id="rId28"/>
    <p:sldLayoutId id="2147483813" r:id="rId29"/>
    <p:sldLayoutId id="2147483814" r:id="rId30"/>
    <p:sldLayoutId id="2147483815" r:id="rId31"/>
    <p:sldLayoutId id="2147483816" r:id="rId32"/>
    <p:sldLayoutId id="2147483817" r:id="rId33"/>
    <p:sldLayoutId id="2147483818" r:id="rId34"/>
    <p:sldLayoutId id="2147483819" r:id="rId35"/>
    <p:sldLayoutId id="2147483820" r:id="rId36"/>
    <p:sldLayoutId id="2147483821" r:id="rId37"/>
    <p:sldLayoutId id="2147483822" r:id="rId38"/>
    <p:sldLayoutId id="2147483823" r:id="rId39"/>
    <p:sldLayoutId id="2147483824" r:id="rId40"/>
    <p:sldLayoutId id="2147483825" r:id="rId41"/>
    <p:sldLayoutId id="2147483826" r:id="rId42"/>
    <p:sldLayoutId id="2147483827" r:id="rId43"/>
    <p:sldLayoutId id="2147483828" r:id="rId44"/>
    <p:sldLayoutId id="2147483829" r:id="rId45"/>
    <p:sldLayoutId id="2147483830" r:id="rId46"/>
    <p:sldLayoutId id="2147483831" r:id="rId4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bighealth.co.uk/patient-stories" TargetMode="External"/><Relationship Id="rId4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academic.oup.com/sleep/article/44/4/zsaa223/5957088" TargetMode="External"/><Relationship Id="rId13" Type="http://schemas.openxmlformats.org/officeDocument/2006/relationships/hyperlink" Target="https://onlinelibrary.wiley.com/doi/full/10.1111/jsr.13140" TargetMode="External"/><Relationship Id="rId18" Type="http://schemas.openxmlformats.org/officeDocument/2006/relationships/hyperlink" Target="https://www.nice.org.uk/guidance/mtg70" TargetMode="External"/><Relationship Id="rId3" Type="http://schemas.openxmlformats.org/officeDocument/2006/relationships/image" Target="../media/image56.png"/><Relationship Id="rId21" Type="http://schemas.openxmlformats.org/officeDocument/2006/relationships/hyperlink" Target="https://pubmed.ncbi.nlm.nih.gov/31271339/" TargetMode="External"/><Relationship Id="rId7" Type="http://schemas.openxmlformats.org/officeDocument/2006/relationships/hyperlink" Target="https://www.bighealth.com/reports/health-economic-evaluation" TargetMode="External"/><Relationship Id="rId12" Type="http://schemas.openxmlformats.org/officeDocument/2006/relationships/hyperlink" Target="https://www.sciencedirect.com/science/article/pii/S0165032723008194" TargetMode="External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6" Type="http://schemas.openxmlformats.org/officeDocument/2006/relationships/hyperlink" Target="https://cks.nice.org.uk/topics/insomnia/management/managing-insomnia/" TargetMode="External"/><Relationship Id="rId20" Type="http://schemas.openxmlformats.org/officeDocument/2006/relationships/hyperlink" Target="https://onlinelibrary.wiley.com/doi/10.1111/jsr.14035" TargetMode="Externa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9.png"/><Relationship Id="rId11" Type="http://schemas.openxmlformats.org/officeDocument/2006/relationships/hyperlink" Target="https://pubmed.ncbi.nlm.nih.gov/37407096/" TargetMode="External"/><Relationship Id="rId5" Type="http://schemas.openxmlformats.org/officeDocument/2006/relationships/image" Target="../media/image58.png"/><Relationship Id="rId15" Type="http://schemas.openxmlformats.org/officeDocument/2006/relationships/hyperlink" Target="https://www.sciencedirect.com/science/article/abs/pii/S1389945720301283" TargetMode="External"/><Relationship Id="rId10" Type="http://schemas.openxmlformats.org/officeDocument/2006/relationships/hyperlink" Target="https://academic.oup.com/ajh/article/30/3/319/2927604?login=false" TargetMode="External"/><Relationship Id="rId19" Type="http://schemas.openxmlformats.org/officeDocument/2006/relationships/hyperlink" Target="https://pubmed.ncbi.nlm.nih.gov/27136449/" TargetMode="External"/><Relationship Id="rId4" Type="http://schemas.openxmlformats.org/officeDocument/2006/relationships/image" Target="../media/image57.png"/><Relationship Id="rId9" Type="http://schemas.openxmlformats.org/officeDocument/2006/relationships/hyperlink" Target="https://pubmed.ncbi.nlm.nih.gov/31535688/" TargetMode="External"/><Relationship Id="rId14" Type="http://schemas.openxmlformats.org/officeDocument/2006/relationships/hyperlink" Target="https://jamanetwork.com/journals/jamapsychiatry/article-abstract/2758827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pubmed.ncbi.nlm.nih.gov/37407096/" TargetMode="External"/><Relationship Id="rId13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hyperlink" Target="https://academic.oup.com/ajh/article/30/3/319/2927604?login=false" TargetMode="External"/><Relationship Id="rId12" Type="http://schemas.openxmlformats.org/officeDocument/2006/relationships/hyperlink" Target="https://www.sciencedirect.com/science/article/abs/pii/S1389945720301283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Relationship Id="rId6" Type="http://schemas.openxmlformats.org/officeDocument/2006/relationships/hyperlink" Target="https://pubmed.ncbi.nlm.nih.gov/31535688/" TargetMode="External"/><Relationship Id="rId11" Type="http://schemas.openxmlformats.org/officeDocument/2006/relationships/hyperlink" Target="https://jamanetwork.com/journals/jamapsychiatry/article-abstract/2758827" TargetMode="External"/><Relationship Id="rId5" Type="http://schemas.openxmlformats.org/officeDocument/2006/relationships/hyperlink" Target="https://academic.oup.com/sleep/article/44/4/zsaa223/5957088" TargetMode="External"/><Relationship Id="rId10" Type="http://schemas.openxmlformats.org/officeDocument/2006/relationships/hyperlink" Target="https://onlinelibrary.wiley.com/doi/full/10.1111/jsr.13140" TargetMode="External"/><Relationship Id="rId4" Type="http://schemas.openxmlformats.org/officeDocument/2006/relationships/hyperlink" Target="https://www.bighealth.com/reports/health-economic-evaluation" TargetMode="External"/><Relationship Id="rId9" Type="http://schemas.openxmlformats.org/officeDocument/2006/relationships/hyperlink" Target="https://www.sciencedirect.com/science/article/pii/S0165032723008194" TargetMode="External"/><Relationship Id="rId1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laudeusercontent.com/?domain=claude.ai&amp;errorReportingMode=parent&amp;formattedSpreadsheets=true" TargetMode="External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pubmed.ncbi.nlm.nih.gov/37407096/" TargetMode="External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hyperlink" Target="https://academic.oup.com/ajh/article/30/3/319/2927604?login=false" TargetMode="External"/><Relationship Id="rId12" Type="http://schemas.openxmlformats.org/officeDocument/2006/relationships/hyperlink" Target="https://www.sciencedirect.com/science/article/abs/pii/S1389945720301283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4.xml"/><Relationship Id="rId6" Type="http://schemas.openxmlformats.org/officeDocument/2006/relationships/hyperlink" Target="https://pubmed.ncbi.nlm.nih.gov/31535688/" TargetMode="External"/><Relationship Id="rId11" Type="http://schemas.openxmlformats.org/officeDocument/2006/relationships/hyperlink" Target="https://jamanetwork.com/journals/jamapsychiatry/article-abstract/2758827" TargetMode="External"/><Relationship Id="rId5" Type="http://schemas.openxmlformats.org/officeDocument/2006/relationships/hyperlink" Target="https://academic.oup.com/sleep/article/44/4/zsaa223/5957088" TargetMode="External"/><Relationship Id="rId15" Type="http://schemas.openxmlformats.org/officeDocument/2006/relationships/image" Target="../media/image68.png"/><Relationship Id="rId10" Type="http://schemas.openxmlformats.org/officeDocument/2006/relationships/hyperlink" Target="https://onlinelibrary.wiley.com/doi/full/10.1111/jsr.13140" TargetMode="External"/><Relationship Id="rId4" Type="http://schemas.openxmlformats.org/officeDocument/2006/relationships/hyperlink" Target="https://www.bighealth.com/reports/health-economic-evaluation" TargetMode="External"/><Relationship Id="rId9" Type="http://schemas.openxmlformats.org/officeDocument/2006/relationships/hyperlink" Target="https://www.sciencedirect.com/science/article/pii/S0165032723008194" TargetMode="External"/><Relationship Id="rId1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6" Type="http://schemas.openxmlformats.org/officeDocument/2006/relationships/hyperlink" Target="http://www.bighealth.co.uk/training" TargetMode="Externa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g"/><Relationship Id="rId4" Type="http://schemas.openxmlformats.org/officeDocument/2006/relationships/hyperlink" Target="http://drive.google.com/file/d/1cPdlspA0fyKsMp1NWKv1wzIOVAp2jpvS/view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0.xml"/><Relationship Id="rId4" Type="http://schemas.openxmlformats.org/officeDocument/2006/relationships/hyperlink" Target="https://cks.nice.org.uk/topics/insomnia/diagnosis/diagnosis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hyperlink" Target="https://academic.oup.com/sleep/article-abstract/35/6/769/270937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3940309a924_0_1583"/>
          <p:cNvSpPr txBox="1"/>
          <p:nvPr/>
        </p:nvSpPr>
        <p:spPr>
          <a:xfrm>
            <a:off x="3691651" y="1091551"/>
            <a:ext cx="5206500" cy="2909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  <a:buSzPts val="1200"/>
            </a:pP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“Here is the beauty of Sleepio, it </a:t>
            </a:r>
            <a:r>
              <a:rPr lang="en" sz="1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tries a number of things</a:t>
            </a: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it’s not just the one thing it gives you”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15000"/>
              </a:lnSpc>
              <a:buSzPts val="1200"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15000"/>
              </a:lnSpc>
              <a:buSzPts val="1200"/>
            </a:pP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“When it came to Sleepio itself it was definitely about </a:t>
            </a:r>
            <a:r>
              <a:rPr lang="en" sz="1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training my brain</a:t>
            </a: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to ‘do sleep’ differently and it retaught my brain to have this proper bedtime routine.”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15000"/>
              </a:lnSpc>
              <a:buSzPts val="1200"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15000"/>
              </a:lnSpc>
              <a:buSzPts val="1200"/>
            </a:pP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“And</a:t>
            </a:r>
            <a:r>
              <a:rPr lang="en" sz="1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it worked</a:t>
            </a: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I found that very quickly that my </a:t>
            </a:r>
            <a:r>
              <a:rPr lang="en" sz="1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sleep started to recover</a:t>
            </a: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”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15000"/>
              </a:lnSpc>
              <a:buSzPts val="1200"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15000"/>
              </a:lnSpc>
              <a:buSzPts val="1200"/>
            </a:pP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“I’ve </a:t>
            </a:r>
            <a:r>
              <a:rPr lang="en" sz="1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learnt techniques</a:t>
            </a: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that will stop a bad night becoming three bad nights, becoming a week of bad nights, becoming a month of bad nights”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15000"/>
              </a:lnSpc>
              <a:buSzPts val="1000"/>
            </a:pPr>
            <a:endParaRPr sz="1000" b="1">
              <a:solidFill>
                <a:schemeClr val="dk1"/>
              </a:solidFill>
            </a:endParaRPr>
          </a:p>
        </p:txBody>
      </p:sp>
      <p:pic>
        <p:nvPicPr>
          <p:cNvPr id="773" name="Google Shape;773;g3940309a924_0_15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575" y="936226"/>
            <a:ext cx="2822956" cy="3652173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g3940309a924_0_1583"/>
          <p:cNvSpPr txBox="1"/>
          <p:nvPr/>
        </p:nvSpPr>
        <p:spPr>
          <a:xfrm>
            <a:off x="3853775" y="3806951"/>
            <a:ext cx="34908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200"/>
            </a:pPr>
            <a:r>
              <a:rPr lang="en" sz="1200" b="1">
                <a:solidFill>
                  <a:srgbClr val="343CB9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Brian</a:t>
            </a:r>
            <a:r>
              <a:rPr lang="en" sz="1200" b="1">
                <a:solidFill>
                  <a:srgbClr val="343CB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(East Lothian)</a:t>
            </a:r>
            <a:endParaRPr sz="1200" b="1">
              <a:solidFill>
                <a:srgbClr val="343CB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SzPts val="1200"/>
            </a:pPr>
            <a:r>
              <a:rPr lang="en" sz="1200" b="1">
                <a:solidFill>
                  <a:srgbClr val="343CB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Mental Health Charity Worker</a:t>
            </a:r>
            <a:endParaRPr sz="1200">
              <a:solidFill>
                <a:srgbClr val="343CB9"/>
              </a:solidFill>
            </a:endParaRPr>
          </a:p>
        </p:txBody>
      </p:sp>
      <p:sp>
        <p:nvSpPr>
          <p:cNvPr id="775" name="Google Shape;775;g3940309a924_0_1583"/>
          <p:cNvSpPr txBox="1"/>
          <p:nvPr/>
        </p:nvSpPr>
        <p:spPr>
          <a:xfrm>
            <a:off x="4253044" y="450797"/>
            <a:ext cx="464510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" sz="1600" u="sng"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www.bighealth.co.uk/patient-stories</a:t>
            </a:r>
            <a:endParaRPr sz="1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6" name="Google Shape;846;g3c43b1e0221_0_11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5961041" y="-148332"/>
            <a:ext cx="2571627" cy="3366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g3c43b1e0221_0_11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09401" y="3272501"/>
            <a:ext cx="4866099" cy="15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g3c43b1e0221_0_11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" y="1137950"/>
            <a:ext cx="4866099" cy="15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g3c43b1e0221_0_1126"/>
          <p:cNvSpPr txBox="1">
            <a:spLocks noGrp="1"/>
          </p:cNvSpPr>
          <p:nvPr>
            <p:ph type="title"/>
          </p:nvPr>
        </p:nvSpPr>
        <p:spPr>
          <a:xfrm>
            <a:off x="616500" y="424676"/>
            <a:ext cx="5169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dk1"/>
              </a:buClr>
              <a:buSzPts val="2160"/>
            </a:pPr>
            <a:r>
              <a:rPr lang="en" sz="2500">
                <a:solidFill>
                  <a:srgbClr val="03090B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</a:ext>
                </a:extLst>
              </a:rPr>
              <a:t>Sle</a:t>
            </a:r>
            <a:r>
              <a:rPr lang="en" sz="2500">
                <a:solidFill>
                  <a:srgbClr val="03090B"/>
                </a:solidFill>
              </a:rPr>
              <a:t>epio </a:t>
            </a:r>
            <a:r>
              <a:rPr lang="en" sz="2500" b="1">
                <a:solidFill>
                  <a:srgbClr val="03090B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</a:ext>
                </a:extLst>
              </a:rPr>
              <a:t>evidence summary</a:t>
            </a:r>
            <a:endParaRPr sz="2500" b="1">
              <a:solidFill>
                <a:schemeClr val="dk1"/>
              </a:solidFill>
            </a:endParaRPr>
          </a:p>
          <a:p>
            <a:pPr>
              <a:buSzPts val="990"/>
            </a:pPr>
            <a:endParaRPr sz="2920"/>
          </a:p>
        </p:txBody>
      </p:sp>
      <p:sp>
        <p:nvSpPr>
          <p:cNvPr id="850" name="Google Shape;850;g3c43b1e0221_0_1126"/>
          <p:cNvSpPr txBox="1"/>
          <p:nvPr/>
        </p:nvSpPr>
        <p:spPr>
          <a:xfrm>
            <a:off x="2418775" y="4750527"/>
            <a:ext cx="65877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SzPts val="600"/>
            </a:pPr>
            <a:r>
              <a:rPr lang="en" sz="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 </a:t>
            </a:r>
            <a:r>
              <a:rPr lang="en" sz="600">
                <a:solidFill>
                  <a:schemeClr val="dk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Miller et al (2020). White paper</a:t>
            </a:r>
            <a:r>
              <a:rPr lang="en" sz="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3. </a:t>
            </a:r>
            <a:r>
              <a:rPr lang="en" sz="600">
                <a:solidFill>
                  <a:schemeClr val="dk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Darden et al (2021) </a:t>
            </a:r>
            <a:r>
              <a:rPr lang="en" sz="600" i="1">
                <a:solidFill>
                  <a:schemeClr val="dk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Sleep</a:t>
            </a:r>
            <a:r>
              <a:rPr lang="en" sz="600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4. </a:t>
            </a:r>
            <a:r>
              <a:rPr lang="en" sz="600">
                <a:solidFill>
                  <a:schemeClr val="dk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Cheng et al. (2019). </a:t>
            </a:r>
            <a:r>
              <a:rPr lang="en" sz="600" i="1">
                <a:solidFill>
                  <a:schemeClr val="dk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Sleep</a:t>
            </a:r>
            <a:r>
              <a:rPr lang="en" sz="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5</a:t>
            </a:r>
            <a:r>
              <a:rPr lang="en" sz="600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lang="en" sz="600">
                <a:solidFill>
                  <a:schemeClr val="dk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McGrath et al (2017). </a:t>
            </a:r>
            <a:r>
              <a:rPr lang="en" sz="600" i="1">
                <a:solidFill>
                  <a:schemeClr val="dk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American Journal of Hypertension</a:t>
            </a:r>
            <a:r>
              <a:rPr lang="en" sz="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6. </a:t>
            </a:r>
            <a:r>
              <a:rPr lang="en" sz="600">
                <a:solidFill>
                  <a:schemeClr val="dk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Fleming et al. (2024). </a:t>
            </a:r>
            <a:r>
              <a:rPr lang="en" sz="600" i="1">
                <a:solidFill>
                  <a:schemeClr val="dk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Journal of Sleep Research</a:t>
            </a:r>
            <a:r>
              <a:rPr lang="en" sz="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7. </a:t>
            </a:r>
            <a:r>
              <a:rPr lang="en" sz="600">
                <a:solidFill>
                  <a:schemeClr val="dk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Henry et al. (2023). </a:t>
            </a:r>
            <a:r>
              <a:rPr lang="en" sz="600" i="1">
                <a:solidFill>
                  <a:schemeClr val="dk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Journal of Affective Disorders</a:t>
            </a:r>
            <a:r>
              <a:rPr lang="en" sz="600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8. </a:t>
            </a:r>
            <a:r>
              <a:rPr lang="en" sz="600">
                <a:solidFill>
                  <a:schemeClr val="dk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Henry et al., (2021). </a:t>
            </a:r>
            <a:r>
              <a:rPr lang="en" sz="600" i="1">
                <a:solidFill>
                  <a:schemeClr val="dk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Journal of Sleep Research </a:t>
            </a:r>
            <a:r>
              <a:rPr lang="en" sz="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9. </a:t>
            </a:r>
            <a:r>
              <a:rPr lang="en" sz="600">
                <a:solidFill>
                  <a:schemeClr val="dk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Felder et al. (2020). </a:t>
            </a:r>
            <a:r>
              <a:rPr lang="en" sz="600" i="1">
                <a:solidFill>
                  <a:schemeClr val="dk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JAMA Psychiatry</a:t>
            </a:r>
            <a:r>
              <a:rPr lang="en" sz="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10. </a:t>
            </a:r>
            <a:r>
              <a:rPr lang="en" sz="600">
                <a:solidFill>
                  <a:schemeClr val="dk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Kalmbach et al (2020). </a:t>
            </a:r>
            <a:r>
              <a:rPr lang="en" sz="600" i="1">
                <a:solidFill>
                  <a:schemeClr val="dk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Sleep Med</a:t>
            </a:r>
            <a:r>
              <a:rPr lang="en" sz="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SzPts val="600"/>
            </a:pPr>
            <a:endParaRPr sz="60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51" name="Google Shape;851;g3c43b1e0221_0_1126"/>
          <p:cNvSpPr txBox="1">
            <a:spLocks noGrp="1"/>
          </p:cNvSpPr>
          <p:nvPr>
            <p:ph type="body" idx="1"/>
          </p:nvPr>
        </p:nvSpPr>
        <p:spPr>
          <a:xfrm>
            <a:off x="335275" y="1488025"/>
            <a:ext cx="4599900" cy="10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SzPts val="523"/>
              <a:buNone/>
            </a:pPr>
            <a:r>
              <a:rPr lang="en" sz="1100" b="1">
                <a:solidFill>
                  <a:srgbClr val="09122D"/>
                </a:solidFill>
              </a:rPr>
              <a:t>26 clinical studies</a:t>
            </a:r>
            <a:r>
              <a:rPr lang="en" sz="1100">
                <a:solidFill>
                  <a:srgbClr val="09122D"/>
                </a:solidFill>
              </a:rPr>
              <a:t> replicating effectiveness improving insomnia and sleep outcomes</a:t>
            </a:r>
            <a:endParaRPr sz="1100">
              <a:solidFill>
                <a:srgbClr val="09122D"/>
              </a:solidFill>
            </a:endParaRPr>
          </a:p>
          <a:p>
            <a:pPr marL="0" indent="0">
              <a:buSzPts val="523"/>
              <a:buNone/>
            </a:pPr>
            <a:r>
              <a:rPr lang="en" sz="1100" b="1">
                <a:solidFill>
                  <a:srgbClr val="09122D"/>
                </a:solidFill>
              </a:rPr>
              <a:t>17  published RCTs</a:t>
            </a:r>
            <a:r>
              <a:rPr lang="en" sz="1100">
                <a:solidFill>
                  <a:srgbClr val="09122D"/>
                </a:solidFill>
              </a:rPr>
              <a:t>, comprising over 8k participants</a:t>
            </a:r>
            <a:endParaRPr sz="1100">
              <a:solidFill>
                <a:srgbClr val="09122D"/>
              </a:solidFill>
            </a:endParaRPr>
          </a:p>
          <a:p>
            <a:pPr marL="0" indent="0">
              <a:buSzPts val="523"/>
              <a:buNone/>
            </a:pPr>
            <a:r>
              <a:rPr lang="en" sz="1100">
                <a:solidFill>
                  <a:srgbClr val="09122D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Referenced in </a:t>
            </a:r>
            <a:r>
              <a:rPr lang="en" sz="1100" b="1">
                <a:solidFill>
                  <a:srgbClr val="09122D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4 UK and international clinical guidelines.</a:t>
            </a:r>
            <a:r>
              <a:rPr lang="en" sz="1100" baseline="30000">
                <a:solidFill>
                  <a:srgbClr val="09122D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"/>
                  </a:ext>
                </a:extLst>
              </a:rPr>
              <a:t>1</a:t>
            </a:r>
            <a:endParaRPr sz="1100" baseline="30000">
              <a:solidFill>
                <a:srgbClr val="09122D"/>
              </a:solidFill>
            </a:endParaRPr>
          </a:p>
        </p:txBody>
      </p:sp>
      <p:sp>
        <p:nvSpPr>
          <p:cNvPr id="852" name="Google Shape;852;g3c43b1e0221_0_1126"/>
          <p:cNvSpPr txBox="1">
            <a:spLocks noGrp="1"/>
          </p:cNvSpPr>
          <p:nvPr>
            <p:ph type="subTitle" idx="4294967295"/>
          </p:nvPr>
        </p:nvSpPr>
        <p:spPr>
          <a:xfrm>
            <a:off x="335283" y="1137947"/>
            <a:ext cx="16887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 sz="1500" b="1">
                <a:solidFill>
                  <a:srgbClr val="09122D"/>
                </a:solidFill>
              </a:rPr>
              <a:t>Clinical Effects</a:t>
            </a:r>
            <a:endParaRPr sz="1500" b="1">
              <a:solidFill>
                <a:srgbClr val="09122D"/>
              </a:solidFill>
            </a:endParaRPr>
          </a:p>
        </p:txBody>
      </p:sp>
      <p:sp>
        <p:nvSpPr>
          <p:cNvPr id="853" name="Google Shape;853;g3c43b1e0221_0_1126"/>
          <p:cNvSpPr txBox="1">
            <a:spLocks noGrp="1"/>
          </p:cNvSpPr>
          <p:nvPr>
            <p:ph type="subTitle" idx="4294967295"/>
          </p:nvPr>
        </p:nvSpPr>
        <p:spPr>
          <a:xfrm>
            <a:off x="5600702" y="171531"/>
            <a:ext cx="18531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 sz="1500" b="1">
                <a:solidFill>
                  <a:srgbClr val="09122D"/>
                </a:solidFill>
              </a:rPr>
              <a:t>NICE</a:t>
            </a:r>
            <a:endParaRPr sz="1500" b="1">
              <a:solidFill>
                <a:srgbClr val="09122D"/>
              </a:solidFill>
            </a:endParaRPr>
          </a:p>
        </p:txBody>
      </p:sp>
      <p:sp>
        <p:nvSpPr>
          <p:cNvPr id="854" name="Google Shape;854;g3c43b1e0221_0_1126"/>
          <p:cNvSpPr txBox="1">
            <a:spLocks noGrp="1"/>
          </p:cNvSpPr>
          <p:nvPr>
            <p:ph type="body" idx="4294967295"/>
          </p:nvPr>
        </p:nvSpPr>
        <p:spPr>
          <a:xfrm>
            <a:off x="5600702" y="327725"/>
            <a:ext cx="3304500" cy="17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spcBef>
                <a:spcPts val="1000"/>
              </a:spcBef>
              <a:buNone/>
            </a:pPr>
            <a:r>
              <a:rPr lang="en" sz="1200"/>
              <a:t>In May 2022 NICE</a:t>
            </a:r>
            <a:r>
              <a:rPr lang="en" sz="1200" baseline="30000"/>
              <a:t>1</a:t>
            </a:r>
            <a:r>
              <a:rPr lang="en" sz="1200"/>
              <a:t> recommended Sleepio as the first-line treatment for insomnia, being more clinically effective than sleeping pills and sleep hygiene, and </a:t>
            </a:r>
            <a:r>
              <a:rPr lang="en" sz="1200" b="1"/>
              <a:t>in-year cost-saving for the NHS by reducing GP appointments and prescription costs</a:t>
            </a:r>
            <a:endParaRPr sz="1200"/>
          </a:p>
          <a:p>
            <a:pPr marL="0" indent="0" algn="just">
              <a:spcBef>
                <a:spcPts val="1000"/>
              </a:spcBef>
              <a:spcAft>
                <a:spcPts val="500"/>
              </a:spcAft>
              <a:buNone/>
            </a:pPr>
            <a:r>
              <a:rPr lang="en" sz="1200" u="sng">
                <a:solidFill>
                  <a:schemeClr val="accent5"/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NICE CKS for insomnia</a:t>
            </a:r>
            <a:r>
              <a:rPr lang="en" sz="1200"/>
              <a:t> recommends Sleepio to offer CBT-I</a:t>
            </a:r>
            <a:endParaRPr sz="1100" b="1">
              <a:solidFill>
                <a:srgbClr val="09122D"/>
              </a:solidFill>
            </a:endParaRPr>
          </a:p>
        </p:txBody>
      </p:sp>
      <p:sp>
        <p:nvSpPr>
          <p:cNvPr id="855" name="Google Shape;855;g3c43b1e0221_0_1126"/>
          <p:cNvSpPr txBox="1">
            <a:spLocks noGrp="1"/>
          </p:cNvSpPr>
          <p:nvPr>
            <p:ph type="subTitle" idx="4294967295"/>
          </p:nvPr>
        </p:nvSpPr>
        <p:spPr>
          <a:xfrm>
            <a:off x="7042133" y="3272497"/>
            <a:ext cx="19644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r">
              <a:buNone/>
            </a:pPr>
            <a:r>
              <a:rPr lang="en" sz="1500" b="1">
                <a:solidFill>
                  <a:srgbClr val="09122D"/>
                </a:solidFill>
              </a:rPr>
              <a:t>Broader Outcomes</a:t>
            </a:r>
            <a:endParaRPr sz="1500" b="1">
              <a:solidFill>
                <a:srgbClr val="09122D"/>
              </a:solidFill>
            </a:endParaRPr>
          </a:p>
        </p:txBody>
      </p:sp>
      <p:sp>
        <p:nvSpPr>
          <p:cNvPr id="856" name="Google Shape;856;g3c43b1e0221_0_1126"/>
          <p:cNvSpPr txBox="1">
            <a:spLocks noGrp="1"/>
          </p:cNvSpPr>
          <p:nvPr>
            <p:ph type="body" idx="4294967295"/>
          </p:nvPr>
        </p:nvSpPr>
        <p:spPr>
          <a:xfrm>
            <a:off x="4266775" y="3562601"/>
            <a:ext cx="4739700" cy="12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r">
              <a:buSzPts val="523"/>
              <a:buNone/>
            </a:pPr>
            <a:r>
              <a:rPr lang="en" sz="1100">
                <a:solidFill>
                  <a:srgbClr val="09122D"/>
                </a:solidFill>
              </a:rPr>
              <a:t>Effective in </a:t>
            </a:r>
            <a:r>
              <a:rPr lang="en" sz="1100" b="1">
                <a:solidFill>
                  <a:srgbClr val="09122D"/>
                </a:solidFill>
              </a:rPr>
              <a:t>demographically</a:t>
            </a:r>
            <a:r>
              <a:rPr lang="en" sz="1100">
                <a:solidFill>
                  <a:srgbClr val="09122D"/>
                </a:solidFill>
              </a:rPr>
              <a:t> </a:t>
            </a:r>
            <a:r>
              <a:rPr lang="en" sz="1100" b="1">
                <a:solidFill>
                  <a:srgbClr val="09122D"/>
                </a:solidFill>
              </a:rPr>
              <a:t>diverse</a:t>
            </a:r>
            <a:r>
              <a:rPr lang="en" sz="1100">
                <a:solidFill>
                  <a:srgbClr val="09122D"/>
                </a:solidFill>
              </a:rPr>
              <a:t> </a:t>
            </a:r>
            <a:r>
              <a:rPr lang="en" sz="1100" b="1">
                <a:solidFill>
                  <a:srgbClr val="09122D"/>
                </a:solidFill>
              </a:rPr>
              <a:t>populations</a:t>
            </a:r>
            <a:r>
              <a:rPr lang="en" sz="1100" b="1" baseline="30000">
                <a:solidFill>
                  <a:srgbClr val="09122D"/>
                </a:solidFill>
              </a:rPr>
              <a:t>4</a:t>
            </a:r>
            <a:r>
              <a:rPr lang="en" sz="1100">
                <a:solidFill>
                  <a:srgbClr val="09122D"/>
                </a:solidFill>
              </a:rPr>
              <a:t> </a:t>
            </a:r>
            <a:endParaRPr sz="1100">
              <a:solidFill>
                <a:srgbClr val="09122D"/>
              </a:solidFill>
            </a:endParaRPr>
          </a:p>
          <a:p>
            <a:pPr marL="0" indent="0" algn="r">
              <a:buSzPts val="523"/>
              <a:buNone/>
            </a:pPr>
            <a:r>
              <a:rPr lang="en" sz="1100">
                <a:solidFill>
                  <a:srgbClr val="09122D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"/>
                  </a:ext>
                </a:extLst>
              </a:rPr>
              <a:t>Effective at treating insomnia in populations with common comorbidities, including </a:t>
            </a:r>
            <a:r>
              <a:rPr lang="en" sz="1100" b="1">
                <a:solidFill>
                  <a:srgbClr val="09122D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"/>
                  </a:ext>
                </a:extLst>
              </a:rPr>
              <a:t>hypertension,</a:t>
            </a:r>
            <a:r>
              <a:rPr lang="en" sz="1100" b="1" baseline="30000">
                <a:solidFill>
                  <a:srgbClr val="09122D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5</a:t>
            </a:r>
            <a:r>
              <a:rPr lang="en" sz="1100" b="1">
                <a:solidFill>
                  <a:srgbClr val="09122D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4"/>
                  </a:ext>
                </a:extLst>
              </a:rPr>
              <a:t> stroke,</a:t>
            </a:r>
            <a:r>
              <a:rPr lang="en" sz="1100" b="1" baseline="30000">
                <a:solidFill>
                  <a:srgbClr val="09122D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5"/>
                  </a:ext>
                </a:extLst>
              </a:rPr>
              <a:t>6</a:t>
            </a:r>
            <a:r>
              <a:rPr lang="en" sz="1100" b="1">
                <a:solidFill>
                  <a:srgbClr val="09122D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6"/>
                  </a:ext>
                </a:extLst>
              </a:rPr>
              <a:t> anxiety,</a:t>
            </a:r>
            <a:r>
              <a:rPr lang="en" sz="1100" b="1" baseline="30000">
                <a:solidFill>
                  <a:srgbClr val="09122D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7</a:t>
            </a:r>
            <a:r>
              <a:rPr lang="en" sz="1100" b="1">
                <a:solidFill>
                  <a:srgbClr val="09122D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8"/>
                  </a:ext>
                </a:extLst>
              </a:rPr>
              <a:t> and depression</a:t>
            </a:r>
            <a:r>
              <a:rPr lang="en" sz="1100" b="1">
                <a:solidFill>
                  <a:srgbClr val="09122D"/>
                </a:solidFill>
              </a:rPr>
              <a:t>.</a:t>
            </a:r>
            <a:r>
              <a:rPr lang="en" sz="1100" b="1" baseline="30000">
                <a:solidFill>
                  <a:srgbClr val="09122D"/>
                </a:solidFill>
              </a:rPr>
              <a:t>8</a:t>
            </a:r>
            <a:endParaRPr sz="1100" b="1">
              <a:solidFill>
                <a:srgbClr val="09122D"/>
              </a:solidFill>
            </a:endParaRPr>
          </a:p>
          <a:p>
            <a:pPr marL="0" indent="0" algn="r">
              <a:buSzPts val="523"/>
              <a:buNone/>
            </a:pPr>
            <a:r>
              <a:rPr lang="en" sz="1100">
                <a:solidFill>
                  <a:srgbClr val="09122D"/>
                </a:solidFill>
              </a:rPr>
              <a:t>Effective during </a:t>
            </a:r>
            <a:r>
              <a:rPr lang="en" sz="1100" b="1">
                <a:solidFill>
                  <a:srgbClr val="09122D"/>
                </a:solidFill>
              </a:rPr>
              <a:t>pregnancy</a:t>
            </a:r>
            <a:r>
              <a:rPr lang="en" sz="1100" baseline="30000">
                <a:solidFill>
                  <a:srgbClr val="09122D"/>
                </a:solidFill>
              </a:rPr>
              <a:t>9,10</a:t>
            </a:r>
            <a:endParaRPr sz="1100" baseline="30000">
              <a:solidFill>
                <a:srgbClr val="09122D"/>
              </a:solidFill>
            </a:endParaRPr>
          </a:p>
        </p:txBody>
      </p:sp>
      <p:pic>
        <p:nvPicPr>
          <p:cNvPr id="857" name="Google Shape;857;g3c43b1e0221_0_1126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35275" y="2571751"/>
            <a:ext cx="2083503" cy="2571751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g3c43b1e0221_0_1126"/>
          <p:cNvSpPr txBox="1"/>
          <p:nvPr/>
        </p:nvSpPr>
        <p:spPr>
          <a:xfrm rot="-5400000">
            <a:off x="-2088300" y="2725965"/>
            <a:ext cx="4453500" cy="290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  <a:buSzPts val="600"/>
            </a:pPr>
            <a:r>
              <a:rPr lang="en" sz="600">
                <a:solidFill>
                  <a:srgbClr val="2F373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DOC-3907  Effective Jun 2025 ©2025 Big Health Inc.  |  CONFIDENTIAL &amp; PROPRIETARY  |  Do not distribute</a:t>
            </a:r>
            <a:endParaRPr sz="600">
              <a:solidFill>
                <a:srgbClr val="2F373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59" name="Google Shape;859;g3c43b1e0221_0_1126"/>
          <p:cNvSpPr txBox="1"/>
          <p:nvPr/>
        </p:nvSpPr>
        <p:spPr>
          <a:xfrm>
            <a:off x="2477151" y="3387751"/>
            <a:ext cx="1656000" cy="12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38" indent="-83818">
              <a:lnSpc>
                <a:spcPct val="120000"/>
              </a:lnSpc>
              <a:buClr>
                <a:schemeClr val="dk2"/>
              </a:buClr>
              <a:buSzPts val="600"/>
              <a:buFont typeface="Helvetica Neue"/>
              <a:buAutoNum type="arabicPeriod"/>
            </a:pPr>
            <a:r>
              <a:rPr lang="en" sz="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Sleepio is the first digital therapeutic to be recommended by </a:t>
            </a:r>
            <a:r>
              <a:rPr lang="en" sz="600" u="sng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  <a:hlinkClick r:id="rId1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NICE</a:t>
            </a:r>
            <a:r>
              <a:rPr lang="en" sz="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The </a:t>
            </a:r>
            <a:r>
              <a:rPr lang="en" sz="600" u="sng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  <a:hlinkClick r:id="rId1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American College of Physicians (ACP)</a:t>
            </a:r>
            <a:r>
              <a:rPr lang="en" sz="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" sz="600" u="sng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  <a:hlinkClick r:id="rId2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European Sleep Research Society (ESRS)</a:t>
            </a:r>
            <a:r>
              <a:rPr lang="en" sz="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and </a:t>
            </a:r>
            <a:r>
              <a:rPr lang="en" sz="600" u="sng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  <a:hlinkClick r:id="rId2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British Association for Psychopharmacology (BAP)</a:t>
            </a:r>
            <a:r>
              <a:rPr lang="en" sz="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guidelines all recommend CBT as the first-line treatment for insomnia disorder. Sleepio studies were cited and used to establish these three guidelines.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7"/>
          <p:cNvSpPr txBox="1"/>
          <p:nvPr/>
        </p:nvSpPr>
        <p:spPr>
          <a:xfrm>
            <a:off x="2418775" y="4750527"/>
            <a:ext cx="65877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SzPts val="600"/>
            </a:pPr>
            <a:r>
              <a:rPr lang="en" sz="600">
                <a:latin typeface="Helvetica Neue"/>
                <a:ea typeface="Helvetica Neue"/>
                <a:cs typeface="Helvetica Neue"/>
                <a:sym typeface="Helvetica Neue"/>
              </a:rPr>
              <a:t>2. </a:t>
            </a:r>
            <a:r>
              <a:rPr lang="en" sz="600"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Miller et al (2020). White paper</a:t>
            </a:r>
            <a:r>
              <a:rPr lang="en" sz="600">
                <a:latin typeface="Helvetica Neue"/>
                <a:ea typeface="Helvetica Neue"/>
                <a:cs typeface="Helvetica Neue"/>
                <a:sym typeface="Helvetica Neue"/>
              </a:rPr>
              <a:t> 3. </a:t>
            </a:r>
            <a:r>
              <a:rPr lang="en" sz="600"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Darden et al (2021) </a:t>
            </a:r>
            <a:r>
              <a:rPr lang="en" sz="600" i="1"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Sleep</a:t>
            </a:r>
            <a:r>
              <a:rPr lang="en" sz="600" i="1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600">
                <a:latin typeface="Helvetica Neue"/>
                <a:ea typeface="Helvetica Neue"/>
                <a:cs typeface="Helvetica Neue"/>
                <a:sym typeface="Helvetica Neue"/>
              </a:rPr>
              <a:t>4. </a:t>
            </a:r>
            <a:r>
              <a:rPr lang="en" sz="600"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Cheng et al. (2019). </a:t>
            </a:r>
            <a:r>
              <a:rPr lang="en" sz="600" i="1"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Sleep</a:t>
            </a:r>
            <a:r>
              <a:rPr lang="en" sz="600">
                <a:latin typeface="Helvetica Neue"/>
                <a:ea typeface="Helvetica Neue"/>
                <a:cs typeface="Helvetica Neue"/>
                <a:sym typeface="Helvetica Neue"/>
              </a:rPr>
              <a:t> 5</a:t>
            </a:r>
            <a:r>
              <a:rPr lang="en" sz="600" i="1"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lang="en" sz="600"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McGrath et al (2017). </a:t>
            </a:r>
            <a:r>
              <a:rPr lang="en" sz="600" i="1"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American Journal of Hypertension</a:t>
            </a:r>
            <a:r>
              <a:rPr lang="en" sz="600">
                <a:latin typeface="Helvetica Neue"/>
                <a:ea typeface="Helvetica Neue"/>
                <a:cs typeface="Helvetica Neue"/>
                <a:sym typeface="Helvetica Neue"/>
              </a:rPr>
              <a:t> 6. </a:t>
            </a:r>
            <a:r>
              <a:rPr lang="en" sz="600"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Fleming et al. (2024). </a:t>
            </a:r>
            <a:r>
              <a:rPr lang="en" sz="600" i="1"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Journal of Sleep Research</a:t>
            </a:r>
            <a:r>
              <a:rPr lang="en" sz="600">
                <a:latin typeface="Helvetica Neue"/>
                <a:ea typeface="Helvetica Neue"/>
                <a:cs typeface="Helvetica Neue"/>
                <a:sym typeface="Helvetica Neue"/>
              </a:rPr>
              <a:t> 7. </a:t>
            </a:r>
            <a:r>
              <a:rPr lang="en" sz="600"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Henry et al. (2023). </a:t>
            </a:r>
            <a:r>
              <a:rPr lang="en" sz="600" i="1"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Journal of Affective Disorders</a:t>
            </a:r>
            <a:r>
              <a:rPr lang="en" sz="600" i="1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600">
                <a:latin typeface="Helvetica Neue"/>
                <a:ea typeface="Helvetica Neue"/>
                <a:cs typeface="Helvetica Neue"/>
                <a:sym typeface="Helvetica Neue"/>
              </a:rPr>
              <a:t>8. </a:t>
            </a:r>
            <a:r>
              <a:rPr lang="en" sz="600"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Henry et al., (2021). </a:t>
            </a:r>
            <a:r>
              <a:rPr lang="en" sz="600" i="1"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Journal of Sleep Research </a:t>
            </a:r>
            <a:r>
              <a:rPr lang="en" sz="600">
                <a:latin typeface="Helvetica Neue"/>
                <a:ea typeface="Helvetica Neue"/>
                <a:cs typeface="Helvetica Neue"/>
                <a:sym typeface="Helvetica Neue"/>
              </a:rPr>
              <a:t>9. </a:t>
            </a:r>
            <a:r>
              <a:rPr lang="en" sz="600"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Felder et al. (2020). </a:t>
            </a:r>
            <a:r>
              <a:rPr lang="en" sz="600" i="1"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JAMA Psychiatry</a:t>
            </a:r>
            <a:r>
              <a:rPr lang="en" sz="600">
                <a:latin typeface="Helvetica Neue"/>
                <a:ea typeface="Helvetica Neue"/>
                <a:cs typeface="Helvetica Neue"/>
                <a:sym typeface="Helvetica Neue"/>
              </a:rPr>
              <a:t> 10. </a:t>
            </a:r>
            <a:r>
              <a:rPr lang="en" sz="600"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Kalmbach et al (2020). </a:t>
            </a:r>
            <a:r>
              <a:rPr lang="en" sz="600" i="1"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Sleep Med</a:t>
            </a:r>
            <a:r>
              <a:rPr lang="en" sz="60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SzPts val="600"/>
            </a:pPr>
            <a:endParaRPr sz="60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65" name="Google Shape;865;p7"/>
          <p:cNvSpPr txBox="1"/>
          <p:nvPr/>
        </p:nvSpPr>
        <p:spPr>
          <a:xfrm rot="-5400000">
            <a:off x="-2088300" y="2725965"/>
            <a:ext cx="4453500" cy="290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  <a:buSzPts val="600"/>
            </a:pPr>
            <a:r>
              <a:rPr lang="en" sz="600">
                <a:solidFill>
                  <a:srgbClr val="2F373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DOC-3907  Effective Jun 2025 ©2025 Big Health Inc.  |  CONFIDENTIAL &amp; PROPRIETARY  |  Do not distribute</a:t>
            </a:r>
            <a:endParaRPr sz="600">
              <a:solidFill>
                <a:srgbClr val="2F373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66" name="Google Shape;866;p7" descr="A close-up of a chart&#10;&#10;AI-generated content may be incorrect.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44948" y="147484"/>
            <a:ext cx="3947653" cy="3096199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67" name="Google Shape;867;p7" descr="A white paper with black text&#10;&#10;AI-generated content may be incorrect.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540630" y="914400"/>
            <a:ext cx="4465847" cy="3716593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68" name="Google Shape;868;p7"/>
          <p:cNvCxnSpPr/>
          <p:nvPr/>
        </p:nvCxnSpPr>
        <p:spPr>
          <a:xfrm>
            <a:off x="6384714" y="4315145"/>
            <a:ext cx="777677" cy="0"/>
          </a:xfrm>
          <a:prstGeom prst="straightConnector1">
            <a:avLst/>
          </a:prstGeom>
          <a:noFill/>
          <a:ln w="25400" cap="flat" cmpd="sng">
            <a:solidFill>
              <a:schemeClr val="accent5">
                <a:alpha val="55294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8039"/>
              </a:srgbClr>
            </a:outerShdw>
          </a:effectLst>
        </p:spPr>
      </p:cxnSp>
      <p:cxnSp>
        <p:nvCxnSpPr>
          <p:cNvPr id="869" name="Google Shape;869;p7"/>
          <p:cNvCxnSpPr/>
          <p:nvPr/>
        </p:nvCxnSpPr>
        <p:spPr>
          <a:xfrm>
            <a:off x="7656996" y="4456065"/>
            <a:ext cx="777677" cy="0"/>
          </a:xfrm>
          <a:prstGeom prst="straightConnector1">
            <a:avLst/>
          </a:prstGeom>
          <a:noFill/>
          <a:ln w="25400" cap="flat" cmpd="sng">
            <a:solidFill>
              <a:schemeClr val="accent5">
                <a:alpha val="55294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8039"/>
              </a:srgbClr>
            </a:outerShdw>
          </a:effectLst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3c43b1e0221_0_1109"/>
          <p:cNvSpPr txBox="1"/>
          <p:nvPr/>
        </p:nvSpPr>
        <p:spPr>
          <a:xfrm>
            <a:off x="747351" y="304050"/>
            <a:ext cx="4097700" cy="7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5000"/>
              </a:lnSpc>
              <a:buSzPts val="2500"/>
            </a:pPr>
            <a:r>
              <a:rPr lang="en" sz="2500"/>
              <a:t>Core techniques rooted in </a:t>
            </a:r>
            <a:r>
              <a:rPr lang="en" sz="2500" b="1"/>
              <a:t>cognitive behavioral principles</a:t>
            </a:r>
            <a:endParaRPr sz="2500" b="1">
              <a:solidFill>
                <a:srgbClr val="00B894"/>
              </a:solidFill>
            </a:endParaRPr>
          </a:p>
        </p:txBody>
      </p:sp>
      <p:cxnSp>
        <p:nvCxnSpPr>
          <p:cNvPr id="876" name="Google Shape;876;g3c43b1e0221_0_1109"/>
          <p:cNvCxnSpPr/>
          <p:nvPr/>
        </p:nvCxnSpPr>
        <p:spPr>
          <a:xfrm>
            <a:off x="4893042" y="1674774"/>
            <a:ext cx="3267900" cy="0"/>
          </a:xfrm>
          <a:prstGeom prst="straightConnector1">
            <a:avLst/>
          </a:prstGeom>
          <a:noFill/>
          <a:ln w="9525" cap="flat" cmpd="sng">
            <a:solidFill>
              <a:srgbClr val="1E289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77" name="Google Shape;877;g3c43b1e0221_0_1109"/>
          <p:cNvCxnSpPr/>
          <p:nvPr/>
        </p:nvCxnSpPr>
        <p:spPr>
          <a:xfrm>
            <a:off x="4893042" y="2512974"/>
            <a:ext cx="3267900" cy="0"/>
          </a:xfrm>
          <a:prstGeom prst="straightConnector1">
            <a:avLst/>
          </a:prstGeom>
          <a:noFill/>
          <a:ln w="9525" cap="flat" cmpd="sng">
            <a:solidFill>
              <a:srgbClr val="1E289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78" name="Google Shape;878;g3c43b1e0221_0_1109"/>
          <p:cNvCxnSpPr/>
          <p:nvPr/>
        </p:nvCxnSpPr>
        <p:spPr>
          <a:xfrm>
            <a:off x="4893042" y="3427374"/>
            <a:ext cx="3267900" cy="0"/>
          </a:xfrm>
          <a:prstGeom prst="straightConnector1">
            <a:avLst/>
          </a:prstGeom>
          <a:noFill/>
          <a:ln w="9525" cap="flat" cmpd="sng">
            <a:solidFill>
              <a:srgbClr val="1E289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79" name="Google Shape;879;g3c43b1e0221_0_1109"/>
          <p:cNvCxnSpPr/>
          <p:nvPr/>
        </p:nvCxnSpPr>
        <p:spPr>
          <a:xfrm>
            <a:off x="4893042" y="836574"/>
            <a:ext cx="3267900" cy="0"/>
          </a:xfrm>
          <a:prstGeom prst="straightConnector1">
            <a:avLst/>
          </a:prstGeom>
          <a:noFill/>
          <a:ln w="9525" cap="flat" cmpd="sng">
            <a:solidFill>
              <a:srgbClr val="1E289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80" name="Google Shape;880;g3c43b1e0221_0_1109"/>
          <p:cNvCxnSpPr/>
          <p:nvPr/>
        </p:nvCxnSpPr>
        <p:spPr>
          <a:xfrm>
            <a:off x="4893042" y="4341774"/>
            <a:ext cx="3267900" cy="0"/>
          </a:xfrm>
          <a:prstGeom prst="straightConnector1">
            <a:avLst/>
          </a:prstGeom>
          <a:noFill/>
          <a:ln w="9525" cap="flat" cmpd="sng">
            <a:solidFill>
              <a:srgbClr val="1E289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81" name="Google Shape;881;g3c43b1e0221_0_1109"/>
          <p:cNvSpPr txBox="1"/>
          <p:nvPr/>
        </p:nvSpPr>
        <p:spPr>
          <a:xfrm>
            <a:off x="4845151" y="1751325"/>
            <a:ext cx="3699000" cy="4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200"/>
            </a:pPr>
            <a:r>
              <a:rPr lang="en" sz="1300" b="1">
                <a:latin typeface="Helvetica Neue"/>
                <a:ea typeface="Helvetica Neue"/>
                <a:cs typeface="Helvetica Neue"/>
                <a:sym typeface="Helvetica Neue"/>
              </a:rPr>
              <a:t>Sleep Restriction</a:t>
            </a:r>
            <a:r>
              <a:rPr lang="en" sz="1200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recommends personalised bedtime and wake time to improve sleep efficiency and maintain a consistent sleep-wake schedule</a:t>
            </a:r>
            <a:endParaRPr sz="1200">
              <a:solidFill>
                <a:srgbClr val="0D0D0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SzPts val="1300"/>
            </a:pPr>
            <a:endParaRPr sz="13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82" name="Google Shape;882;g3c43b1e0221_0_1109"/>
          <p:cNvSpPr txBox="1"/>
          <p:nvPr/>
        </p:nvSpPr>
        <p:spPr>
          <a:xfrm>
            <a:off x="4845151" y="846776"/>
            <a:ext cx="39276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300"/>
            </a:pPr>
            <a:r>
              <a:rPr lang="en" sz="1300" b="1">
                <a:latin typeface="Helvetica Neue"/>
                <a:ea typeface="Helvetica Neue"/>
                <a:cs typeface="Helvetica Neue"/>
                <a:sym typeface="Helvetica Neue"/>
              </a:rPr>
              <a:t>Stimulus Control</a:t>
            </a:r>
            <a:r>
              <a:rPr lang="en" sz="1200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teaches patients healthy sleep habits to promote behavior change and strengthen the association between the bed and sleep</a:t>
            </a:r>
            <a:endParaRPr sz="1200">
              <a:solidFill>
                <a:srgbClr val="0D0D0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83" name="Google Shape;883;g3c43b1e0221_0_1109"/>
          <p:cNvSpPr txBox="1"/>
          <p:nvPr/>
        </p:nvSpPr>
        <p:spPr>
          <a:xfrm>
            <a:off x="4845151" y="2589358"/>
            <a:ext cx="3444900" cy="7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300"/>
            </a:pPr>
            <a:r>
              <a:rPr lang="en" sz="1300" b="1">
                <a:latin typeface="Helvetica Neue"/>
                <a:ea typeface="Helvetica Neue"/>
                <a:cs typeface="Helvetica Neue"/>
                <a:sym typeface="Helvetica Neue"/>
              </a:rPr>
              <a:t>Cognitive Restructuring </a:t>
            </a:r>
            <a:r>
              <a:rPr lang="en" sz="1200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helps patients challenge negative and unhelpful thoughts about sleep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SzPts val="1300"/>
            </a:pPr>
            <a:endParaRPr sz="13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84" name="Google Shape;884;g3c43b1e0221_0_1109"/>
          <p:cNvSpPr txBox="1"/>
          <p:nvPr/>
        </p:nvSpPr>
        <p:spPr>
          <a:xfrm>
            <a:off x="4845151" y="3503575"/>
            <a:ext cx="3444900" cy="7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300"/>
            </a:pPr>
            <a:r>
              <a:rPr lang="en" sz="1300" b="1">
                <a:latin typeface="Helvetica Neue"/>
                <a:ea typeface="Helvetica Neue"/>
                <a:cs typeface="Helvetica Neue"/>
                <a:sym typeface="Helvetica Neue"/>
              </a:rPr>
              <a:t>On-Demand Toolkit </a:t>
            </a:r>
            <a:r>
              <a:rPr lang="en" sz="1300">
                <a:latin typeface="Helvetica Neue"/>
                <a:ea typeface="Helvetica Neue"/>
                <a:cs typeface="Helvetica Neue"/>
                <a:sym typeface="Helvetica Neue"/>
              </a:rPr>
              <a:t>provides</a:t>
            </a:r>
            <a:r>
              <a:rPr lang="en" sz="1300" b="1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1200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interactive exercises to practice techniques and relax the body and mind </a:t>
            </a:r>
            <a:endParaRPr sz="1200">
              <a:solidFill>
                <a:srgbClr val="0D0D0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SzPts val="1300"/>
            </a:pPr>
            <a:endParaRPr sz="13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85" name="Google Shape;885;g3c43b1e0221_0_1109"/>
          <p:cNvSpPr txBox="1"/>
          <p:nvPr/>
        </p:nvSpPr>
        <p:spPr>
          <a:xfrm>
            <a:off x="5072575" y="4823876"/>
            <a:ext cx="4453500" cy="290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  <a:buSzPts val="600"/>
            </a:pPr>
            <a:r>
              <a:rPr lang="en" sz="600">
                <a:solidFill>
                  <a:srgbClr val="8D7D6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DOC-3907 Effective Jun 2025 ©2025 Big Health Inc.  |  CONFIDENTIAL &amp; PROPRIETARY  |  Do not distribute</a:t>
            </a:r>
            <a:endParaRPr sz="600">
              <a:solidFill>
                <a:srgbClr val="8D7D6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86" name="Google Shape;886;g3c43b1e0221_0_11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9200" y="1147064"/>
            <a:ext cx="3267901" cy="351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3cc3b6e9834_0_150"/>
          <p:cNvSpPr txBox="1"/>
          <p:nvPr/>
        </p:nvSpPr>
        <p:spPr>
          <a:xfrm>
            <a:off x="374900" y="214401"/>
            <a:ext cx="7802400" cy="5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>
              <a:buSzPts val="2400"/>
            </a:pPr>
            <a:r>
              <a:rPr lang="en" sz="2400" b="1">
                <a:latin typeface="Helvetica Neue"/>
                <a:ea typeface="Helvetica Neue"/>
                <a:cs typeface="Helvetica Neue"/>
                <a:sym typeface="Helvetica Neue"/>
              </a:rPr>
              <a:t>Offering Sleepio to your patients - general guidance </a:t>
            </a:r>
            <a:endParaRPr sz="2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92" name="Google Shape;892;g3cc3b6e9834_0_1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24025" y="1550601"/>
            <a:ext cx="3834600" cy="3663151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g3cc3b6e9834_0_150"/>
          <p:cNvSpPr/>
          <p:nvPr/>
        </p:nvSpPr>
        <p:spPr>
          <a:xfrm>
            <a:off x="1293000" y="1095563"/>
            <a:ext cx="6558000" cy="644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1E28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1200"/>
            </a:pPr>
            <a:r>
              <a:rPr lang="en" sz="1200">
                <a:solidFill>
                  <a:srgbClr val="1E28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Patients can sign up directly at </a:t>
            </a:r>
            <a:endParaRPr sz="1200">
              <a:solidFill>
                <a:srgbClr val="1E28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>
              <a:buSzPts val="1500"/>
            </a:pPr>
            <a:r>
              <a:rPr lang="en" sz="1800" b="1">
                <a:solidFill>
                  <a:srgbClr val="1E28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sleepio.com/nhs</a:t>
            </a:r>
            <a:endParaRPr sz="1800" b="1">
              <a:solidFill>
                <a:srgbClr val="1E28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4" name="Google Shape;894;g3cc3b6e9834_0_150"/>
          <p:cNvSpPr txBox="1"/>
          <p:nvPr/>
        </p:nvSpPr>
        <p:spPr>
          <a:xfrm>
            <a:off x="1293000" y="1920201"/>
            <a:ext cx="3215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200"/>
            </a:pPr>
            <a:r>
              <a:rPr lang="en" sz="1200" b="1">
                <a:solidFill>
                  <a:srgbClr val="1E28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Patient eligibility requirements</a:t>
            </a:r>
            <a:endParaRPr sz="1200" b="1">
              <a:solidFill>
                <a:srgbClr val="1E28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5" name="Google Shape;895;g3cc3b6e9834_0_150"/>
          <p:cNvSpPr txBox="1"/>
          <p:nvPr/>
        </p:nvSpPr>
        <p:spPr>
          <a:xfrm>
            <a:off x="1353751" y="2347901"/>
            <a:ext cx="3154500" cy="3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  <a:buSzPts val="1200"/>
            </a:pPr>
            <a:r>
              <a:rPr lang="en" sz="1200" b="1">
                <a:solidFill>
                  <a:srgbClr val="1E28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✓</a:t>
            </a:r>
            <a:r>
              <a:rPr lang="en" sz="1200">
                <a:solidFill>
                  <a:srgbClr val="F775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Present with symptoms of insomnia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50000"/>
              </a:lnSpc>
              <a:buSzPts val="1200"/>
            </a:pPr>
            <a:endParaRPr sz="1200">
              <a:solidFill>
                <a:srgbClr val="22222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6" name="Google Shape;896;g3cc3b6e9834_0_150"/>
          <p:cNvSpPr txBox="1"/>
          <p:nvPr/>
        </p:nvSpPr>
        <p:spPr>
          <a:xfrm>
            <a:off x="1353751" y="2759875"/>
            <a:ext cx="30000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50000"/>
              </a:lnSpc>
              <a:buSzPts val="1200"/>
            </a:pPr>
            <a:r>
              <a:rPr lang="en" sz="1200" b="1">
                <a:solidFill>
                  <a:srgbClr val="1E28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✓</a:t>
            </a:r>
            <a:r>
              <a:rPr lang="en" sz="1200" b="1">
                <a:solidFill>
                  <a:srgbClr val="E8601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r>
              <a:rPr lang="en" sz="12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Conversational level English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7" name="Google Shape;897;g3cc3b6e9834_0_150"/>
          <p:cNvSpPr txBox="1"/>
          <p:nvPr/>
        </p:nvSpPr>
        <p:spPr>
          <a:xfrm>
            <a:off x="1353751" y="3197518"/>
            <a:ext cx="30000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50000"/>
              </a:lnSpc>
              <a:buSzPts val="1200"/>
            </a:pPr>
            <a:r>
              <a:rPr lang="en" sz="1200" b="1">
                <a:solidFill>
                  <a:srgbClr val="1E28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✓</a:t>
            </a:r>
            <a:r>
              <a:rPr lang="en" sz="1200">
                <a:solidFill>
                  <a:srgbClr val="E8601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r>
              <a:rPr lang="en" sz="12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Aged 18 or over</a:t>
            </a:r>
            <a:endParaRPr sz="1200">
              <a:solidFill>
                <a:srgbClr val="22222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8" name="Google Shape;898;g3cc3b6e9834_0_150"/>
          <p:cNvSpPr txBox="1"/>
          <p:nvPr/>
        </p:nvSpPr>
        <p:spPr>
          <a:xfrm>
            <a:off x="1353751" y="3620523"/>
            <a:ext cx="30000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50000"/>
              </a:lnSpc>
              <a:buSzPts val="1200"/>
            </a:pPr>
            <a:r>
              <a:rPr lang="en" sz="1200" b="1">
                <a:solidFill>
                  <a:srgbClr val="1E28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✓</a:t>
            </a:r>
            <a:r>
              <a:rPr lang="en" sz="1200" b="1">
                <a:solidFill>
                  <a:srgbClr val="E8601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r>
              <a:rPr lang="en" sz="12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Access to a smartphone and internet</a:t>
            </a:r>
            <a:endParaRPr sz="1200">
              <a:solidFill>
                <a:srgbClr val="22222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899" name="Google Shape;899;g3cc3b6e9834_0_150"/>
          <p:cNvCxnSpPr/>
          <p:nvPr/>
        </p:nvCxnSpPr>
        <p:spPr>
          <a:xfrm rot="10800000" flipH="1">
            <a:off x="1353751" y="2732709"/>
            <a:ext cx="2906100" cy="9600"/>
          </a:xfrm>
          <a:prstGeom prst="straightConnector1">
            <a:avLst/>
          </a:prstGeom>
          <a:noFill/>
          <a:ln w="9525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00" name="Google Shape;900;g3cc3b6e9834_0_150"/>
          <p:cNvCxnSpPr/>
          <p:nvPr/>
        </p:nvCxnSpPr>
        <p:spPr>
          <a:xfrm rot="10800000" flipH="1">
            <a:off x="1400701" y="3170359"/>
            <a:ext cx="2906100" cy="9600"/>
          </a:xfrm>
          <a:prstGeom prst="straightConnector1">
            <a:avLst/>
          </a:prstGeom>
          <a:noFill/>
          <a:ln w="9525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01" name="Google Shape;901;g3cc3b6e9834_0_150"/>
          <p:cNvCxnSpPr/>
          <p:nvPr/>
        </p:nvCxnSpPr>
        <p:spPr>
          <a:xfrm rot="10800000" flipH="1">
            <a:off x="1447651" y="3574221"/>
            <a:ext cx="2906100" cy="9600"/>
          </a:xfrm>
          <a:prstGeom prst="straightConnector1">
            <a:avLst/>
          </a:prstGeom>
          <a:noFill/>
          <a:ln w="9525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02" name="Google Shape;902;g3cc3b6e9834_0_150"/>
          <p:cNvCxnSpPr/>
          <p:nvPr/>
        </p:nvCxnSpPr>
        <p:spPr>
          <a:xfrm rot="10800000" flipH="1">
            <a:off x="1353751" y="4217434"/>
            <a:ext cx="2906100" cy="9600"/>
          </a:xfrm>
          <a:prstGeom prst="straightConnector1">
            <a:avLst/>
          </a:prstGeom>
          <a:noFill/>
          <a:ln w="9525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03" name="Google Shape;903;g3cc3b6e9834_0_150"/>
          <p:cNvSpPr/>
          <p:nvPr/>
        </p:nvSpPr>
        <p:spPr>
          <a:xfrm>
            <a:off x="1353751" y="4097550"/>
            <a:ext cx="3558000" cy="566400"/>
          </a:xfrm>
          <a:prstGeom prst="roundRect">
            <a:avLst>
              <a:gd name="adj" fmla="val 16667"/>
            </a:avLst>
          </a:prstGeom>
          <a:solidFill>
            <a:srgbClr val="1E2891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R="406390">
              <a:lnSpc>
                <a:spcPct val="115000"/>
              </a:lnSpc>
              <a:spcBef>
                <a:spcPts val="1200"/>
              </a:spcBef>
              <a:buSzPts val="1100"/>
            </a:pPr>
            <a:endParaRPr sz="1100" b="1">
              <a:solidFill>
                <a:srgbClr val="E8601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4" name="Google Shape;904;g3cc3b6e9834_0_150"/>
          <p:cNvSpPr/>
          <p:nvPr/>
        </p:nvSpPr>
        <p:spPr>
          <a:xfrm>
            <a:off x="1422000" y="4097550"/>
            <a:ext cx="3618600" cy="566400"/>
          </a:xfrm>
          <a:prstGeom prst="roundRect">
            <a:avLst>
              <a:gd name="adj" fmla="val 16667"/>
            </a:avLst>
          </a:prstGeom>
          <a:solidFill>
            <a:srgbClr val="DBDAEB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R="406390">
              <a:lnSpc>
                <a:spcPct val="115000"/>
              </a:lnSpc>
              <a:spcBef>
                <a:spcPts val="1200"/>
              </a:spcBef>
              <a:buSzPts val="1100"/>
            </a:pPr>
            <a:r>
              <a:rPr lang="en" sz="1100">
                <a:latin typeface="Helvetica Neue"/>
                <a:ea typeface="Helvetica Neue"/>
                <a:cs typeface="Helvetica Neue"/>
                <a:sym typeface="Helvetica Neue"/>
              </a:rPr>
              <a:t>Not sure if a patient is suitable? Check full criteria at</a:t>
            </a:r>
            <a:r>
              <a:rPr lang="en" sz="1100">
                <a:solidFill>
                  <a:srgbClr val="55555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1100" b="1">
                <a:solidFill>
                  <a:srgbClr val="1E28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sleepio</a:t>
            </a:r>
            <a:r>
              <a:rPr lang="en" sz="1100" b="1">
                <a:solidFill>
                  <a:srgbClr val="1E289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.com/suitable</a:t>
            </a:r>
            <a:endParaRPr sz="1100" b="1">
              <a:solidFill>
                <a:srgbClr val="1E28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355">
          <a:extLst>
            <a:ext uri="{FF2B5EF4-FFF2-40B4-BE49-F238E27FC236}">
              <a16:creationId xmlns:a16="http://schemas.microsoft.com/office/drawing/2014/main" xmlns="" id="{0B8E21B1-5515-1073-1789-F7438B063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3c43b1e0221_0_1126">
            <a:extLst>
              <a:ext uri="{FF2B5EF4-FFF2-40B4-BE49-F238E27FC236}">
                <a16:creationId xmlns:a16="http://schemas.microsoft.com/office/drawing/2014/main" xmlns="" id="{75870B7B-6FFA-57E6-1D74-CE7B9B6D1C98}"/>
              </a:ext>
            </a:extLst>
          </p:cNvPr>
          <p:cNvSpPr txBox="1"/>
          <p:nvPr/>
        </p:nvSpPr>
        <p:spPr>
          <a:xfrm>
            <a:off x="2418775" y="4750525"/>
            <a:ext cx="6587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tabLst/>
              <a:defRPr/>
            </a:pPr>
            <a:r>
              <a:rPr kumimoji="0" lang="en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2. </a:t>
            </a:r>
            <a:r>
              <a:rPr kumimoji="0" lang="en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Miller et al (2020). White paper</a:t>
            </a:r>
            <a:r>
              <a:rPr kumimoji="0" lang="en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3. </a:t>
            </a:r>
            <a:r>
              <a:rPr kumimoji="0" lang="en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Darden et al (2021) </a:t>
            </a:r>
            <a:r>
              <a:rPr kumimoji="0" lang="en" sz="6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Sleep</a:t>
            </a:r>
            <a:r>
              <a:rPr kumimoji="0" lang="en" sz="6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4. </a:t>
            </a:r>
            <a:r>
              <a:rPr kumimoji="0" lang="en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Cheng et al. (2019). </a:t>
            </a:r>
            <a:r>
              <a:rPr kumimoji="0" lang="en" sz="6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Sleep</a:t>
            </a:r>
            <a:r>
              <a:rPr kumimoji="0" lang="en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5</a:t>
            </a:r>
            <a:r>
              <a:rPr kumimoji="0" lang="en" sz="6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kumimoji="0" lang="en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McGrath et al (2017). </a:t>
            </a:r>
            <a:r>
              <a:rPr kumimoji="0" lang="en" sz="6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American Journal of Hypertension</a:t>
            </a:r>
            <a:r>
              <a:rPr kumimoji="0" lang="en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6. </a:t>
            </a:r>
            <a:r>
              <a:rPr kumimoji="0" lang="en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Fleming et al. (2024). </a:t>
            </a:r>
            <a:r>
              <a:rPr kumimoji="0" lang="en" sz="6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Journal of Sleep Research</a:t>
            </a:r>
            <a:r>
              <a:rPr kumimoji="0" lang="en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7. </a:t>
            </a:r>
            <a:r>
              <a:rPr kumimoji="0" lang="en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Henry et al. (2023). </a:t>
            </a:r>
            <a:r>
              <a:rPr kumimoji="0" lang="en" sz="6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Journal of Affective Disorders</a:t>
            </a:r>
            <a:r>
              <a:rPr kumimoji="0" lang="en" sz="6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8. </a:t>
            </a:r>
            <a:r>
              <a:rPr kumimoji="0" lang="en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Henry et al., (2021). </a:t>
            </a:r>
            <a:r>
              <a:rPr kumimoji="0" lang="en" sz="6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Journal of Sleep Research </a:t>
            </a:r>
            <a:r>
              <a:rPr kumimoji="0" lang="en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9. </a:t>
            </a:r>
            <a:r>
              <a:rPr kumimoji="0" lang="en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Felder et al. (2020). </a:t>
            </a:r>
            <a:r>
              <a:rPr kumimoji="0" lang="en" sz="6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JAMA Psychiatry</a:t>
            </a:r>
            <a:r>
              <a:rPr kumimoji="0" lang="en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10. </a:t>
            </a:r>
            <a:r>
              <a:rPr kumimoji="0" lang="en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Kalmbach et al (2020). </a:t>
            </a:r>
            <a:r>
              <a:rPr kumimoji="0" lang="en" sz="6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Sleep Med</a:t>
            </a:r>
            <a:r>
              <a:rPr kumimoji="0" lang="en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tabLst/>
              <a:defRPr/>
            </a:pPr>
            <a:endParaRPr kumimoji="0" sz="600" b="0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68" name="Google Shape;1368;g3c43b1e0221_0_1126">
            <a:extLst>
              <a:ext uri="{FF2B5EF4-FFF2-40B4-BE49-F238E27FC236}">
                <a16:creationId xmlns:a16="http://schemas.microsoft.com/office/drawing/2014/main" xmlns="" id="{B986E26F-AFA0-F3A3-DBE0-D2BF85C66480}"/>
              </a:ext>
            </a:extLst>
          </p:cNvPr>
          <p:cNvSpPr txBox="1"/>
          <p:nvPr/>
        </p:nvSpPr>
        <p:spPr>
          <a:xfrm rot="-5400000">
            <a:off x="-2088300" y="2732925"/>
            <a:ext cx="4453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tabLst/>
              <a:defRPr/>
            </a:pPr>
            <a:r>
              <a:rPr kumimoji="0" lang="en" sz="600" b="0" i="0" u="none" strike="noStrike" kern="0" cap="none" spc="0" normalizeH="0" baseline="0" noProof="0">
                <a:ln>
                  <a:noFill/>
                </a:ln>
                <a:solidFill>
                  <a:srgbClr val="2F3735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DOC-3907  Effective Jun 2025 ©2025 Big Health Inc.  |  CONFIDENTIAL &amp; PROPRIETARY  |  Do not distribute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rgbClr val="2F3735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Google Shape;623;p79">
            <a:extLst>
              <a:ext uri="{FF2B5EF4-FFF2-40B4-BE49-F238E27FC236}">
                <a16:creationId xmlns:a16="http://schemas.microsoft.com/office/drawing/2014/main" xmlns="" id="{662F94A9-079A-C700-7069-108708D97DCE}"/>
              </a:ext>
            </a:extLst>
          </p:cNvPr>
          <p:cNvPicPr preferRelativeResize="0"/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1823" y="382560"/>
            <a:ext cx="2260010" cy="436796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4" name="Google Shape;625;p79">
            <a:extLst>
              <a:ext uri="{FF2B5EF4-FFF2-40B4-BE49-F238E27FC236}">
                <a16:creationId xmlns:a16="http://schemas.microsoft.com/office/drawing/2014/main" xmlns="" id="{B8E328D1-0B54-5D44-67F1-EA2B01D47852}"/>
              </a:ext>
            </a:extLst>
          </p:cNvPr>
          <p:cNvPicPr preferRelativeResize="0"/>
          <p:nvPr/>
        </p:nvPicPr>
        <p:blipFill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101" y="2774583"/>
            <a:ext cx="4540223" cy="197594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6" name="Picture 5" descr="A screenshot of a medical search&#10;&#10;AI-generated content may be incorrect.">
            <a:extLst>
              <a:ext uri="{FF2B5EF4-FFF2-40B4-BE49-F238E27FC236}">
                <a16:creationId xmlns:a16="http://schemas.microsoft.com/office/drawing/2014/main" xmlns="" id="{4C99BE45-C912-CB81-A42D-03F1770DB28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2438" y="382560"/>
            <a:ext cx="5377548" cy="2189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65959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6" name="Add-in 5" title="Interactive content from Mentimeter">
                <a:extLst>
                  <a:ext uri="{FF2B5EF4-FFF2-40B4-BE49-F238E27FC236}">
                    <a16:creationId xmlns:a16="http://schemas.microsoft.com/office/drawing/2014/main" xmlns="" id="{1536D6FF-52C7-63EE-A1BA-F2E210A06E4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29880943"/>
                  </p:ext>
                </p:extLst>
              </p:nvPr>
            </p:nvGraphicFramePr>
            <p:xfrm>
              <a:off x="0" y="0"/>
              <a:ext cx="9144000" cy="51435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6" name="Add-in 5" title="Interactive content from Mentimeter">
                <a:extLst>
                  <a:ext uri="{FF2B5EF4-FFF2-40B4-BE49-F238E27FC236}">
                    <a16:creationId xmlns:a16="http://schemas.microsoft.com/office/drawing/2014/main" id="{1536D6FF-52C7-63EE-A1BA-F2E210A06E4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1435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itle 6" hidden="1">
            <a:extLst>
              <a:ext uri="{FF2B5EF4-FFF2-40B4-BE49-F238E27FC236}">
                <a16:creationId xmlns:a16="http://schemas.microsoft.com/office/drawing/2014/main" xmlns="" id="{214F4A58-1B10-B0D2-523C-79A8B01B7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What would most help you offer Sleepio to patients?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04A79C7D-3E94-16E0-A78D-3D5904AC4E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8BBF9F43-76A0-1BEA-0645-72B9E9923A69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3cc3b6e9834_0_172"/>
          <p:cNvSpPr txBox="1"/>
          <p:nvPr/>
        </p:nvSpPr>
        <p:spPr>
          <a:xfrm>
            <a:off x="374900" y="214401"/>
            <a:ext cx="8356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>
              <a:buClr>
                <a:schemeClr val="dk1"/>
              </a:buClr>
              <a:buSzPts val="2500"/>
            </a:pPr>
            <a:r>
              <a:rPr lang="en" sz="24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Sleepio resources for you and your team</a:t>
            </a: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SzPts val="2400"/>
            </a:pPr>
            <a:endParaRPr sz="2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27" name="Google Shape;927;g3cc3b6e9834_0_1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72200" y="2331937"/>
            <a:ext cx="1975349" cy="1905327"/>
          </a:xfrm>
          <a:prstGeom prst="rect">
            <a:avLst/>
          </a:prstGeom>
          <a:noFill/>
          <a:ln>
            <a:noFill/>
          </a:ln>
        </p:spPr>
      </p:pic>
      <p:sp>
        <p:nvSpPr>
          <p:cNvPr id="928" name="Google Shape;928;g3cc3b6e9834_0_172"/>
          <p:cNvSpPr/>
          <p:nvPr/>
        </p:nvSpPr>
        <p:spPr>
          <a:xfrm>
            <a:off x="4572001" y="2092876"/>
            <a:ext cx="1377300" cy="1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5000"/>
              </a:lnSpc>
              <a:buSzPts val="1100"/>
            </a:pPr>
            <a:r>
              <a:rPr lang="en" sz="1100" b="1">
                <a:solidFill>
                  <a:srgbClr val="18448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Scan for resources</a:t>
            </a:r>
            <a:endParaRPr sz="1100" b="1">
              <a:solidFill>
                <a:srgbClr val="18448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29" name="Google Shape;929;g3cc3b6e9834_0_1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23601" y="1281863"/>
            <a:ext cx="2760899" cy="3905120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g3cc3b6e9834_0_172"/>
          <p:cNvSpPr txBox="1"/>
          <p:nvPr/>
        </p:nvSpPr>
        <p:spPr>
          <a:xfrm>
            <a:off x="487249" y="1324925"/>
            <a:ext cx="6144139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5000"/>
              </a:lnSpc>
              <a:buSzPts val="1400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Further information on Sleepio can </a:t>
            </a:r>
            <a:r>
              <a:rPr lang="en"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9"/>
                  </a:ext>
                </a:extLst>
              </a:rPr>
              <a:t>be</a:t>
            </a: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 found at </a:t>
            </a:r>
            <a:r>
              <a:rPr lang="en" b="1" u="sng">
                <a:solidFill>
                  <a:srgbClr val="1E2891"/>
                </a:solidFill>
                <a:latin typeface="Helvetica Neue"/>
                <a:ea typeface="Helvetica Neue"/>
                <a:cs typeface="Helvetica Neue"/>
                <a:sym typeface="Helvetica Neue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bighealth.co.uk/</a:t>
            </a:r>
            <a:r>
              <a:rPr lang="en" b="1" u="sng">
                <a:solidFill>
                  <a:srgbClr val="1E28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resources</a:t>
            </a:r>
            <a:endParaRPr b="1">
              <a:solidFill>
                <a:srgbClr val="1E2891"/>
              </a:solidFill>
              <a:highlight>
                <a:srgbClr val="FF754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buSzPts val="1400"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1" name="Google Shape;931;g3cc3b6e9834_0_172"/>
          <p:cNvSpPr txBox="1"/>
          <p:nvPr/>
        </p:nvSpPr>
        <p:spPr>
          <a:xfrm>
            <a:off x="426500" y="2075625"/>
            <a:ext cx="3215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r>
              <a:rPr lang="en" b="1">
                <a:solidFill>
                  <a:srgbClr val="343CB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Resources include</a:t>
            </a:r>
            <a:endParaRPr b="1">
              <a:solidFill>
                <a:srgbClr val="343CB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2" name="Google Shape;932;g3cc3b6e9834_0_172"/>
          <p:cNvSpPr txBox="1"/>
          <p:nvPr/>
        </p:nvSpPr>
        <p:spPr>
          <a:xfrm>
            <a:off x="487251" y="2503334"/>
            <a:ext cx="26004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  <a:buSzPts val="1200"/>
            </a:pPr>
            <a:r>
              <a:rPr lang="en" sz="1200" b="1">
                <a:solidFill>
                  <a:srgbClr val="1E28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✓</a:t>
            </a:r>
            <a:r>
              <a:rPr lang="en" sz="1200">
                <a:solidFill>
                  <a:srgbClr val="F775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Sleepio FAQs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50000"/>
              </a:lnSpc>
              <a:buSzPts val="1200"/>
            </a:pPr>
            <a:endParaRPr sz="1200">
              <a:solidFill>
                <a:srgbClr val="22222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3" name="Google Shape;933;g3cc3b6e9834_0_172"/>
          <p:cNvSpPr txBox="1"/>
          <p:nvPr/>
        </p:nvSpPr>
        <p:spPr>
          <a:xfrm>
            <a:off x="487251" y="2915301"/>
            <a:ext cx="30000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50000"/>
              </a:lnSpc>
              <a:buSzPts val="1200"/>
            </a:pPr>
            <a:r>
              <a:rPr lang="en" sz="1200" b="1">
                <a:solidFill>
                  <a:srgbClr val="1E28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✓</a:t>
            </a:r>
            <a:r>
              <a:rPr lang="en" sz="1200" b="1">
                <a:solidFill>
                  <a:srgbClr val="E8601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r>
              <a:rPr lang="en" sz="12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Information for your website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4" name="Google Shape;934;g3cc3b6e9834_0_172"/>
          <p:cNvSpPr txBox="1"/>
          <p:nvPr/>
        </p:nvSpPr>
        <p:spPr>
          <a:xfrm>
            <a:off x="487251" y="3352942"/>
            <a:ext cx="30000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50000"/>
              </a:lnSpc>
              <a:buSzPts val="1200"/>
            </a:pPr>
            <a:r>
              <a:rPr lang="en" sz="1200" b="1">
                <a:solidFill>
                  <a:srgbClr val="1E28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✓</a:t>
            </a:r>
            <a:r>
              <a:rPr lang="en" sz="1200">
                <a:solidFill>
                  <a:srgbClr val="E8601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r>
              <a:rPr lang="en" sz="12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Clinician and patient poster</a:t>
            </a:r>
            <a:endParaRPr sz="1200">
              <a:solidFill>
                <a:srgbClr val="22222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5" name="Google Shape;935;g3cc3b6e9834_0_172"/>
          <p:cNvSpPr txBox="1"/>
          <p:nvPr/>
        </p:nvSpPr>
        <p:spPr>
          <a:xfrm>
            <a:off x="487251" y="3775947"/>
            <a:ext cx="30000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50000"/>
              </a:lnSpc>
              <a:buSzPts val="1200"/>
            </a:pPr>
            <a:r>
              <a:rPr lang="en" sz="1200" b="1">
                <a:solidFill>
                  <a:srgbClr val="1E28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✓</a:t>
            </a:r>
            <a:r>
              <a:rPr lang="en" sz="1200" b="1">
                <a:solidFill>
                  <a:srgbClr val="E8601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r>
              <a:rPr lang="en" sz="12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Training presentation and video</a:t>
            </a:r>
            <a:endParaRPr sz="1200">
              <a:solidFill>
                <a:srgbClr val="22222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936" name="Google Shape;936;g3cc3b6e9834_0_172"/>
          <p:cNvCxnSpPr/>
          <p:nvPr/>
        </p:nvCxnSpPr>
        <p:spPr>
          <a:xfrm rot="10800000" flipH="1">
            <a:off x="487251" y="2888134"/>
            <a:ext cx="2906100" cy="9600"/>
          </a:xfrm>
          <a:prstGeom prst="straightConnector1">
            <a:avLst/>
          </a:prstGeom>
          <a:noFill/>
          <a:ln w="9525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37" name="Google Shape;937;g3cc3b6e9834_0_172"/>
          <p:cNvCxnSpPr/>
          <p:nvPr/>
        </p:nvCxnSpPr>
        <p:spPr>
          <a:xfrm rot="10800000" flipH="1">
            <a:off x="534201" y="3325785"/>
            <a:ext cx="2906100" cy="9600"/>
          </a:xfrm>
          <a:prstGeom prst="straightConnector1">
            <a:avLst/>
          </a:prstGeom>
          <a:noFill/>
          <a:ln w="9525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38" name="Google Shape;938;g3cc3b6e9834_0_172"/>
          <p:cNvCxnSpPr/>
          <p:nvPr/>
        </p:nvCxnSpPr>
        <p:spPr>
          <a:xfrm rot="10800000" flipH="1">
            <a:off x="581151" y="3729646"/>
            <a:ext cx="2906100" cy="9600"/>
          </a:xfrm>
          <a:prstGeom prst="straightConnector1">
            <a:avLst/>
          </a:prstGeom>
          <a:noFill/>
          <a:ln w="9525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11"/>
          <p:cNvSpPr/>
          <p:nvPr/>
        </p:nvSpPr>
        <p:spPr>
          <a:xfrm>
            <a:off x="4408726" y="25"/>
            <a:ext cx="4679700" cy="5143500"/>
          </a:xfrm>
          <a:prstGeom prst="rect">
            <a:avLst/>
          </a:prstGeom>
          <a:solidFill>
            <a:srgbClr val="DBDA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1400"/>
            </a:pPr>
            <a:endParaRPr/>
          </a:p>
        </p:txBody>
      </p:sp>
      <p:sp>
        <p:nvSpPr>
          <p:cNvPr id="944" name="Google Shape;944;p11"/>
          <p:cNvSpPr txBox="1"/>
          <p:nvPr/>
        </p:nvSpPr>
        <p:spPr>
          <a:xfrm>
            <a:off x="982421" y="858176"/>
            <a:ext cx="25683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SzPts val="3000"/>
            </a:pPr>
            <a:r>
              <a:rPr lang="en" sz="30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</a:t>
            </a:r>
            <a:endParaRPr sz="30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45" name="Google Shape;945;p11"/>
          <p:cNvSpPr txBox="1"/>
          <p:nvPr/>
        </p:nvSpPr>
        <p:spPr>
          <a:xfrm>
            <a:off x="129797" y="4798777"/>
            <a:ext cx="4453500" cy="290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  <a:buSzPts val="600"/>
            </a:pPr>
            <a:r>
              <a:rPr lang="en" sz="600">
                <a:solidFill>
                  <a:srgbClr val="8D7D6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Effective Jan 2026 ©2026 Big Health Inc.  |  CONFIDENTIAL &amp; PROPRIETARY  |  Do not distribute</a:t>
            </a:r>
            <a:endParaRPr sz="600">
              <a:solidFill>
                <a:srgbClr val="8D7D6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46" name="Google Shape;946;p11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081" y="464563"/>
            <a:ext cx="1069043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11" title="QRCode for Sleepio Training Feedback 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2126" y="2499701"/>
            <a:ext cx="1418927" cy="1399876"/>
          </a:xfrm>
          <a:prstGeom prst="rect">
            <a:avLst/>
          </a:prstGeom>
          <a:noFill/>
          <a:ln>
            <a:noFill/>
          </a:ln>
        </p:spPr>
      </p:pic>
      <p:sp>
        <p:nvSpPr>
          <p:cNvPr id="948" name="Google Shape;948;p11"/>
          <p:cNvSpPr txBox="1"/>
          <p:nvPr/>
        </p:nvSpPr>
        <p:spPr>
          <a:xfrm>
            <a:off x="214551" y="1962301"/>
            <a:ext cx="35817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15000"/>
              </a:lnSpc>
              <a:buSzPts val="1400"/>
            </a:pPr>
            <a:r>
              <a:rPr lang="en" b="1">
                <a:solidFill>
                  <a:srgbClr val="343CB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Please fill out our feedback survey</a:t>
            </a:r>
            <a:endParaRPr b="1">
              <a:solidFill>
                <a:srgbClr val="343CB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buSzPts val="1400"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49" name="Google Shape;949;p11" descr="A certificate of a workshop completion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58433" y="956080"/>
            <a:ext cx="4368835" cy="30872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g39430f11ca2_0_205"/>
          <p:cNvSpPr txBox="1"/>
          <p:nvPr/>
        </p:nvSpPr>
        <p:spPr>
          <a:xfrm>
            <a:off x="374900" y="214401"/>
            <a:ext cx="82866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>
              <a:buSzPts val="2400"/>
            </a:pPr>
            <a:r>
              <a:rPr lang="en" sz="2400" b="1">
                <a:latin typeface="Helvetica Neue"/>
                <a:ea typeface="Helvetica Neue"/>
                <a:cs typeface="Helvetica Neue"/>
                <a:sym typeface="Helvetica Neue"/>
              </a:rPr>
              <a:t>Patient case study - Brian</a:t>
            </a:r>
            <a:endParaRPr sz="2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56" name="Google Shape;956;g39430f11ca2_0_205" title="Brian SNUG V2.m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3175" y="847750"/>
            <a:ext cx="6450048" cy="3628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xmlns="" id="{81CBCC02-2D39-2866-1897-979C8A1E8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9001" y="-645934"/>
            <a:ext cx="9773001" cy="46153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85A8124-D9A7-D0AF-BBDF-73E243A0C00E}"/>
              </a:ext>
            </a:extLst>
          </p:cNvPr>
          <p:cNvSpPr txBox="1"/>
          <p:nvPr/>
        </p:nvSpPr>
        <p:spPr>
          <a:xfrm>
            <a:off x="349407" y="1309866"/>
            <a:ext cx="3196682" cy="12618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Please go to</a:t>
            </a:r>
          </a:p>
          <a:p>
            <a:pPr algn="ctr"/>
            <a:endParaRPr lang="en-US" sz="2400" dirty="0"/>
          </a:p>
          <a:p>
            <a:pPr algn="ctr"/>
            <a:r>
              <a:rPr lang="en-US" sz="2800" dirty="0"/>
              <a:t> </a:t>
            </a:r>
            <a:r>
              <a:rPr lang="en-US" sz="2800" b="1" dirty="0" err="1"/>
              <a:t>www.menti.com</a:t>
            </a:r>
            <a:endParaRPr lang="en-US" sz="28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5AEF82A3-4202-E66C-18D5-509A3FB95DB9}"/>
              </a:ext>
            </a:extLst>
          </p:cNvPr>
          <p:cNvSpPr/>
          <p:nvPr/>
        </p:nvSpPr>
        <p:spPr>
          <a:xfrm>
            <a:off x="349407" y="1182029"/>
            <a:ext cx="3196682" cy="183623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8A4B2D9-0751-E8BB-9714-8DE379BEFB3B}"/>
              </a:ext>
            </a:extLst>
          </p:cNvPr>
          <p:cNvSpPr txBox="1"/>
          <p:nvPr/>
        </p:nvSpPr>
        <p:spPr>
          <a:xfrm>
            <a:off x="5796903" y="1386810"/>
            <a:ext cx="3096237" cy="2369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Or</a:t>
            </a:r>
            <a:r>
              <a:rPr lang="en-US" sz="2400" dirty="0"/>
              <a:t> you can scan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A QR code during the session</a:t>
            </a:r>
          </a:p>
          <a:p>
            <a:pPr algn="ctr"/>
            <a:endParaRPr lang="en-US" sz="2400" dirty="0"/>
          </a:p>
          <a:p>
            <a:pPr algn="ctr"/>
            <a:r>
              <a:rPr lang="en-US" sz="2800" dirty="0"/>
              <a:t> </a:t>
            </a:r>
            <a:endParaRPr lang="en-US" sz="28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7FDE7576-C297-3432-42B1-AEF4D2D64396}"/>
              </a:ext>
            </a:extLst>
          </p:cNvPr>
          <p:cNvSpPr/>
          <p:nvPr/>
        </p:nvSpPr>
        <p:spPr>
          <a:xfrm>
            <a:off x="5597912" y="1182029"/>
            <a:ext cx="3404840" cy="192690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853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3c43b1e0221_0_478"/>
          <p:cNvSpPr txBox="1"/>
          <p:nvPr/>
        </p:nvSpPr>
        <p:spPr>
          <a:xfrm>
            <a:off x="958525" y="2631901"/>
            <a:ext cx="6043200" cy="6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lnSpc>
                <a:spcPct val="90000"/>
              </a:lnSpc>
              <a:buSzPts val="3200"/>
            </a:pPr>
            <a:r>
              <a:rPr lang="en" sz="3200" b="1">
                <a:solidFill>
                  <a:srgbClr val="0912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Sleepio </a:t>
            </a:r>
            <a:endParaRPr sz="3200" b="1">
              <a:solidFill>
                <a:srgbClr val="0912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Clr>
                <a:srgbClr val="09122D"/>
              </a:buClr>
              <a:buSzPts val="3500"/>
            </a:pPr>
            <a:endParaRPr sz="2500">
              <a:solidFill>
                <a:srgbClr val="0912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90000"/>
              </a:lnSpc>
              <a:buSzPts val="2500"/>
            </a:pPr>
            <a:r>
              <a:rPr lang="en" sz="2500">
                <a:solidFill>
                  <a:srgbClr val="0912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Digital CBT for insomnia (CBT-I) </a:t>
            </a:r>
            <a:endParaRPr sz="28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81" name="Google Shape;781;g3c43b1e0221_0_478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00981" y="507238"/>
            <a:ext cx="1069043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6" name="Add-in 5" title="Interactive content from Mentimeter">
                <a:extLst>
                  <a:ext uri="{FF2B5EF4-FFF2-40B4-BE49-F238E27FC236}">
                    <a16:creationId xmlns:a16="http://schemas.microsoft.com/office/drawing/2014/main" xmlns="" id="{17B06E62-64D6-8AED-92C7-AB9E6FB3C74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34811308"/>
                  </p:ext>
                </p:extLst>
              </p:nvPr>
            </p:nvGraphicFramePr>
            <p:xfrm>
              <a:off x="0" y="0"/>
              <a:ext cx="9144000" cy="51435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6" name="Add-in 5" title="Interactive content from Mentimeter">
                <a:extLst>
                  <a:ext uri="{FF2B5EF4-FFF2-40B4-BE49-F238E27FC236}">
                    <a16:creationId xmlns:a16="http://schemas.microsoft.com/office/drawing/2014/main" id="{17B06E62-64D6-8AED-92C7-AB9E6FB3C74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9144000" cy="51435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itle 6" hidden="1">
            <a:extLst>
              <a:ext uri="{FF2B5EF4-FFF2-40B4-BE49-F238E27FC236}">
                <a16:creationId xmlns:a16="http://schemas.microsoft.com/office/drawing/2014/main" xmlns="" id="{E2E70A02-8F70-7A1D-F06E-F5443348D7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How does Insomnia commonly present in community pharmacy?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xmlns="" id="{07FBDD06-EF20-56BB-4A82-C385AFD512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51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3940309a924_0_303"/>
          <p:cNvSpPr txBox="1">
            <a:spLocks noGrp="1"/>
          </p:cNvSpPr>
          <p:nvPr>
            <p:ph type="title"/>
          </p:nvPr>
        </p:nvSpPr>
        <p:spPr>
          <a:xfrm>
            <a:off x="723401" y="368851"/>
            <a:ext cx="50277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1100"/>
            </a:pPr>
            <a:r>
              <a:rPr lang="en" sz="2500" b="1">
                <a:latin typeface="Helvetica Neue"/>
                <a:ea typeface="Helvetica Neue"/>
                <a:cs typeface="Helvetica Neue"/>
                <a:sym typeface="Helvetica Neue"/>
              </a:rPr>
              <a:t>Insomnia: </a:t>
            </a:r>
            <a:r>
              <a:rPr lang="en" sz="2500">
                <a:latin typeface="Helvetica Neue"/>
                <a:ea typeface="Helvetica Neue"/>
                <a:cs typeface="Helvetica Neue"/>
                <a:sym typeface="Helvetica Neue"/>
              </a:rPr>
              <a:t>Prevalence and comorbidities  </a:t>
            </a:r>
            <a:endParaRPr sz="2000"/>
          </a:p>
        </p:txBody>
      </p:sp>
      <p:sp>
        <p:nvSpPr>
          <p:cNvPr id="794" name="Google Shape;794;g3940309a924_0_303"/>
          <p:cNvSpPr txBox="1"/>
          <p:nvPr/>
        </p:nvSpPr>
        <p:spPr>
          <a:xfrm>
            <a:off x="439201" y="4466875"/>
            <a:ext cx="5400900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SzPts val="600"/>
            </a:pPr>
            <a:r>
              <a:rPr lang="en" sz="600">
                <a:solidFill>
                  <a:srgbClr val="8D7D6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https://cks.nice.org.uk/topics/insomnia/</a:t>
            </a:r>
            <a:endParaRPr sz="600">
              <a:solidFill>
                <a:srgbClr val="8D7D6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95" name="Google Shape;795;g3940309a924_0_303"/>
          <p:cNvSpPr txBox="1"/>
          <p:nvPr/>
        </p:nvSpPr>
        <p:spPr>
          <a:xfrm>
            <a:off x="531701" y="1245199"/>
            <a:ext cx="5027700" cy="1468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189" indent="-304792">
              <a:lnSpc>
                <a:spcPct val="120000"/>
              </a:lnSpc>
              <a:buSzPts val="1200"/>
              <a:buFont typeface="Helvetica Neue"/>
              <a:buChar char="●"/>
            </a:pPr>
            <a:r>
              <a:rPr lang="en" sz="1200" b="1">
                <a:latin typeface="Helvetica Neue"/>
                <a:ea typeface="Helvetica Neue"/>
                <a:cs typeface="Helvetica Neue"/>
                <a:sym typeface="Helvetica Neue"/>
              </a:rPr>
              <a:t>General Prevalence:</a:t>
            </a: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377" lvl="1" indent="-304792">
              <a:lnSpc>
                <a:spcPct val="115000"/>
              </a:lnSpc>
              <a:buClr>
                <a:srgbClr val="0F2531"/>
              </a:buClr>
              <a:buSzPts val="1200"/>
              <a:buFont typeface="Helvetica Neue"/>
              <a:buChar char="○"/>
            </a:pPr>
            <a:r>
              <a:rPr lang="en" sz="1200">
                <a:solidFill>
                  <a:srgbClr val="0F25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Around </a:t>
            </a:r>
            <a:r>
              <a:rPr lang="en" sz="1200" b="1">
                <a:solidFill>
                  <a:srgbClr val="0F25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third </a:t>
            </a:r>
            <a:r>
              <a:rPr lang="en" sz="1200">
                <a:solidFill>
                  <a:srgbClr val="0F25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 adults in Western countries experience sleep problems at </a:t>
            </a:r>
            <a:r>
              <a:rPr lang="en" sz="1200" b="1">
                <a:solidFill>
                  <a:srgbClr val="0F25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least once a week</a:t>
            </a:r>
            <a:endParaRPr sz="1200" b="1">
              <a:solidFill>
                <a:srgbClr val="0F253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377" lvl="1" indent="-304792">
              <a:lnSpc>
                <a:spcPct val="115000"/>
              </a:lnSpc>
              <a:buClr>
                <a:srgbClr val="0F2531"/>
              </a:buClr>
              <a:buSzPts val="1200"/>
              <a:buFont typeface="Helvetica Neue"/>
              <a:buChar char="○"/>
            </a:pPr>
            <a:r>
              <a:rPr lang="en" sz="1200" b="1">
                <a:solidFill>
                  <a:srgbClr val="0F25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6-10% </a:t>
            </a:r>
            <a:r>
              <a:rPr lang="en" sz="1200">
                <a:solidFill>
                  <a:srgbClr val="0F25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fulfil the criteria for </a:t>
            </a:r>
            <a:r>
              <a:rPr lang="en" sz="1200">
                <a:solidFill>
                  <a:srgbClr val="0F253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insomnia disorder</a:t>
            </a:r>
            <a:r>
              <a:rPr lang="en" sz="1200" b="1" baseline="30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sz="1200" b="1" baseline="30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377" lvl="1" indent="-304792">
              <a:lnSpc>
                <a:spcPct val="115000"/>
              </a:lnSpc>
              <a:buClr>
                <a:srgbClr val="0F2531"/>
              </a:buClr>
              <a:buSzPts val="1200"/>
              <a:buFont typeface="Helvetica Neue"/>
              <a:buChar char="○"/>
            </a:pPr>
            <a:r>
              <a:rPr lang="en" sz="1200">
                <a:solidFill>
                  <a:srgbClr val="0F25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Prevalence of insomnia is 1.5–2 times higher in females than males</a:t>
            </a:r>
            <a:endParaRPr sz="1200" b="1" baseline="30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796" name="Google Shape;796;g3940309a924_0_303"/>
          <p:cNvCxnSpPr/>
          <p:nvPr/>
        </p:nvCxnSpPr>
        <p:spPr>
          <a:xfrm>
            <a:off x="757151" y="2678129"/>
            <a:ext cx="4960200" cy="24900"/>
          </a:xfrm>
          <a:prstGeom prst="straightConnector1">
            <a:avLst/>
          </a:prstGeom>
          <a:noFill/>
          <a:ln w="9525" cap="flat" cmpd="sng">
            <a:solidFill>
              <a:srgbClr val="CDC5B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97" name="Google Shape;797;g3940309a924_0_303"/>
          <p:cNvSpPr txBox="1"/>
          <p:nvPr/>
        </p:nvSpPr>
        <p:spPr>
          <a:xfrm>
            <a:off x="439201" y="2703024"/>
            <a:ext cx="5027700" cy="1680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189" indent="-304792">
              <a:lnSpc>
                <a:spcPct val="120000"/>
              </a:lnSpc>
              <a:buSzPts val="1200"/>
              <a:buFont typeface="Helvetica Neue"/>
              <a:buChar char="●"/>
            </a:pPr>
            <a:r>
              <a:rPr lang="en" sz="1200" b="1">
                <a:latin typeface="Helvetica Neue"/>
                <a:ea typeface="Helvetica Neue"/>
                <a:cs typeface="Helvetica Neue"/>
                <a:sym typeface="Helvetica Neue"/>
              </a:rPr>
              <a:t>Comorbidities: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800080" lvl="1" indent="-314317">
              <a:lnSpc>
                <a:spcPct val="115000"/>
              </a:lnSpc>
              <a:buClr>
                <a:srgbClr val="0E0E0E"/>
              </a:buClr>
              <a:buSzPts val="1350"/>
              <a:buFont typeface="Roboto"/>
              <a:buChar char="○"/>
            </a:pPr>
            <a:r>
              <a:rPr lang="en" sz="1200" b="1">
                <a:solidFill>
                  <a:srgbClr val="0F25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Psychiatric complications: </a:t>
            </a:r>
            <a:r>
              <a:rPr lang="en" sz="1200">
                <a:solidFill>
                  <a:srgbClr val="0F25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Doubles risk of developing depression, significant predictor for onset of anxiety, alcohol abuse, and psychosis. </a:t>
            </a:r>
            <a:endParaRPr sz="1351">
              <a:solidFill>
                <a:srgbClr val="0E0E0E"/>
              </a:solidFill>
              <a:highlight>
                <a:srgbClr val="FBFAF8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800080" lvl="1" indent="-314317">
              <a:lnSpc>
                <a:spcPct val="115000"/>
              </a:lnSpc>
              <a:buClr>
                <a:srgbClr val="0E0E0E"/>
              </a:buClr>
              <a:buSzPts val="1350"/>
              <a:buFont typeface="Roboto"/>
              <a:buChar char="○"/>
            </a:pPr>
            <a:r>
              <a:rPr lang="en" sz="1200" b="1">
                <a:solidFill>
                  <a:srgbClr val="0F25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Medical complications: </a:t>
            </a:r>
            <a:r>
              <a:rPr lang="en" sz="1200">
                <a:solidFill>
                  <a:srgbClr val="0F25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Increased risk of obesity, hypertension, cardiovascular disease, and type 2 diabetes, in particular with objectively measured short sleep duration</a:t>
            </a:r>
            <a:endParaRPr sz="1200">
              <a:solidFill>
                <a:srgbClr val="0F253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4" name="Add-in 3" title="Interactive content from Mentimeter">
                <a:extLst>
                  <a:ext uri="{FF2B5EF4-FFF2-40B4-BE49-F238E27FC236}">
                    <a16:creationId xmlns:a16="http://schemas.microsoft.com/office/drawing/2014/main" xmlns="" id="{7B17B574-C461-037C-1B9F-0529DE10E01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16808944"/>
                  </p:ext>
                </p:extLst>
              </p:nvPr>
            </p:nvGraphicFramePr>
            <p:xfrm>
              <a:off x="0" y="0"/>
              <a:ext cx="9143999" cy="51435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4" name="Add-in 3" title="Interactive content from Mentimeter">
                <a:extLst>
                  <a:ext uri="{FF2B5EF4-FFF2-40B4-BE49-F238E27FC236}">
                    <a16:creationId xmlns:a16="http://schemas.microsoft.com/office/drawing/2014/main" id="{7B17B574-C461-037C-1B9F-0529DE10E01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3999" cy="51435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itle 4" hidden="1">
            <a:extLst>
              <a:ext uri="{FF2B5EF4-FFF2-40B4-BE49-F238E27FC236}">
                <a16:creationId xmlns:a16="http://schemas.microsoft.com/office/drawing/2014/main" xmlns="" id="{5D1762C6-955B-54FE-E65A-77C5F2440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What do you currently offer to patients who present with Insomnia?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861EBCED-8AB5-CD0A-9B5D-907648EA18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7FA61B94-2916-690A-BAC5-A8E1E240A363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714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3cc3b6e9834_0_0"/>
          <p:cNvSpPr txBox="1"/>
          <p:nvPr/>
        </p:nvSpPr>
        <p:spPr>
          <a:xfrm>
            <a:off x="508375" y="358401"/>
            <a:ext cx="6282900" cy="8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2500"/>
            </a:pPr>
            <a:r>
              <a:rPr lang="en" sz="2500" b="1">
                <a:latin typeface="Helvetica Neue"/>
                <a:ea typeface="Helvetica Neue"/>
                <a:cs typeface="Helvetica Neue"/>
                <a:sym typeface="Helvetica Neue"/>
              </a:rPr>
              <a:t>Insomnia Management: </a:t>
            </a:r>
            <a:r>
              <a:rPr lang="en" sz="2500" i="1">
                <a:latin typeface="Helvetica Neue"/>
                <a:ea typeface="Helvetica Neue"/>
                <a:cs typeface="Helvetica Neue"/>
                <a:sym typeface="Helvetica Neue"/>
              </a:rPr>
              <a:t>NICE </a:t>
            </a:r>
            <a:r>
              <a:rPr lang="en" sz="2500" i="1"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Guidance</a:t>
            </a:r>
            <a:endParaRPr sz="2500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23" name="Google Shape;823;g3cc3b6e9834_0_0"/>
          <p:cNvSpPr txBox="1"/>
          <p:nvPr/>
        </p:nvSpPr>
        <p:spPr>
          <a:xfrm>
            <a:off x="619225" y="889001"/>
            <a:ext cx="6061200" cy="15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594" lvl="1" indent="-228594">
              <a:lnSpc>
                <a:spcPct val="115000"/>
              </a:lnSpc>
              <a:buSzPts val="1200"/>
              <a:buFont typeface="Helvetica Neue"/>
              <a:buChar char="○"/>
            </a:pP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Offer </a:t>
            </a:r>
            <a:r>
              <a:rPr lang="en" sz="1200" b="1">
                <a:latin typeface="Helvetica Neue"/>
                <a:ea typeface="Helvetica Neue"/>
                <a:cs typeface="Helvetica Neue"/>
                <a:sym typeface="Helvetica Neue"/>
              </a:rPr>
              <a:t>cognitive behavioural therapy for insomnia</a:t>
            </a: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 (CBT-I) as the </a:t>
            </a:r>
            <a:r>
              <a:rPr lang="en" sz="1200" b="1">
                <a:latin typeface="Helvetica Neue"/>
                <a:ea typeface="Helvetica Neue"/>
                <a:cs typeface="Helvetica Neue"/>
                <a:sym typeface="Helvetica Neue"/>
              </a:rPr>
              <a:t>first-line treatment</a:t>
            </a: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 for chronic insomnia in adults of any age.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377">
              <a:lnSpc>
                <a:spcPct val="115000"/>
              </a:lnSpc>
              <a:buSzPts val="1200"/>
            </a:pP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742932" lvl="2" indent="-304792">
              <a:lnSpc>
                <a:spcPct val="115000"/>
              </a:lnSpc>
              <a:buSzPts val="1200"/>
              <a:buFont typeface="Helvetica Neue"/>
              <a:buChar char="■"/>
            </a:pP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CBT-I typically includes behavioural interventions (such as stimulus control and sleep restriction), cognitive therapy, and relaxation training. It can be provided face-to-face or digitally.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371566">
              <a:lnSpc>
                <a:spcPct val="115000"/>
              </a:lnSpc>
              <a:buSzPts val="1200"/>
            </a:pP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742932" lvl="2" indent="-304792">
              <a:lnSpc>
                <a:spcPct val="115000"/>
              </a:lnSpc>
              <a:buSzPts val="1200"/>
              <a:buFont typeface="Helvetica Neue"/>
              <a:buChar char="■"/>
            </a:pPr>
            <a:r>
              <a:rPr lang="en" sz="1200" b="1">
                <a:latin typeface="Helvetica Neue"/>
                <a:ea typeface="Helvetica Neue"/>
                <a:cs typeface="Helvetica Neue"/>
                <a:sym typeface="Helvetica Neue"/>
              </a:rPr>
              <a:t>Sleepio</a:t>
            </a: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 is a digital CBT-I-based treatment recommended by NICE.</a:t>
            </a:r>
            <a:endParaRPr sz="1200">
              <a:solidFill>
                <a:srgbClr val="0F253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SzPts val="1300"/>
            </a:pP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189">
              <a:buSzPts val="1300"/>
            </a:pP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SzPts val="1600"/>
            </a:pPr>
            <a:endParaRPr sz="1600" b="1">
              <a:solidFill>
                <a:srgbClr val="005EA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24" name="Google Shape;824;g3cc3b6e9834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375" y="2861526"/>
            <a:ext cx="5954899" cy="185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g3cc3b6e9834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64689">
            <a:off x="6667265" y="581437"/>
            <a:ext cx="1696731" cy="325665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7058"/>
              </a:srgbClr>
            </a:outerShdw>
          </a:effectLst>
        </p:spPr>
      </p:pic>
      <p:pic>
        <p:nvPicPr>
          <p:cNvPr id="826" name="Google Shape;826;g3cc3b6e9834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869682">
            <a:off x="7112143" y="1816470"/>
            <a:ext cx="1725299" cy="33115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7058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Google Shape;809;p5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551" y="147750"/>
            <a:ext cx="4089751" cy="654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9077" y="1809527"/>
            <a:ext cx="2934001" cy="1563599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p5"/>
          <p:cNvSpPr/>
          <p:nvPr/>
        </p:nvSpPr>
        <p:spPr>
          <a:xfrm>
            <a:off x="4431275" y="265451"/>
            <a:ext cx="4432200" cy="43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189" indent="-292093">
              <a:buSzPts val="1000"/>
              <a:buFont typeface="Helvetica Neue"/>
              <a:buChar char="●"/>
            </a:pPr>
            <a:r>
              <a:rPr lang="en" sz="1000" b="1">
                <a:latin typeface="Helvetica Neue"/>
                <a:ea typeface="Helvetica Neue"/>
                <a:cs typeface="Helvetica Neue"/>
                <a:sym typeface="Helvetica Neue"/>
              </a:rPr>
              <a:t>Prescribing inequalities</a:t>
            </a:r>
            <a:endParaRPr sz="10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377" lvl="1" indent="-279393">
              <a:spcBef>
                <a:spcPts val="1000"/>
              </a:spcBef>
              <a:buSzPts val="800"/>
              <a:buFont typeface="Helvetica Neue"/>
              <a:buChar char="○"/>
            </a:pPr>
            <a:r>
              <a:rPr lang="en" sz="800" b="1">
                <a:latin typeface="Helvetica Neue"/>
                <a:ea typeface="Helvetica Neue"/>
                <a:cs typeface="Helvetica Neue"/>
                <a:sym typeface="Helvetica Neue"/>
              </a:rPr>
              <a:t>1.5x higher in females</a:t>
            </a:r>
            <a:endParaRPr sz="8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spcBef>
                <a:spcPts val="1000"/>
              </a:spcBef>
              <a:buSzPts val="800"/>
            </a:pPr>
            <a:endParaRPr sz="8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spcBef>
                <a:spcPts val="1000"/>
              </a:spcBef>
              <a:buSzPts val="800"/>
            </a:pPr>
            <a:endParaRPr sz="8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spcBef>
                <a:spcPts val="1000"/>
              </a:spcBef>
              <a:buSzPts val="800"/>
            </a:pPr>
            <a:endParaRPr sz="8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spcBef>
                <a:spcPts val="1000"/>
              </a:spcBef>
              <a:buSzPts val="800"/>
            </a:pPr>
            <a:endParaRPr sz="8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spcBef>
                <a:spcPts val="1000"/>
              </a:spcBef>
              <a:buSzPts val="800"/>
            </a:pPr>
            <a:endParaRPr sz="8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377" lvl="1" indent="-279393">
              <a:spcBef>
                <a:spcPts val="1000"/>
              </a:spcBef>
              <a:buSzPts val="800"/>
              <a:buFont typeface="Helvetica Neue"/>
              <a:buChar char="○"/>
            </a:pPr>
            <a:r>
              <a:rPr lang="en" sz="800" b="1">
                <a:latin typeface="Helvetica Neue"/>
                <a:ea typeface="Helvetica Neue"/>
                <a:cs typeface="Helvetica Neue"/>
                <a:sym typeface="Helvetica Neue"/>
              </a:rPr>
              <a:t>Rates increase with increased deprivation</a:t>
            </a:r>
            <a:endParaRPr sz="8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spcBef>
                <a:spcPts val="1000"/>
              </a:spcBef>
              <a:buSzPts val="800"/>
            </a:pPr>
            <a:endParaRPr sz="8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spcBef>
                <a:spcPts val="1000"/>
              </a:spcBef>
              <a:buSzPts val="800"/>
            </a:pPr>
            <a:endParaRPr sz="8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spcBef>
                <a:spcPts val="1000"/>
              </a:spcBef>
              <a:buSzPts val="800"/>
            </a:pPr>
            <a:endParaRPr sz="8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spcBef>
                <a:spcPts val="1000"/>
              </a:spcBef>
              <a:buSzPts val="800"/>
            </a:pPr>
            <a:endParaRPr sz="8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spcBef>
                <a:spcPts val="1000"/>
              </a:spcBef>
              <a:buSzPts val="800"/>
            </a:pPr>
            <a:endParaRPr sz="8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377" lvl="1" indent="-279393">
              <a:spcBef>
                <a:spcPts val="1000"/>
              </a:spcBef>
              <a:buSzPts val="800"/>
              <a:buFont typeface="Helvetica Neue"/>
              <a:buChar char="○"/>
            </a:pPr>
            <a:r>
              <a:rPr lang="en" sz="800" b="1">
                <a:latin typeface="Helvetica Neue"/>
                <a:ea typeface="Helvetica Neue"/>
                <a:cs typeface="Helvetica Neue"/>
                <a:sym typeface="Helvetica Neue"/>
              </a:rPr>
              <a:t>Rates increase with age</a:t>
            </a:r>
            <a:endParaRPr sz="8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spcBef>
                <a:spcPts val="1000"/>
              </a:spcBef>
              <a:spcAft>
                <a:spcPts val="1000"/>
              </a:spcAft>
              <a:buSzPts val="800"/>
            </a:pP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12" name="Google Shape;812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86601" y="2168651"/>
            <a:ext cx="2518476" cy="118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86600" y="728051"/>
            <a:ext cx="2694851" cy="1272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86601" y="3643730"/>
            <a:ext cx="2862427" cy="1351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5"/>
          <p:cNvPicPr preferRelativeResize="0"/>
          <p:nvPr/>
        </p:nvPicPr>
        <p:blipFill rotWithShape="1">
          <a:blip r:embed="rId8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539" y="728051"/>
            <a:ext cx="4089751" cy="108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8639" y="3431578"/>
            <a:ext cx="3214880" cy="156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3cb075454ee_0_0"/>
          <p:cNvSpPr txBox="1">
            <a:spLocks noGrp="1"/>
          </p:cNvSpPr>
          <p:nvPr>
            <p:ph type="title"/>
          </p:nvPr>
        </p:nvSpPr>
        <p:spPr>
          <a:xfrm>
            <a:off x="777375" y="462025"/>
            <a:ext cx="4593900" cy="7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250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The</a:t>
            </a:r>
            <a:r>
              <a:rPr lang="en" sz="2500"/>
              <a:t> </a:t>
            </a:r>
            <a:r>
              <a:rPr lang="en" sz="2500" b="1"/>
              <a:t>NICE recommended</a:t>
            </a:r>
            <a:r>
              <a:rPr lang="en" sz="2500"/>
              <a:t> treatment for insomnia</a:t>
            </a:r>
            <a:endParaRPr sz="2500" b="1">
              <a:solidFill>
                <a:srgbClr val="00B894"/>
              </a:solidFill>
            </a:endParaRPr>
          </a:p>
        </p:txBody>
      </p:sp>
      <p:sp>
        <p:nvSpPr>
          <p:cNvPr id="832" name="Google Shape;832;g3cb075454ee_0_0"/>
          <p:cNvSpPr txBox="1">
            <a:spLocks noGrp="1"/>
          </p:cNvSpPr>
          <p:nvPr>
            <p:ph type="body" idx="1"/>
          </p:nvPr>
        </p:nvSpPr>
        <p:spPr>
          <a:xfrm>
            <a:off x="777375" y="1390151"/>
            <a:ext cx="43317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100"/>
              <a:buNone/>
            </a:pPr>
            <a:r>
              <a:rPr lang="en" sz="1300"/>
              <a:t>Sleepio is a treatment that helps patients overcome insomnia and sleep challenges.</a:t>
            </a:r>
            <a:endParaRPr sz="1300"/>
          </a:p>
        </p:txBody>
      </p:sp>
      <p:sp>
        <p:nvSpPr>
          <p:cNvPr id="833" name="Google Shape;833;g3cb075454ee_0_0"/>
          <p:cNvSpPr txBox="1"/>
          <p:nvPr/>
        </p:nvSpPr>
        <p:spPr>
          <a:xfrm>
            <a:off x="723300" y="2006225"/>
            <a:ext cx="4550400" cy="20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189" indent="-304792">
              <a:lnSpc>
                <a:spcPct val="150000"/>
              </a:lnSpc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" sz="1100" b="1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Immediate</a:t>
            </a:r>
            <a:r>
              <a:rPr lang="en" sz="1100" b="1">
                <a:solidFill>
                  <a:schemeClr val="dk1"/>
                </a:solidFill>
              </a:rPr>
              <a:t> access to CBT-I: </a:t>
            </a:r>
            <a:r>
              <a:rPr lang="en" sz="1100">
                <a:solidFill>
                  <a:schemeClr val="dk1"/>
                </a:solidFill>
              </a:rPr>
              <a:t>no waiting times</a:t>
            </a:r>
            <a:endParaRPr sz="1100">
              <a:solidFill>
                <a:schemeClr val="dk1"/>
              </a:solidFill>
            </a:endParaRPr>
          </a:p>
          <a:p>
            <a:pPr marL="457189" indent="-304792">
              <a:lnSpc>
                <a:spcPct val="150000"/>
              </a:lnSpc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" sz="1100" b="1">
                <a:solidFill>
                  <a:schemeClr val="dk1"/>
                </a:solidFill>
              </a:rPr>
              <a:t>Fully automated and supported</a:t>
            </a:r>
            <a:r>
              <a:rPr lang="en" sz="1100">
                <a:solidFill>
                  <a:schemeClr val="dk1"/>
                </a:solidFill>
              </a:rPr>
              <a:t>: builds self-management and long-term autonomy</a:t>
            </a:r>
            <a:endParaRPr sz="1100">
              <a:solidFill>
                <a:schemeClr val="dk1"/>
              </a:solidFill>
            </a:endParaRPr>
          </a:p>
          <a:p>
            <a:pPr marL="457189" indent="-304792">
              <a:lnSpc>
                <a:spcPct val="150000"/>
              </a:lnSpc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" sz="1100" b="1">
                <a:solidFill>
                  <a:schemeClr val="dk1"/>
                </a:solidFill>
              </a:rPr>
              <a:t>6-10 minute sessions of CBT-I: </a:t>
            </a:r>
            <a:r>
              <a:rPr lang="en" sz="1100">
                <a:solidFill>
                  <a:schemeClr val="dk1"/>
                </a:solidFill>
              </a:rPr>
              <a:t>short sessions deliver meaningful clinical improvement</a:t>
            </a:r>
            <a:endParaRPr sz="1100">
              <a:solidFill>
                <a:schemeClr val="dk1"/>
              </a:solidFill>
            </a:endParaRPr>
          </a:p>
          <a:p>
            <a:pPr marL="457189" indent="-304792">
              <a:lnSpc>
                <a:spcPct val="150000"/>
              </a:lnSpc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" sz="1100" b="1">
                <a:solidFill>
                  <a:schemeClr val="dk1"/>
                </a:solidFill>
              </a:rPr>
              <a:t>MHRA registered &amp; NHS DTAC accredited</a:t>
            </a:r>
            <a:r>
              <a:rPr lang="en" sz="1100">
                <a:solidFill>
                  <a:schemeClr val="dk1"/>
                </a:solidFill>
              </a:rPr>
              <a:t>: safe, trusted, and scalable</a:t>
            </a:r>
            <a:endParaRPr sz="1100">
              <a:solidFill>
                <a:schemeClr val="dk1"/>
              </a:solidFill>
            </a:endParaRPr>
          </a:p>
          <a:p>
            <a:pPr marL="457189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SzPts val="1200"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34" name="Google Shape;834;g3cb075454ee_0_0"/>
          <p:cNvSpPr txBox="1"/>
          <p:nvPr/>
        </p:nvSpPr>
        <p:spPr>
          <a:xfrm>
            <a:off x="710651" y="4280341"/>
            <a:ext cx="3914400" cy="6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 Internal Data. (April 2025)</a:t>
            </a:r>
            <a:r>
              <a:rPr lang="en" sz="600"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 sz="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lang="en" sz="600">
                <a:solidFill>
                  <a:schemeClr val="dk2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 </a:t>
            </a:r>
            <a:r>
              <a:rPr lang="en" sz="600">
                <a:solidFill>
                  <a:schemeClr val="dk2"/>
                </a:solidFill>
              </a:rPr>
              <a:t>Internal RCT data, August 2023, and Tarnai et al. (2025). Aging and Mental Health</a:t>
            </a:r>
            <a:endParaRPr sz="6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Clr>
                <a:schemeClr val="dk1"/>
              </a:buClr>
              <a:buSzPts val="1100"/>
            </a:pPr>
            <a:endParaRPr sz="6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SzPts val="1400"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35" name="Google Shape;835;g3cb075454ee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24575" y="1497401"/>
            <a:ext cx="1755176" cy="332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g3cb075454ee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29977" y="2621500"/>
            <a:ext cx="1651801" cy="2196199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g3cb075454ee_0_0"/>
          <p:cNvSpPr/>
          <p:nvPr/>
        </p:nvSpPr>
        <p:spPr>
          <a:xfrm>
            <a:off x="6925151" y="1128476"/>
            <a:ext cx="1348200" cy="1341900"/>
          </a:xfrm>
          <a:prstGeom prst="ellipse">
            <a:avLst/>
          </a:prstGeom>
          <a:solidFill>
            <a:srgbClr val="E2E4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1400"/>
            </a:pPr>
            <a:endParaRPr/>
          </a:p>
        </p:txBody>
      </p:sp>
      <p:sp>
        <p:nvSpPr>
          <p:cNvPr id="838" name="Google Shape;838;g3cb075454ee_0_0"/>
          <p:cNvSpPr txBox="1"/>
          <p:nvPr/>
        </p:nvSpPr>
        <p:spPr>
          <a:xfrm>
            <a:off x="7029701" y="1741151"/>
            <a:ext cx="1139100" cy="3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20000"/>
              </a:lnSpc>
              <a:buSzPts val="900"/>
            </a:pPr>
            <a:r>
              <a:rPr lang="en" sz="900">
                <a:latin typeface="Helvetica Neue"/>
                <a:ea typeface="Helvetica Neue"/>
                <a:cs typeface="Helvetica Neue"/>
                <a:sym typeface="Helvetica Neue"/>
              </a:rPr>
              <a:t>Experience clinical improvement in insomnia</a:t>
            </a:r>
            <a:r>
              <a:rPr lang="en" sz="900" baseline="30000"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sz="900" baseline="30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>
              <a:lnSpc>
                <a:spcPct val="120000"/>
              </a:lnSpc>
              <a:buSzPts val="1100"/>
            </a:pP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39" name="Google Shape;839;g3cb075454ee_0_0"/>
          <p:cNvSpPr txBox="1"/>
          <p:nvPr/>
        </p:nvSpPr>
        <p:spPr>
          <a:xfrm>
            <a:off x="7065626" y="1353625"/>
            <a:ext cx="1180500" cy="3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500"/>
            </a:pPr>
            <a:r>
              <a:rPr lang="en" sz="1500" b="1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Up to 76%</a:t>
            </a:r>
            <a:endParaRPr sz="1500" b="1">
              <a:solidFill>
                <a:srgbClr val="0D0D0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40" name="Google Shape;840;g3cb075454ee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47226" y="745912"/>
            <a:ext cx="1040215" cy="387615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g3cb075454ee_0_0"/>
          <p:cNvSpPr txBox="1"/>
          <p:nvPr/>
        </p:nvSpPr>
        <p:spPr>
          <a:xfrm>
            <a:off x="6147225" y="4860976"/>
            <a:ext cx="3381600" cy="290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  <a:buSzPts val="600"/>
            </a:pPr>
            <a:r>
              <a:rPr lang="en" sz="600">
                <a:solidFill>
                  <a:srgbClr val="8D7D6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©2025 Big Health Inc.  |  CONFIDENTIAL &amp; PROPRIETARY  |  Do not distribute</a:t>
            </a:r>
            <a:endParaRPr sz="600">
              <a:solidFill>
                <a:srgbClr val="8D7D6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NTIMETER_SERIES_ID_KEY" val="al4hubycf9piaxtiw8cpgra7s6pfv7iy"/>
  <p:tag name="MENTI_PPT_SLIDE_MAP" val="{&quot;258&quot;:&quot;nkmco5bu6xh7&quot;,&quot;260&quot;:&quot;3gefeynit1ob&quot;,&quot;269&quot;:&quot;spdrugyvp8cm&quot;,&quot;273&quot;:&quot;3gefeynit1ob&quot;,&quot;274&quot;:&quot;nkmco5bu6xh7&quot;}"/>
</p:tagLst>
</file>

<file path=ppt/theme/theme1.xml><?xml version="1.0" encoding="utf-8"?>
<a:theme xmlns:a="http://schemas.openxmlformats.org/drawingml/2006/main" name="Big Health 2023 — C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ig Health 2023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Big Health 2023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webextensions/_rels/webextension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webextensions/webextension1.xml><?xml version="1.0" encoding="utf-8"?>
<we:webextension xmlns:we="http://schemas.microsoft.com/office/webextensions/webextension/2010/11" id="{F8AEA5E7-31D0-5C41-948C-D860A238791B}">
  <we:reference id="wa104379261" version="4.3.0.0" store="en-GB" storeType="OMEX"/>
  <we:alternateReferences>
    <we:reference id="wa104379261" version="4.3.0.0" store="en-GB" storeType="OMEX"/>
  </we:alternateReferences>
  <we:properties>
    <we:property name="MENTIMETER_QUESTION_ID_KEY" value="&quot;nkmco5bu6xh7&quot;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499E6974-88F9-F445-8A4A-5F9D593CCDDE}">
  <we:reference id="wa104379261" version="4.3.0.0" store="en-GB" storeType="OMEX"/>
  <we:alternateReferences>
    <we:reference id="wa104379261" version="4.3.0.0" store="en-GB" storeType="OMEX"/>
  </we:alternateReferences>
  <we:properties>
    <we:property name="MENTIMETER_QUESTION_ID_KEY" value="&quot;3gefeynit1ob&quot;"/>
  </we:properties>
  <we:bindings/>
  <we:snapshot xmlns:r="http://schemas.openxmlformats.org/officeDocument/2006/relationships" r:embed="rId1"/>
</we:webextension>
</file>

<file path=ppt/webextensions/webextension3.xml><?xml version="1.0" encoding="utf-8"?>
<we:webextension xmlns:we="http://schemas.microsoft.com/office/webextensions/webextension/2010/11" id="{959DAB46-ADA9-8E4B-878C-DBDD65705E5F}">
  <we:reference id="wa104379261" version="4.3.0.0" store="en-GB" storeType="OMEX"/>
  <we:alternateReferences>
    <we:reference id="wa104379261" version="4.3.0.0" store="en-GB" storeType="OMEX"/>
  </we:alternateReferences>
  <we:properties>
    <we:property name="MENTIMETER_QUESTION_ID_KEY" value="&quot;spdrugyvp8cm&quot;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1485</Words>
  <Application>Microsoft Office PowerPoint</Application>
  <PresentationFormat>On-screen Show (16:9)</PresentationFormat>
  <Paragraphs>140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Poppins</vt:lpstr>
      <vt:lpstr>Roboto</vt:lpstr>
      <vt:lpstr>Helvetica Neue</vt:lpstr>
      <vt:lpstr>Sofia</vt:lpstr>
      <vt:lpstr>Calibri</vt:lpstr>
      <vt:lpstr>Poppins SemiBold</vt:lpstr>
      <vt:lpstr>Big Health 2023 — CS</vt:lpstr>
      <vt:lpstr>Simple Light</vt:lpstr>
      <vt:lpstr>Big Health 2023</vt:lpstr>
      <vt:lpstr>Simple Light</vt:lpstr>
      <vt:lpstr>1_Big Health 2023</vt:lpstr>
      <vt:lpstr>PowerPoint Presentation</vt:lpstr>
      <vt:lpstr>PowerPoint Presentation</vt:lpstr>
      <vt:lpstr>PowerPoint Presentation</vt:lpstr>
      <vt:lpstr>How does Insomnia commonly present in community pharmacy?</vt:lpstr>
      <vt:lpstr>Insomnia: Prevalence and comorbidities  </vt:lpstr>
      <vt:lpstr>What do you currently offer to patients who present with Insomnia?</vt:lpstr>
      <vt:lpstr>PowerPoint Presentation</vt:lpstr>
      <vt:lpstr>PowerPoint Presentation</vt:lpstr>
      <vt:lpstr>The NICE recommended treatment for insomnia</vt:lpstr>
      <vt:lpstr>Sleepio evidence summary </vt:lpstr>
      <vt:lpstr>PowerPoint Presentation</vt:lpstr>
      <vt:lpstr>PowerPoint Presentation</vt:lpstr>
      <vt:lpstr>PowerPoint Presentation</vt:lpstr>
      <vt:lpstr>PowerPoint Presentation</vt:lpstr>
      <vt:lpstr>What would most help you offer Sleepio to patients?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Lorimer</dc:creator>
  <cp:lastModifiedBy>Michelle Cooper (NHS Greater Glasgow and Clyde)</cp:lastModifiedBy>
  <cp:revision>11</cp:revision>
  <dcterms:modified xsi:type="dcterms:W3CDTF">2026-05-01T06:54:22Z</dcterms:modified>
</cp:coreProperties>
</file>