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767" r:id="rId5"/>
    <p:sldId id="808" r:id="rId6"/>
    <p:sldId id="562" r:id="rId7"/>
    <p:sldId id="306" r:id="rId8"/>
    <p:sldId id="555" r:id="rId9"/>
    <p:sldId id="730" r:id="rId10"/>
    <p:sldId id="801" r:id="rId11"/>
    <p:sldId id="307" r:id="rId12"/>
    <p:sldId id="771" r:id="rId13"/>
    <p:sldId id="772" r:id="rId14"/>
    <p:sldId id="793" r:id="rId15"/>
    <p:sldId id="773" r:id="rId16"/>
    <p:sldId id="280" r:id="rId17"/>
    <p:sldId id="300" r:id="rId18"/>
    <p:sldId id="794" r:id="rId19"/>
    <p:sldId id="795" r:id="rId20"/>
    <p:sldId id="811" r:id="rId21"/>
    <p:sldId id="81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5790" userDrawn="1">
          <p15:clr>
            <a:srgbClr val="A4A3A4"/>
          </p15:clr>
        </p15:guide>
        <p15:guide id="4" orient="horz" pos="1525" userDrawn="1">
          <p15:clr>
            <a:srgbClr val="A4A3A4"/>
          </p15:clr>
        </p15:guide>
        <p15:guide id="5" pos="731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564F92-9D05-846D-E26D-54E75EA927C0}" name="Chris Muller" initials="CM" userId="299350f79abfbd53" providerId="Windows Live"/>
  <p188:author id="{BDFF1C97-7A9F-AC96-9919-988199B8212C}" name="Sarah Sweeting" initials="SS" userId="S::Sarah.Sweeting@ambercreatives.com::05768832-9809-4b31-a70c-699a96d44c61" providerId="AD"/>
  <p188:author id="{4BB757A2-86CA-C5DE-9717-37A7DC933772}" name="Sarah Sweeting" initials="SS" userId="S::sarah.sweeting@ambercreatives.com::05768832-9809-4b31-a70c-699a96d44c61" providerId="AD"/>
  <p188:author id="{BFFF39AA-E91C-D07D-661A-83D8D6493736}" name="Katarina Zunic" initials="KZ" userId="S::Katarina.Zunic01@pliva.com::b9148ed3-035a-43ba-a66c-2efe9321f84a" providerId="AD"/>
  <p188:author id="{F8C916EA-E815-B8CC-97DE-46000B1C9657}" name="Guest User" initials="GU" userId="S::urn:spo:anon#5a4c8e593e33433ad4821a7668c4dafb0926c9898c22dbd34f45ead70a3e70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ichard Francis" initials="RF" lastIdx="8" clrIdx="0">
    <p:extLst>
      <p:ext uri="{19B8F6BF-5375-455C-9EA6-DF929625EA0E}">
        <p15:presenceInfo xmlns:p15="http://schemas.microsoft.com/office/powerpoint/2012/main" userId="S::Richard.Francis@teva.co.il::d9061592-5102-4124-99e1-fadaa116ff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E3E"/>
    <a:srgbClr val="F1F3EF"/>
    <a:srgbClr val="F3F5F1"/>
    <a:srgbClr val="F9F9FB"/>
    <a:srgbClr val="547C72"/>
    <a:srgbClr val="F0F0F0"/>
    <a:srgbClr val="A2D8AE"/>
    <a:srgbClr val="F8F8F8"/>
    <a:srgbClr val="FAFAFA"/>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0393" autoAdjust="0"/>
  </p:normalViewPr>
  <p:slideViewPr>
    <p:cSldViewPr snapToGrid="0">
      <p:cViewPr varScale="1">
        <p:scale>
          <a:sx n="69" d="100"/>
          <a:sy n="69" d="100"/>
        </p:scale>
        <p:origin x="488" y="48"/>
      </p:cViewPr>
      <p:guideLst>
        <p:guide pos="5790"/>
        <p:guide orient="horz" pos="1525"/>
        <p:guide pos="7310"/>
      </p:guideLst>
    </p:cSldViewPr>
  </p:slideViewPr>
  <p:outlineViewPr>
    <p:cViewPr>
      <p:scale>
        <a:sx n="33" d="100"/>
        <a:sy n="33" d="100"/>
      </p:scale>
      <p:origin x="0" y="-22704"/>
    </p:cViewPr>
  </p:outlineViewPr>
  <p:notesTextViewPr>
    <p:cViewPr>
      <p:scale>
        <a:sx n="150" d="100"/>
        <a:sy n="150" d="100"/>
      </p:scale>
      <p:origin x="0" y="0"/>
    </p:cViewPr>
  </p:notesTextViewPr>
  <p:sorterViewPr>
    <p:cViewPr>
      <p:scale>
        <a:sx n="1" d="1"/>
        <a:sy n="1" d="1"/>
      </p:scale>
      <p:origin x="0" y="0"/>
    </p:cViewPr>
  </p:sorterViewPr>
  <p:notesViewPr>
    <p:cSldViewPr snapToGrid="0">
      <p:cViewPr varScale="1">
        <p:scale>
          <a:sx n="86" d="100"/>
          <a:sy n="86" d="100"/>
        </p:scale>
        <p:origin x="3928" y="2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28949575535879"/>
          <c:y val="0.1030410725686316"/>
          <c:w val="0.80022694333638167"/>
          <c:h val="0.79391856423352491"/>
        </c:manualLayout>
      </c:layout>
      <c:doughnutChart>
        <c:varyColors val="1"/>
        <c:dLbls>
          <c:showLegendKey val="0"/>
          <c:showVal val="0"/>
          <c:showCatName val="0"/>
          <c:showSerName val="0"/>
          <c:showPercent val="0"/>
          <c:showBubbleSize val="0"/>
          <c:showLeaderLines val="0"/>
        </c:dLbls>
        <c:firstSliceAng val="144"/>
        <c:holeSize val="85"/>
      </c:doughnutChart>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139"/>
        <c:holeSize val="85"/>
      </c:doughnutChart>
      <c:spPr>
        <a:noFill/>
        <a:ln w="25400">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251"/>
        <c:holeSize val="85"/>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olidFill>
              <a:ln w="19050">
                <a:noFill/>
              </a:ln>
              <a:effectLst/>
            </c:spPr>
            <c:extLst xmlns:c16r2="http://schemas.microsoft.com/office/drawing/2015/06/chart">
              <c:ext xmlns:c16="http://schemas.microsoft.com/office/drawing/2014/chart" uri="{C3380CC4-5D6E-409C-BE32-E72D297353CC}">
                <c16:uniqueId val="{00000001-F8D3-4871-BBC8-A93CFBBAC385}"/>
              </c:ext>
            </c:extLst>
          </c:dPt>
          <c:dPt>
            <c:idx val="1"/>
            <c:bubble3D val="0"/>
            <c:spPr>
              <a:solidFill>
                <a:schemeClr val="accent4"/>
              </a:solidFill>
              <a:ln w="19050">
                <a:noFill/>
              </a:ln>
              <a:effectLst/>
            </c:spPr>
            <c:extLst xmlns:c16r2="http://schemas.microsoft.com/office/drawing/2015/06/chart">
              <c:ext xmlns:c16="http://schemas.microsoft.com/office/drawing/2014/chart" uri="{C3380CC4-5D6E-409C-BE32-E72D297353CC}">
                <c16:uniqueId val="{00000003-F8D3-4871-BBC8-A93CFBBAC385}"/>
              </c:ext>
            </c:extLst>
          </c:dPt>
          <c:dPt>
            <c:idx val="2"/>
            <c:bubble3D val="0"/>
            <c:spPr>
              <a:solidFill>
                <a:schemeClr val="accent5"/>
              </a:solidFill>
              <a:ln w="19050">
                <a:noFill/>
              </a:ln>
              <a:effectLst/>
            </c:spPr>
            <c:extLst xmlns:c16r2="http://schemas.microsoft.com/office/drawing/2015/06/chart">
              <c:ext xmlns:c16="http://schemas.microsoft.com/office/drawing/2014/chart" uri="{C3380CC4-5D6E-409C-BE32-E72D297353CC}">
                <c16:uniqueId val="{00000005-F8D3-4871-BBC8-A93CFBBAC385}"/>
              </c:ext>
            </c:extLst>
          </c:dPt>
          <c:cat>
            <c:strRef>
              <c:f>Sheet1!$A$2:$A$4</c:f>
              <c:strCache>
                <c:ptCount val="3"/>
                <c:pt idx="0">
                  <c:v>1st Qtr</c:v>
                </c:pt>
                <c:pt idx="1">
                  <c:v>2nd Qtr</c:v>
                </c:pt>
                <c:pt idx="2">
                  <c:v>3rd Qtr</c:v>
                </c:pt>
              </c:strCache>
            </c:strRef>
          </c:cat>
          <c:val>
            <c:numRef>
              <c:f>Sheet1!$B$2:$B$4</c:f>
              <c:numCache>
                <c:formatCode>General</c:formatCode>
                <c:ptCount val="3"/>
                <c:pt idx="0">
                  <c:v>0.4</c:v>
                </c:pt>
                <c:pt idx="1">
                  <c:v>0.3</c:v>
                </c:pt>
                <c:pt idx="2">
                  <c:v>0.3</c:v>
                </c:pt>
              </c:numCache>
            </c:numRef>
          </c:val>
          <c:extLst xmlns:c16r2="http://schemas.microsoft.com/office/drawing/2015/06/chart">
            <c:ext xmlns:c16="http://schemas.microsoft.com/office/drawing/2014/chart" uri="{C3380CC4-5D6E-409C-BE32-E72D297353CC}">
              <c16:uniqueId val="{00000006-F8D3-4871-BBC8-A93CFBBAC38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55A62554-ADFB-4360-885F-5DCE47F92F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eva Sans" panose="020B0604030202020203" pitchFamily="34" charset="0"/>
            </a:endParaRPr>
          </a:p>
        </p:txBody>
      </p:sp>
      <p:sp>
        <p:nvSpPr>
          <p:cNvPr id="3" name="Date Placeholder 2">
            <a:extLst>
              <a:ext uri="{FF2B5EF4-FFF2-40B4-BE49-F238E27FC236}">
                <a16:creationId xmlns:a16="http://schemas.microsoft.com/office/drawing/2014/main" xmlns="" id="{99F35720-B06C-4A74-AB2B-C14A7649E0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B05F89-B3F6-466E-9661-03216153CC53}" type="datetimeFigureOut">
              <a:rPr lang="en-US" smtClean="0">
                <a:latin typeface="Teva Sans" panose="020B0604030202020203" pitchFamily="34" charset="0"/>
              </a:rPr>
              <a:t>3/16/2026</a:t>
            </a:fld>
            <a:endParaRPr lang="en-US" dirty="0">
              <a:latin typeface="Teva Sans" panose="020B0604030202020203" pitchFamily="34" charset="0"/>
            </a:endParaRPr>
          </a:p>
        </p:txBody>
      </p:sp>
      <p:sp>
        <p:nvSpPr>
          <p:cNvPr id="4" name="Footer Placeholder 3">
            <a:extLst>
              <a:ext uri="{FF2B5EF4-FFF2-40B4-BE49-F238E27FC236}">
                <a16:creationId xmlns:a16="http://schemas.microsoft.com/office/drawing/2014/main" xmlns="" id="{CD8B207B-875A-42C8-9586-C11BF35ABA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eva Sans" panose="020B0604030202020203" pitchFamily="34" charset="0"/>
            </a:endParaRPr>
          </a:p>
        </p:txBody>
      </p:sp>
      <p:sp>
        <p:nvSpPr>
          <p:cNvPr id="5" name="Slide Number Placeholder 4">
            <a:extLst>
              <a:ext uri="{FF2B5EF4-FFF2-40B4-BE49-F238E27FC236}">
                <a16:creationId xmlns:a16="http://schemas.microsoft.com/office/drawing/2014/main" xmlns="" id="{E3AA28E8-72AB-42A1-A858-E988C8F82C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7E33ADA-77EB-4AE9-BD27-5D3B12D14CAB}" type="slidenum">
              <a:rPr lang="en-US" smtClean="0">
                <a:latin typeface="Teva Sans" panose="020B0604030202020203" pitchFamily="34" charset="0"/>
              </a:rPr>
              <a:t>‹#›</a:t>
            </a:fld>
            <a:endParaRPr lang="en-US" dirty="0">
              <a:latin typeface="Teva Sans" panose="020B0604030202020203" pitchFamily="34" charset="0"/>
            </a:endParaRPr>
          </a:p>
        </p:txBody>
      </p:sp>
    </p:spTree>
    <p:extLst>
      <p:ext uri="{BB962C8B-B14F-4D97-AF65-F5344CB8AC3E}">
        <p14:creationId xmlns:p14="http://schemas.microsoft.com/office/powerpoint/2010/main" val="746700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85C148-9AA2-4562-8766-7A244B4BABC7}" type="datetimeFigureOut">
              <a:rPr lang="en-US" smtClean="0"/>
              <a:t>3/16/2026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FDCE56-ED34-4E94-8780-0F1D4E8B94B9}" type="slidenum">
              <a:rPr lang="en-US" smtClean="0"/>
              <a:t>‹#›</a:t>
            </a:fld>
            <a:endParaRPr lang="en-US" dirty="0"/>
          </a:p>
        </p:txBody>
      </p:sp>
    </p:spTree>
    <p:extLst>
      <p:ext uri="{BB962C8B-B14F-4D97-AF65-F5344CB8AC3E}">
        <p14:creationId xmlns:p14="http://schemas.microsoft.com/office/powerpoint/2010/main" val="2243310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baseline="0">
        <a:solidFill>
          <a:schemeClr val="tx1"/>
        </a:solidFill>
        <a:latin typeface="Teva Sans Light" panose="020B0604030202020203" pitchFamily="34" charset="77"/>
        <a:ea typeface="+mn-ea"/>
        <a:cs typeface="+mn-cs"/>
      </a:defRPr>
    </a:lvl1pPr>
    <a:lvl2pPr marL="457200" algn="l" defTabSz="914400" rtl="0" eaLnBrk="1" latinLnBrk="0" hangingPunct="1">
      <a:defRPr sz="1200" b="0" i="0" kern="1200" baseline="0">
        <a:solidFill>
          <a:schemeClr val="tx1"/>
        </a:solidFill>
        <a:latin typeface="Teva Sans Light" panose="020B0604030202020203" pitchFamily="34" charset="77"/>
        <a:ea typeface="+mn-ea"/>
        <a:cs typeface="+mn-cs"/>
      </a:defRPr>
    </a:lvl2pPr>
    <a:lvl3pPr marL="914400" algn="l" defTabSz="914400" rtl="0" eaLnBrk="1" latinLnBrk="0" hangingPunct="1">
      <a:defRPr sz="1200" b="0" i="0" kern="1200" baseline="0">
        <a:solidFill>
          <a:schemeClr val="tx1"/>
        </a:solidFill>
        <a:latin typeface="Teva Sans Light" panose="020B0604030202020203" pitchFamily="34" charset="77"/>
        <a:ea typeface="+mn-ea"/>
        <a:cs typeface="+mn-cs"/>
      </a:defRPr>
    </a:lvl3pPr>
    <a:lvl4pPr marL="1371600" algn="l" defTabSz="914400" rtl="0" eaLnBrk="1" latinLnBrk="0" hangingPunct="1">
      <a:defRPr sz="1200" b="0" i="0" kern="1200" baseline="0">
        <a:solidFill>
          <a:schemeClr val="tx1"/>
        </a:solidFill>
        <a:latin typeface="Teva Sans Light" panose="020B0604030202020203" pitchFamily="34" charset="77"/>
        <a:ea typeface="+mn-ea"/>
        <a:cs typeface="+mn-cs"/>
      </a:defRPr>
    </a:lvl4pPr>
    <a:lvl5pPr marL="1828800" algn="l" defTabSz="914400" rtl="0" eaLnBrk="1" latinLnBrk="0" hangingPunct="1">
      <a:defRPr sz="1200" b="0" i="0" kern="1200" baseline="0">
        <a:solidFill>
          <a:schemeClr val="tx1"/>
        </a:solidFill>
        <a:latin typeface="Teva Sans Light" panose="020B060403020202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29FDCE56-ED34-4E94-8780-0F1D4E8B94B9}" type="slidenum">
              <a:rPr lang="en-US" smtClean="0"/>
              <a:t>1</a:t>
            </a:fld>
            <a:endParaRPr lang="en-US" dirty="0"/>
          </a:p>
        </p:txBody>
      </p:sp>
    </p:spTree>
    <p:extLst>
      <p:ext uri="{BB962C8B-B14F-4D97-AF65-F5344CB8AC3E}">
        <p14:creationId xmlns:p14="http://schemas.microsoft.com/office/powerpoint/2010/main" val="2746405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 differences in teriparatide pharmacokinetics were detected with regard to age (range 31 to 85 years)</a:t>
            </a:r>
          </a:p>
          <a:p>
            <a:endParaRPr lang="en-GB" dirty="0"/>
          </a:p>
        </p:txBody>
      </p:sp>
      <p:sp>
        <p:nvSpPr>
          <p:cNvPr id="4" name="Slide Number Placeholder 3"/>
          <p:cNvSpPr>
            <a:spLocks noGrp="1"/>
          </p:cNvSpPr>
          <p:nvPr>
            <p:ph type="sldNum" sz="quarter" idx="5"/>
          </p:nvPr>
        </p:nvSpPr>
        <p:spPr/>
        <p:txBody>
          <a:bodyPr/>
          <a:lstStyle/>
          <a:p>
            <a:fld id="{29FDCE56-ED34-4E94-8780-0F1D4E8B94B9}" type="slidenum">
              <a:rPr lang="en-US" smtClean="0"/>
              <a:t>11</a:t>
            </a:fld>
            <a:endParaRPr lang="en-US" dirty="0"/>
          </a:p>
        </p:txBody>
      </p:sp>
    </p:spTree>
    <p:extLst>
      <p:ext uri="{BB962C8B-B14F-4D97-AF65-F5344CB8AC3E}">
        <p14:creationId xmlns:p14="http://schemas.microsoft.com/office/powerpoint/2010/main" val="3284148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5E6E268-08B9-EE41-CA34-B857F9395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CF39BE8-7D74-526A-6B99-5A5D30907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8CEEED50-732C-4673-F598-A1F997D6EC4D}"/>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190E0E66-9FCC-12AC-D954-3E4EDB422225}"/>
              </a:ext>
            </a:extLst>
          </p:cNvPr>
          <p:cNvSpPr>
            <a:spLocks noGrp="1"/>
          </p:cNvSpPr>
          <p:nvPr>
            <p:ph type="sldNum" sz="quarter" idx="5"/>
          </p:nvPr>
        </p:nvSpPr>
        <p:spPr/>
        <p:txBody>
          <a:bodyPr/>
          <a:lstStyle/>
          <a:p>
            <a:fld id="{29FDCE56-ED34-4E94-8780-0F1D4E8B94B9}" type="slidenum">
              <a:rPr lang="en-US" smtClean="0"/>
              <a:t>12</a:t>
            </a:fld>
            <a:endParaRPr lang="en-US" dirty="0"/>
          </a:p>
        </p:txBody>
      </p:sp>
    </p:spTree>
    <p:extLst>
      <p:ext uri="{BB962C8B-B14F-4D97-AF65-F5344CB8AC3E}">
        <p14:creationId xmlns:p14="http://schemas.microsoft.com/office/powerpoint/2010/main" val="4138365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29FDCE56-ED34-4E94-8780-0F1D4E8B94B9}" type="slidenum">
              <a:rPr lang="en-US" smtClean="0"/>
              <a:t>13</a:t>
            </a:fld>
            <a:endParaRPr lang="en-US" dirty="0"/>
          </a:p>
        </p:txBody>
      </p:sp>
    </p:spTree>
    <p:extLst>
      <p:ext uri="{BB962C8B-B14F-4D97-AF65-F5344CB8AC3E}">
        <p14:creationId xmlns:p14="http://schemas.microsoft.com/office/powerpoint/2010/main" val="1388787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29FDCE56-ED34-4E94-8780-0F1D4E8B94B9}" type="slidenum">
              <a:rPr lang="en-US" smtClean="0"/>
              <a:t>14</a:t>
            </a:fld>
            <a:endParaRPr lang="en-US" dirty="0"/>
          </a:p>
        </p:txBody>
      </p:sp>
    </p:spTree>
    <p:extLst>
      <p:ext uri="{BB962C8B-B14F-4D97-AF65-F5344CB8AC3E}">
        <p14:creationId xmlns:p14="http://schemas.microsoft.com/office/powerpoint/2010/main" val="2324058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08FEDD5-FFA0-8052-8E31-84236F9A7A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813ECFA-0545-88D2-E791-4C59B69B3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826AE03-7D83-DB29-F5AC-92601D0B9789}"/>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1E7E99AD-D4F5-0CA1-E409-22065CF12C29}"/>
              </a:ext>
            </a:extLst>
          </p:cNvPr>
          <p:cNvSpPr>
            <a:spLocks noGrp="1"/>
          </p:cNvSpPr>
          <p:nvPr>
            <p:ph type="sldNum" sz="quarter" idx="5"/>
          </p:nvPr>
        </p:nvSpPr>
        <p:spPr/>
        <p:txBody>
          <a:bodyPr/>
          <a:lstStyle/>
          <a:p>
            <a:fld id="{29FDCE56-ED34-4E94-8780-0F1D4E8B94B9}" type="slidenum">
              <a:rPr lang="en-US" smtClean="0"/>
              <a:t>15</a:t>
            </a:fld>
            <a:endParaRPr lang="en-US" dirty="0"/>
          </a:p>
        </p:txBody>
      </p:sp>
    </p:spTree>
    <p:extLst>
      <p:ext uri="{BB962C8B-B14F-4D97-AF65-F5344CB8AC3E}">
        <p14:creationId xmlns:p14="http://schemas.microsoft.com/office/powerpoint/2010/main" val="3327765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167CEB3-F3C6-F49D-F617-8A1DF6C35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94D45C56-5C33-E9D0-55D5-8D6D00A63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727E98A1-E71C-2B87-35F1-20E1AA39D5C5}"/>
              </a:ext>
            </a:extLst>
          </p:cNvPr>
          <p:cNvSpPr>
            <a:spLocks noGrp="1"/>
          </p:cNvSpPr>
          <p:nvPr>
            <p:ph type="body" idx="1"/>
          </p:nvPr>
        </p:nvSpPr>
        <p:spPr/>
        <p:txBody>
          <a:bodyPr/>
          <a:lstStyle/>
          <a:p>
            <a:pPr marL="0" indent="0">
              <a:lnSpc>
                <a:spcPct val="107000"/>
              </a:lnSpc>
              <a:spcAft>
                <a:spcPts val="800"/>
              </a:spcAft>
              <a:buFont typeface="Arial" panose="020B0604020202020204" pitchFamily="34" charset="0"/>
              <a:buNone/>
            </a:pPr>
            <a:r>
              <a:rPr lang="hr-HR" sz="1000" kern="100" baseline="-25000" dirty="0">
                <a:effectLst/>
                <a:latin typeface="Teva Sans" panose="020B0604030202020203" pitchFamily="34" charset="-18"/>
                <a:ea typeface="Calibri" panose="020F0502020204030204" pitchFamily="34" charset="0"/>
                <a:cs typeface="Arial" panose="020B0604020202020204" pitchFamily="34" charset="0"/>
              </a:rPr>
              <a:t>- </a:t>
            </a:r>
            <a:r>
              <a:rPr lang="en-US" sz="1000" kern="100" baseline="-25000" dirty="0">
                <a:effectLst/>
                <a:latin typeface="Teva Sans" panose="020B0604030202020203" pitchFamily="34" charset="-18"/>
                <a:ea typeface="Calibri" panose="020F0502020204030204" pitchFamily="34" charset="0"/>
                <a:cs typeface="Arial" panose="020B0604020202020204" pitchFamily="34" charset="0"/>
              </a:rPr>
              <a:t>In vitro studies indicate that varenicline is unlikely to alter the pharmacokinetics of compounds that are primarily </a:t>
            </a:r>
            <a:r>
              <a:rPr lang="en-US" sz="1000" kern="100" baseline="-25000" dirty="0" err="1">
                <a:effectLst/>
                <a:latin typeface="Teva Sans" panose="020B0604030202020203" pitchFamily="34" charset="-18"/>
                <a:ea typeface="Calibri" panose="020F0502020204030204" pitchFamily="34" charset="0"/>
                <a:cs typeface="Arial" panose="020B0604020202020204" pitchFamily="34" charset="0"/>
              </a:rPr>
              <a:t>metabolised</a:t>
            </a:r>
            <a:r>
              <a:rPr lang="en-US" sz="1000" kern="100" baseline="-25000" dirty="0">
                <a:effectLst/>
                <a:latin typeface="Teva Sans" panose="020B0604030202020203" pitchFamily="34" charset="-18"/>
                <a:ea typeface="Calibri" panose="020F0502020204030204" pitchFamily="34" charset="0"/>
                <a:cs typeface="Arial" panose="020B0604020202020204" pitchFamily="34" charset="0"/>
              </a:rPr>
              <a:t> by cytochrome P450 enzymes. Furthermore since metabolism of varenicline represents less than 10% of its clearance, active substances known to affect the cytochrome P450 system are unlikely to alter the pharmacokinetics of varenicline (see section 5.2) and therefore a dose adjustment of varenicline would not be required.</a:t>
            </a:r>
            <a:endParaRPr lang="hr-HR" sz="1000" kern="100" baseline="-25000" dirty="0">
              <a:effectLst/>
              <a:latin typeface="Teva Sans" panose="020B0604030202020203" pitchFamily="34" charset="-18"/>
              <a:ea typeface="Calibri" panose="020F0502020204030204" pitchFamily="34" charset="0"/>
              <a:cs typeface="Arial" panose="020B0604020202020204" pitchFamily="34" charset="0"/>
            </a:endParaRPr>
          </a:p>
          <a:p>
            <a:r>
              <a:rPr lang="hr-HR" sz="1000" baseline="-25000" dirty="0">
                <a:effectLst/>
                <a:latin typeface="Teva Sans" panose="020B0604030202020203" pitchFamily="34" charset="-18"/>
                <a:ea typeface="Calibri" panose="020F0502020204030204" pitchFamily="34" charset="0"/>
                <a:cs typeface="Arial" panose="020B0604020202020204" pitchFamily="34" charset="0"/>
              </a:rPr>
              <a:t>- </a:t>
            </a:r>
            <a:r>
              <a:rPr lang="en-US" sz="1000" baseline="-25000" dirty="0">
                <a:effectLst/>
                <a:latin typeface="Teva Sans" panose="020B0604030202020203" pitchFamily="34" charset="-18"/>
                <a:ea typeface="Calibri" panose="020F0502020204030204" pitchFamily="34" charset="0"/>
                <a:cs typeface="Arial" panose="020B0604020202020204" pitchFamily="34" charset="0"/>
              </a:rPr>
              <a:t>In vitro studies demonstrate that varenicline does not inhibit human renal transport proteins at therapeutic concentrations. Therefore, active substances that are cleared by renal secretion (e.g., metformin - see below) are unlikely to be affected by varenicline.</a:t>
            </a:r>
            <a:endParaRPr lang="hr-HR" sz="1000" baseline="-25000" dirty="0">
              <a:effectLst/>
              <a:latin typeface="Teva Sans" panose="020B0604030202020203" pitchFamily="34" charset="-18"/>
              <a:ea typeface="Calibri" panose="020F0502020204030204" pitchFamily="34" charset="0"/>
              <a:cs typeface="Arial" panose="020B0604020202020204" pitchFamily="34" charset="0"/>
            </a:endParaRPr>
          </a:p>
          <a:p>
            <a:pPr>
              <a:lnSpc>
                <a:spcPts val="1300"/>
              </a:lnSpc>
            </a:pPr>
            <a:r>
              <a:rPr lang="en-US" sz="1000" u="sng" baseline="-25000" dirty="0">
                <a:effectLst/>
                <a:latin typeface="Times New Roman" panose="02020603050405020304" pitchFamily="18" charset="0"/>
                <a:ea typeface="Times New Roman" panose="02020603050405020304" pitchFamily="18" charset="0"/>
              </a:rPr>
              <a:t>Metformin</a:t>
            </a:r>
            <a:endParaRPr lang="hr-HR" sz="1000" baseline="-25000" dirty="0">
              <a:effectLst/>
              <a:latin typeface="Times New Roman" panose="02020603050405020304" pitchFamily="18" charset="0"/>
              <a:ea typeface="Times New Roman" panose="02020603050405020304" pitchFamily="18" charset="0"/>
            </a:endParaRPr>
          </a:p>
          <a:p>
            <a:pPr>
              <a:lnSpc>
                <a:spcPts val="1300"/>
              </a:lnSpc>
            </a:pPr>
            <a:r>
              <a:rPr lang="hr-HR" sz="1000" baseline="-25000" dirty="0">
                <a:effectLst/>
                <a:latin typeface="Times New Roman" panose="02020603050405020304" pitchFamily="18" charset="0"/>
                <a:ea typeface="Times New Roman" panose="02020603050405020304" pitchFamily="18" charset="0"/>
              </a:rPr>
              <a:t>- </a:t>
            </a:r>
            <a:r>
              <a:rPr lang="en-US" sz="1000" baseline="-25000" dirty="0">
                <a:effectLst/>
                <a:latin typeface="Times New Roman" panose="02020603050405020304" pitchFamily="18" charset="0"/>
                <a:ea typeface="Times New Roman" panose="02020603050405020304" pitchFamily="18" charset="0"/>
              </a:rPr>
              <a:t>Varenicline did not affect the pharmacokinetics of metformin. Metformin had no effect on varenicline pharmacokinetics. </a:t>
            </a:r>
            <a:endParaRPr lang="hr-HR" sz="1000" baseline="-25000" dirty="0">
              <a:effectLst/>
              <a:latin typeface="Times New Roman" panose="02020603050405020304" pitchFamily="18" charset="0"/>
              <a:ea typeface="Times New Roman" panose="02020603050405020304" pitchFamily="18" charset="0"/>
            </a:endParaRPr>
          </a:p>
          <a:p>
            <a:pPr>
              <a:lnSpc>
                <a:spcPts val="1300"/>
              </a:lnSpc>
            </a:pPr>
            <a:endParaRPr lang="hr-HR" sz="1000" baseline="-25000" dirty="0">
              <a:effectLst/>
              <a:latin typeface="Times New Roman" panose="02020603050405020304" pitchFamily="18" charset="0"/>
              <a:ea typeface="Times New Roman" panose="02020603050405020304" pitchFamily="18" charset="0"/>
            </a:endParaRPr>
          </a:p>
          <a:p>
            <a:pPr>
              <a:lnSpc>
                <a:spcPts val="1300"/>
              </a:lnSpc>
            </a:pPr>
            <a:r>
              <a:rPr lang="en-US" sz="1000" u="sng" baseline="-25000" dirty="0">
                <a:effectLst/>
                <a:latin typeface="Times New Roman" panose="02020603050405020304" pitchFamily="18" charset="0"/>
                <a:ea typeface="Times New Roman" panose="02020603050405020304" pitchFamily="18" charset="0"/>
              </a:rPr>
              <a:t>Digoxin</a:t>
            </a:r>
            <a:endParaRPr lang="hr-HR" sz="1000" baseline="-25000" dirty="0">
              <a:effectLst/>
              <a:latin typeface="Times New Roman" panose="02020603050405020304" pitchFamily="18" charset="0"/>
              <a:ea typeface="Times New Roman" panose="02020603050405020304" pitchFamily="18" charset="0"/>
            </a:endParaRPr>
          </a:p>
          <a:p>
            <a:pPr>
              <a:lnSpc>
                <a:spcPts val="1300"/>
              </a:lnSpc>
            </a:pPr>
            <a:r>
              <a:rPr lang="hr-HR" sz="1000" baseline="-25000" dirty="0">
                <a:effectLst/>
                <a:latin typeface="Times New Roman" panose="02020603050405020304" pitchFamily="18" charset="0"/>
                <a:ea typeface="Times New Roman" panose="02020603050405020304" pitchFamily="18" charset="0"/>
              </a:rPr>
              <a:t>- </a:t>
            </a:r>
            <a:r>
              <a:rPr lang="en-US" sz="1000" baseline="-25000" dirty="0">
                <a:effectLst/>
                <a:latin typeface="Times New Roman" panose="02020603050405020304" pitchFamily="18" charset="0"/>
                <a:ea typeface="Times New Roman" panose="02020603050405020304" pitchFamily="18" charset="0"/>
              </a:rPr>
              <a:t>Varenicline did not alter the steady-state pharmacokinetics of digoxin.</a:t>
            </a:r>
            <a:endParaRPr lang="hr-HR" sz="1000" baseline="-25000" dirty="0">
              <a:effectLst/>
              <a:latin typeface="Times New Roman" panose="02020603050405020304" pitchFamily="18" charset="0"/>
              <a:ea typeface="Times New Roman" panose="02020603050405020304" pitchFamily="18" charset="0"/>
            </a:endParaRPr>
          </a:p>
          <a:p>
            <a:pPr>
              <a:lnSpc>
                <a:spcPts val="1300"/>
              </a:lnSpc>
            </a:pPr>
            <a:r>
              <a:rPr lang="en-US" sz="1000" u="none" strike="noStrike" baseline="-25000" dirty="0">
                <a:effectLst/>
                <a:latin typeface="Times New Roman" panose="02020603050405020304" pitchFamily="18" charset="0"/>
                <a:ea typeface="Times New Roman" panose="02020603050405020304" pitchFamily="18" charset="0"/>
              </a:rPr>
              <a:t> </a:t>
            </a:r>
            <a:endParaRPr lang="hr-HR" sz="1000" baseline="-25000" dirty="0">
              <a:effectLst/>
              <a:latin typeface="Times New Roman" panose="02020603050405020304" pitchFamily="18" charset="0"/>
              <a:ea typeface="Times New Roman" panose="02020603050405020304" pitchFamily="18" charset="0"/>
            </a:endParaRPr>
          </a:p>
          <a:p>
            <a:pPr>
              <a:lnSpc>
                <a:spcPts val="1300"/>
              </a:lnSpc>
            </a:pPr>
            <a:r>
              <a:rPr lang="en-US" sz="1000" u="sng" baseline="-25000" dirty="0">
                <a:effectLst/>
                <a:latin typeface="Times New Roman" panose="02020603050405020304" pitchFamily="18" charset="0"/>
                <a:ea typeface="Times New Roman" panose="02020603050405020304" pitchFamily="18" charset="0"/>
              </a:rPr>
              <a:t>Warfarin</a:t>
            </a:r>
            <a:endParaRPr lang="hr-HR" sz="1000" baseline="-25000" dirty="0">
              <a:effectLst/>
              <a:latin typeface="Times New Roman" panose="02020603050405020304" pitchFamily="18" charset="0"/>
              <a:ea typeface="Times New Roman" panose="02020603050405020304" pitchFamily="18" charset="0"/>
            </a:endParaRPr>
          </a:p>
          <a:p>
            <a:pPr>
              <a:lnSpc>
                <a:spcPts val="1300"/>
              </a:lnSpc>
            </a:pPr>
            <a:r>
              <a:rPr lang="hr-HR" sz="1000" baseline="-25000" dirty="0">
                <a:effectLst/>
                <a:latin typeface="Times New Roman" panose="02020603050405020304" pitchFamily="18" charset="0"/>
                <a:ea typeface="Times New Roman" panose="02020603050405020304" pitchFamily="18" charset="0"/>
              </a:rPr>
              <a:t>- </a:t>
            </a:r>
            <a:r>
              <a:rPr lang="en-US" sz="1000" baseline="-25000" dirty="0">
                <a:effectLst/>
                <a:latin typeface="Times New Roman" panose="02020603050405020304" pitchFamily="18" charset="0"/>
                <a:ea typeface="Times New Roman" panose="02020603050405020304" pitchFamily="18" charset="0"/>
              </a:rPr>
              <a:t>Varenicline did not alter the pharmacokinetics of warfarin. Prothrombin time (INR) was not affected by varenicline. Smoking cessation itself may result in changes to warfarin pharmacokinetics</a:t>
            </a:r>
            <a:r>
              <a:rPr lang="hr-HR" sz="1000" baseline="-25000" dirty="0">
                <a:effectLst/>
                <a:latin typeface="Times New Roman" panose="02020603050405020304" pitchFamily="18" charset="0"/>
                <a:ea typeface="Times New Roman" panose="02020603050405020304" pitchFamily="18" charset="0"/>
              </a:rPr>
              <a:t>.</a:t>
            </a:r>
          </a:p>
          <a:p>
            <a:pPr>
              <a:lnSpc>
                <a:spcPts val="1300"/>
              </a:lnSpc>
            </a:pPr>
            <a:r>
              <a:rPr lang="en-US" sz="1000" baseline="-25000" dirty="0">
                <a:effectLst/>
                <a:latin typeface="Times New Roman" panose="02020603050405020304" pitchFamily="18" charset="0"/>
                <a:ea typeface="Times New Roman" panose="02020603050405020304" pitchFamily="18" charset="0"/>
              </a:rPr>
              <a:t> </a:t>
            </a:r>
            <a:endParaRPr lang="hr-HR" sz="1000" baseline="-25000" dirty="0">
              <a:effectLst/>
              <a:latin typeface="Times New Roman" panose="02020603050405020304" pitchFamily="18" charset="0"/>
              <a:ea typeface="Times New Roman" panose="02020603050405020304" pitchFamily="18" charset="0"/>
            </a:endParaRPr>
          </a:p>
          <a:p>
            <a:pPr>
              <a:lnSpc>
                <a:spcPts val="1300"/>
              </a:lnSpc>
            </a:pPr>
            <a:r>
              <a:rPr lang="en-US" sz="1000" u="sng" baseline="-25000" dirty="0">
                <a:effectLst/>
                <a:latin typeface="Times New Roman" panose="02020603050405020304" pitchFamily="18" charset="0"/>
                <a:ea typeface="Times New Roman" panose="02020603050405020304" pitchFamily="18" charset="0"/>
              </a:rPr>
              <a:t>Alcohol</a:t>
            </a:r>
            <a:endParaRPr lang="hr-HR" sz="1000" baseline="-25000" dirty="0">
              <a:effectLst/>
              <a:latin typeface="Times New Roman" panose="02020603050405020304" pitchFamily="18" charset="0"/>
              <a:ea typeface="Times New Roman" panose="02020603050405020304" pitchFamily="18" charset="0"/>
            </a:endParaRPr>
          </a:p>
          <a:p>
            <a:pPr>
              <a:lnSpc>
                <a:spcPts val="1300"/>
              </a:lnSpc>
            </a:pPr>
            <a:r>
              <a:rPr lang="hr-HR" sz="1000" baseline="-25000" dirty="0">
                <a:effectLst/>
                <a:latin typeface="Times New Roman" panose="02020603050405020304" pitchFamily="18" charset="0"/>
                <a:ea typeface="Times New Roman" panose="02020603050405020304" pitchFamily="18" charset="0"/>
              </a:rPr>
              <a:t>- </a:t>
            </a:r>
            <a:r>
              <a:rPr lang="en-US" sz="1000" baseline="-25000" dirty="0">
                <a:effectLst/>
                <a:latin typeface="Times New Roman" panose="02020603050405020304" pitchFamily="18" charset="0"/>
                <a:ea typeface="Times New Roman" panose="02020603050405020304" pitchFamily="18" charset="0"/>
              </a:rPr>
              <a:t>There are limited clinical data on any potential interaction between alcohol and varenicline. There have been post marketing reports of increased intoxicating effects of alcohol in patients treated with varenicline. A causal relationship between these events and varenicline use has not been established.</a:t>
            </a:r>
            <a:endParaRPr lang="hr-HR" sz="1000" baseline="-25000" dirty="0">
              <a:effectLst/>
              <a:latin typeface="Times New Roman" panose="02020603050405020304" pitchFamily="18" charset="0"/>
              <a:ea typeface="Times New Roman" panose="02020603050405020304" pitchFamily="18" charset="0"/>
            </a:endParaRPr>
          </a:p>
          <a:p>
            <a:endParaRPr lang="hr-HR" sz="1000" kern="100" baseline="-25000" dirty="0">
              <a:effectLst/>
              <a:latin typeface="Teva Sans" panose="020B0604030202020203" pitchFamily="34" charset="-18"/>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E923DDD8-EE21-8BBD-FC20-DF971D4D5D9B}"/>
              </a:ext>
            </a:extLst>
          </p:cNvPr>
          <p:cNvSpPr>
            <a:spLocks noGrp="1"/>
          </p:cNvSpPr>
          <p:nvPr>
            <p:ph type="sldNum" sz="quarter" idx="5"/>
          </p:nvPr>
        </p:nvSpPr>
        <p:spPr/>
        <p:txBody>
          <a:bodyPr/>
          <a:lstStyle/>
          <a:p>
            <a:fld id="{29FDCE56-ED34-4E94-8780-0F1D4E8B94B9}" type="slidenum">
              <a:rPr lang="en-US" smtClean="0"/>
              <a:t>16</a:t>
            </a:fld>
            <a:endParaRPr lang="en-US" dirty="0"/>
          </a:p>
        </p:txBody>
      </p:sp>
    </p:spTree>
    <p:extLst>
      <p:ext uri="{BB962C8B-B14F-4D97-AF65-F5344CB8AC3E}">
        <p14:creationId xmlns:p14="http://schemas.microsoft.com/office/powerpoint/2010/main" val="433206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68D8D24-8461-2E0B-2CAC-EFA523BC5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CAEC1F5-3D96-5CB1-F9A8-ABE872397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5F60510-4D9D-5F7F-C6EB-3F52BDD91AC4}"/>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B1E7FC05-4CBF-2354-DA24-CEF457872C3A}"/>
              </a:ext>
            </a:extLst>
          </p:cNvPr>
          <p:cNvSpPr>
            <a:spLocks noGrp="1"/>
          </p:cNvSpPr>
          <p:nvPr>
            <p:ph type="sldNum" sz="quarter" idx="5"/>
          </p:nvPr>
        </p:nvSpPr>
        <p:spPr/>
        <p:txBody>
          <a:bodyPr/>
          <a:lstStyle/>
          <a:p>
            <a:fld id="{29FDCE56-ED34-4E94-8780-0F1D4E8B94B9}" type="slidenum">
              <a:rPr lang="en-US" smtClean="0"/>
              <a:t>17</a:t>
            </a:fld>
            <a:endParaRPr lang="en-US" dirty="0"/>
          </a:p>
        </p:txBody>
      </p:sp>
    </p:spTree>
    <p:extLst>
      <p:ext uri="{BB962C8B-B14F-4D97-AF65-F5344CB8AC3E}">
        <p14:creationId xmlns:p14="http://schemas.microsoft.com/office/powerpoint/2010/main" val="473951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365F499-C058-24B3-77A6-065BEBBF8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694985C-CDBC-D21D-6A1E-CC26E4169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D47E248B-7987-C0A4-9245-AA27357BC24E}"/>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ED5DCDC8-11C6-500B-3D93-EEE653AD1729}"/>
              </a:ext>
            </a:extLst>
          </p:cNvPr>
          <p:cNvSpPr>
            <a:spLocks noGrp="1"/>
          </p:cNvSpPr>
          <p:nvPr>
            <p:ph type="sldNum" sz="quarter" idx="5"/>
          </p:nvPr>
        </p:nvSpPr>
        <p:spPr/>
        <p:txBody>
          <a:bodyPr/>
          <a:lstStyle/>
          <a:p>
            <a:fld id="{29FDCE56-ED34-4E94-8780-0F1D4E8B94B9}" type="slidenum">
              <a:rPr lang="en-US" smtClean="0"/>
              <a:t>18</a:t>
            </a:fld>
            <a:endParaRPr lang="en-US" dirty="0"/>
          </a:p>
        </p:txBody>
      </p:sp>
    </p:spTree>
    <p:extLst>
      <p:ext uri="{BB962C8B-B14F-4D97-AF65-F5344CB8AC3E}">
        <p14:creationId xmlns:p14="http://schemas.microsoft.com/office/powerpoint/2010/main" val="21211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68D8D24-8461-2E0B-2CAC-EFA523BC5B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FCAEC1F5-3D96-5CB1-F9A8-ABE872397B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A5F60510-4D9D-5F7F-C6EB-3F52BDD91AC4}"/>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B1E7FC05-4CBF-2354-DA24-CEF457872C3A}"/>
              </a:ext>
            </a:extLst>
          </p:cNvPr>
          <p:cNvSpPr>
            <a:spLocks noGrp="1"/>
          </p:cNvSpPr>
          <p:nvPr>
            <p:ph type="sldNum" sz="quarter" idx="5"/>
          </p:nvPr>
        </p:nvSpPr>
        <p:spPr/>
        <p:txBody>
          <a:bodyPr/>
          <a:lstStyle/>
          <a:p>
            <a:fld id="{29FDCE56-ED34-4E94-8780-0F1D4E8B94B9}" type="slidenum">
              <a:rPr lang="en-US" smtClean="0"/>
              <a:t>2</a:t>
            </a:fld>
            <a:endParaRPr lang="en-US" dirty="0"/>
          </a:p>
        </p:txBody>
      </p:sp>
    </p:spTree>
    <p:extLst>
      <p:ext uri="{BB962C8B-B14F-4D97-AF65-F5344CB8AC3E}">
        <p14:creationId xmlns:p14="http://schemas.microsoft.com/office/powerpoint/2010/main" val="405163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29FDCE56-ED34-4E94-8780-0F1D4E8B94B9}" type="slidenum">
              <a:rPr lang="en-US" smtClean="0"/>
              <a:t>3</a:t>
            </a:fld>
            <a:endParaRPr lang="en-US" dirty="0"/>
          </a:p>
        </p:txBody>
      </p:sp>
    </p:spTree>
    <p:extLst>
      <p:ext uri="{BB962C8B-B14F-4D97-AF65-F5344CB8AC3E}">
        <p14:creationId xmlns:p14="http://schemas.microsoft.com/office/powerpoint/2010/main" val="2377682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29FDCE56-ED34-4E94-8780-0F1D4E8B94B9}" type="slidenum">
              <a:rPr lang="en-US" smtClean="0"/>
              <a:t>4</a:t>
            </a:fld>
            <a:endParaRPr lang="en-US" dirty="0"/>
          </a:p>
        </p:txBody>
      </p:sp>
    </p:spTree>
    <p:extLst>
      <p:ext uri="{BB962C8B-B14F-4D97-AF65-F5344CB8AC3E}">
        <p14:creationId xmlns:p14="http://schemas.microsoft.com/office/powerpoint/2010/main" val="141676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29FDCE56-ED34-4E94-8780-0F1D4E8B94B9}" type="slidenum">
              <a:rPr lang="en-US" smtClean="0"/>
              <a:t>5</a:t>
            </a:fld>
            <a:endParaRPr lang="en-US" dirty="0"/>
          </a:p>
        </p:txBody>
      </p:sp>
    </p:spTree>
    <p:extLst>
      <p:ext uri="{BB962C8B-B14F-4D97-AF65-F5344CB8AC3E}">
        <p14:creationId xmlns:p14="http://schemas.microsoft.com/office/powerpoint/2010/main" val="1057949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6D4EBD-EB3C-5268-4715-CF5F12A77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6A0BE1B5-1A25-F4B3-AD65-5D1BE9B7B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97146690-306C-FFD7-D6E8-68CF9A7D7204}"/>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2C63B663-F0EB-9FDB-5548-878A4234E24F}"/>
              </a:ext>
            </a:extLst>
          </p:cNvPr>
          <p:cNvSpPr>
            <a:spLocks noGrp="1"/>
          </p:cNvSpPr>
          <p:nvPr>
            <p:ph type="sldNum" sz="quarter" idx="5"/>
          </p:nvPr>
        </p:nvSpPr>
        <p:spPr/>
        <p:txBody>
          <a:bodyPr/>
          <a:lstStyle/>
          <a:p>
            <a:fld id="{29FDCE56-ED34-4E94-8780-0F1D4E8B94B9}" type="slidenum">
              <a:rPr lang="en-US" smtClean="0"/>
              <a:t>7</a:t>
            </a:fld>
            <a:endParaRPr lang="en-US" dirty="0"/>
          </a:p>
        </p:txBody>
      </p:sp>
    </p:spTree>
    <p:extLst>
      <p:ext uri="{BB962C8B-B14F-4D97-AF65-F5344CB8AC3E}">
        <p14:creationId xmlns:p14="http://schemas.microsoft.com/office/powerpoint/2010/main" val="161501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29FDCE56-ED34-4E94-8780-0F1D4E8B94B9}" type="slidenum">
              <a:rPr lang="en-US" smtClean="0"/>
              <a:t>8</a:t>
            </a:fld>
            <a:endParaRPr lang="en-US" dirty="0"/>
          </a:p>
        </p:txBody>
      </p:sp>
    </p:spTree>
    <p:extLst>
      <p:ext uri="{BB962C8B-B14F-4D97-AF65-F5344CB8AC3E}">
        <p14:creationId xmlns:p14="http://schemas.microsoft.com/office/powerpoint/2010/main" val="479951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AD2AC1C-82E1-7210-6874-5AA9877B2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84415B9-CFF8-A985-241D-A44EE84462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E1813EC8-B2B2-5CD0-43D1-CB2BDC6D2899}"/>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0EECD86A-E37E-7BCF-F228-6791D569E4B4}"/>
              </a:ext>
            </a:extLst>
          </p:cNvPr>
          <p:cNvSpPr>
            <a:spLocks noGrp="1"/>
          </p:cNvSpPr>
          <p:nvPr>
            <p:ph type="sldNum" sz="quarter" idx="5"/>
          </p:nvPr>
        </p:nvSpPr>
        <p:spPr/>
        <p:txBody>
          <a:bodyPr/>
          <a:lstStyle/>
          <a:p>
            <a:fld id="{29FDCE56-ED34-4E94-8780-0F1D4E8B94B9}" type="slidenum">
              <a:rPr lang="en-US" smtClean="0"/>
              <a:t>9</a:t>
            </a:fld>
            <a:endParaRPr lang="en-US" dirty="0"/>
          </a:p>
        </p:txBody>
      </p:sp>
    </p:spTree>
    <p:extLst>
      <p:ext uri="{BB962C8B-B14F-4D97-AF65-F5344CB8AC3E}">
        <p14:creationId xmlns:p14="http://schemas.microsoft.com/office/powerpoint/2010/main" val="3762762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48522B7-CB2D-02B3-E736-A6310281B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246A0AF-A811-C9E3-7F43-15D4DCDDE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593FC5BE-5662-B3AF-B2AC-6F8F10C9DC6C}"/>
              </a:ext>
            </a:extLst>
          </p:cNvPr>
          <p:cNvSpPr>
            <a:spLocks noGrp="1"/>
          </p:cNvSpPr>
          <p:nvPr>
            <p:ph type="body" idx="1"/>
          </p:nvPr>
        </p:nvSpPr>
        <p:spPr/>
        <p:txBody>
          <a:bodyPr/>
          <a:lstStyle/>
          <a:p>
            <a:endParaRPr lang="en-US" sz="1200" dirty="0"/>
          </a:p>
        </p:txBody>
      </p:sp>
      <p:sp>
        <p:nvSpPr>
          <p:cNvPr id="4" name="Slide Number Placeholder 3">
            <a:extLst>
              <a:ext uri="{FF2B5EF4-FFF2-40B4-BE49-F238E27FC236}">
                <a16:creationId xmlns:a16="http://schemas.microsoft.com/office/drawing/2014/main" xmlns="" id="{872168E5-BDBC-431F-9284-FCA4EE272310}"/>
              </a:ext>
            </a:extLst>
          </p:cNvPr>
          <p:cNvSpPr>
            <a:spLocks noGrp="1"/>
          </p:cNvSpPr>
          <p:nvPr>
            <p:ph type="sldNum" sz="quarter" idx="5"/>
          </p:nvPr>
        </p:nvSpPr>
        <p:spPr/>
        <p:txBody>
          <a:bodyPr/>
          <a:lstStyle/>
          <a:p>
            <a:fld id="{29FDCE56-ED34-4E94-8780-0F1D4E8B94B9}" type="slidenum">
              <a:rPr lang="en-US" smtClean="0"/>
              <a:t>10</a:t>
            </a:fld>
            <a:endParaRPr lang="en-US" dirty="0"/>
          </a:p>
        </p:txBody>
      </p:sp>
    </p:spTree>
    <p:extLst>
      <p:ext uri="{BB962C8B-B14F-4D97-AF65-F5344CB8AC3E}">
        <p14:creationId xmlns:p14="http://schemas.microsoft.com/office/powerpoint/2010/main" val="2609640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Main cover A">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E0E9C21-0902-4FB8-8216-B8F4005F428E}"/>
              </a:ext>
            </a:extLst>
          </p:cNvPr>
          <p:cNvSpPr>
            <a:spLocks noGrp="1"/>
          </p:cNvSpPr>
          <p:nvPr>
            <p:ph type="subTitle" idx="1" hasCustomPrompt="1"/>
          </p:nvPr>
        </p:nvSpPr>
        <p:spPr>
          <a:xfrm>
            <a:off x="884140" y="4308387"/>
            <a:ext cx="5039140" cy="1665693"/>
          </a:xfrm>
        </p:spPr>
        <p:txBody>
          <a:bodyPr anchor="t">
            <a:normAutofit/>
          </a:bodyPr>
          <a:lstStyle>
            <a:lvl1pPr marL="0" indent="0" algn="l">
              <a:buNone/>
              <a:defRPr sz="2400" b="0" spc="0" baseline="0">
                <a:solidFill>
                  <a:schemeClr val="tx2"/>
                </a:solidFill>
                <a:latin typeface="Teva Sans Light" panose="020B06040302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xmlns="" id="{AA3E5D70-B9EE-CE3A-9521-74CE697CBCD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74713" y="1141281"/>
            <a:ext cx="1627458" cy="569323"/>
          </a:xfrm>
          <a:prstGeom prst="rect">
            <a:avLst/>
          </a:prstGeom>
        </p:spPr>
      </p:pic>
      <p:sp>
        <p:nvSpPr>
          <p:cNvPr id="5" name="Title 1">
            <a:extLst>
              <a:ext uri="{FF2B5EF4-FFF2-40B4-BE49-F238E27FC236}">
                <a16:creationId xmlns:a16="http://schemas.microsoft.com/office/drawing/2014/main" xmlns="" id="{5E1D1B30-2C85-95FD-9B55-7598D91D9585}"/>
              </a:ext>
            </a:extLst>
          </p:cNvPr>
          <p:cNvSpPr>
            <a:spLocks noGrp="1"/>
          </p:cNvSpPr>
          <p:nvPr>
            <p:ph type="ctrTitle" hasCustomPrompt="1"/>
          </p:nvPr>
        </p:nvSpPr>
        <p:spPr>
          <a:xfrm>
            <a:off x="846040" y="2092960"/>
            <a:ext cx="6133059" cy="2045743"/>
          </a:xfrm>
          <a:prstGeom prst="rect">
            <a:avLst/>
          </a:prstGeom>
        </p:spPr>
        <p:txBody>
          <a:bodyPr lIns="0" tIns="0" rIns="0" bIns="0" anchor="b" anchorCtr="0">
            <a:normAutofit/>
          </a:bodyPr>
          <a:lstStyle>
            <a:lvl1pPr algn="l" rtl="0">
              <a:defRPr sz="540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691490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Divider slide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F554CB82-4DB3-13C5-136E-15761170AE9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0" y="606270"/>
            <a:ext cx="2028180" cy="870924"/>
          </a:xfrm>
          <a:prstGeom prst="rect">
            <a:avLst/>
          </a:prstGeom>
        </p:spPr>
      </p:pic>
      <p:sp>
        <p:nvSpPr>
          <p:cNvPr id="6" name="Text Placeholder 7">
            <a:extLst>
              <a:ext uri="{FF2B5EF4-FFF2-40B4-BE49-F238E27FC236}">
                <a16:creationId xmlns:a16="http://schemas.microsoft.com/office/drawing/2014/main" xmlns="" id="{009F1345-F8CE-AAE1-28CC-AB7F687D064D}"/>
              </a:ext>
            </a:extLst>
          </p:cNvPr>
          <p:cNvSpPr>
            <a:spLocks noGrp="1"/>
          </p:cNvSpPr>
          <p:nvPr>
            <p:ph type="body" sz="quarter" idx="25" hasCustomPrompt="1"/>
          </p:nvPr>
        </p:nvSpPr>
        <p:spPr>
          <a:xfrm>
            <a:off x="874713" y="4449771"/>
            <a:ext cx="6519477" cy="431296"/>
          </a:xfrm>
          <a:prstGeom prst="rect">
            <a:avLst/>
          </a:prstGeom>
        </p:spPr>
        <p:txBody>
          <a:bodyPr/>
          <a:lstStyle>
            <a:lvl1pPr marL="0" indent="0">
              <a:lnSpc>
                <a:spcPct val="100000"/>
              </a:lnSpc>
              <a:spcBef>
                <a:spcPts val="1400"/>
              </a:spcBef>
              <a:spcAft>
                <a:spcPts val="1400"/>
              </a:spcAft>
              <a:tabLst/>
              <a:defRPr sz="2400" b="0">
                <a:solidFill>
                  <a:schemeClr val="bg1"/>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dirty="0"/>
              <a:t>Click to add sub-title</a:t>
            </a:r>
          </a:p>
        </p:txBody>
      </p:sp>
      <p:sp>
        <p:nvSpPr>
          <p:cNvPr id="7" name="Title 1">
            <a:extLst>
              <a:ext uri="{FF2B5EF4-FFF2-40B4-BE49-F238E27FC236}">
                <a16:creationId xmlns:a16="http://schemas.microsoft.com/office/drawing/2014/main" xmlns="" id="{31D35F1A-2E2F-EB61-61A8-ACF39B795A97}"/>
              </a:ext>
            </a:extLst>
          </p:cNvPr>
          <p:cNvSpPr>
            <a:spLocks noGrp="1"/>
          </p:cNvSpPr>
          <p:nvPr>
            <p:ph type="ctrTitle" hasCustomPrompt="1"/>
          </p:nvPr>
        </p:nvSpPr>
        <p:spPr>
          <a:xfrm>
            <a:off x="874713" y="1656080"/>
            <a:ext cx="5270131" cy="2574276"/>
          </a:xfrm>
          <a:prstGeom prst="rect">
            <a:avLst/>
          </a:prstGeom>
        </p:spPr>
        <p:txBody>
          <a:bodyPr lIns="0" tIns="0" rIns="0" bIns="0" anchor="b" anchorCtr="0">
            <a:normAutofit/>
          </a:bodyPr>
          <a:lstStyle>
            <a:lvl1pPr algn="l" rtl="0">
              <a:defRPr sz="500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407855867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slide 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409DBBDF-67FA-6DFB-717D-75A0ED270ED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0" y="606270"/>
            <a:ext cx="2028180" cy="870924"/>
          </a:xfrm>
          <a:prstGeom prst="rect">
            <a:avLst/>
          </a:prstGeom>
        </p:spPr>
      </p:pic>
      <p:sp>
        <p:nvSpPr>
          <p:cNvPr id="6" name="Text Placeholder 7">
            <a:extLst>
              <a:ext uri="{FF2B5EF4-FFF2-40B4-BE49-F238E27FC236}">
                <a16:creationId xmlns:a16="http://schemas.microsoft.com/office/drawing/2014/main" xmlns="" id="{125BF142-E6DF-9C86-A671-ECABCD88E3D6}"/>
              </a:ext>
            </a:extLst>
          </p:cNvPr>
          <p:cNvSpPr>
            <a:spLocks noGrp="1"/>
          </p:cNvSpPr>
          <p:nvPr>
            <p:ph type="body" sz="quarter" idx="25" hasCustomPrompt="1"/>
          </p:nvPr>
        </p:nvSpPr>
        <p:spPr>
          <a:xfrm>
            <a:off x="874713" y="4449771"/>
            <a:ext cx="6519477" cy="431296"/>
          </a:xfrm>
          <a:prstGeom prst="rect">
            <a:avLst/>
          </a:prstGeom>
        </p:spPr>
        <p:txBody>
          <a:bodyPr/>
          <a:lstStyle>
            <a:lvl1pPr marL="0" indent="0">
              <a:lnSpc>
                <a:spcPct val="100000"/>
              </a:lnSpc>
              <a:spcBef>
                <a:spcPts val="1400"/>
              </a:spcBef>
              <a:spcAft>
                <a:spcPts val="1400"/>
              </a:spcAft>
              <a:tabLst/>
              <a:defRPr sz="2400" b="0">
                <a:solidFill>
                  <a:schemeClr val="bg1"/>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dirty="0"/>
              <a:t>Click to add sub-title</a:t>
            </a:r>
          </a:p>
        </p:txBody>
      </p:sp>
      <p:sp>
        <p:nvSpPr>
          <p:cNvPr id="7" name="Title 1">
            <a:extLst>
              <a:ext uri="{FF2B5EF4-FFF2-40B4-BE49-F238E27FC236}">
                <a16:creationId xmlns:a16="http://schemas.microsoft.com/office/drawing/2014/main" xmlns="" id="{57C0DF38-C8EE-DD0B-ACCC-C6B813E9C3A6}"/>
              </a:ext>
            </a:extLst>
          </p:cNvPr>
          <p:cNvSpPr>
            <a:spLocks noGrp="1"/>
          </p:cNvSpPr>
          <p:nvPr>
            <p:ph type="ctrTitle" hasCustomPrompt="1"/>
          </p:nvPr>
        </p:nvSpPr>
        <p:spPr>
          <a:xfrm>
            <a:off x="874713" y="1656080"/>
            <a:ext cx="5270131" cy="2574276"/>
          </a:xfrm>
          <a:prstGeom prst="rect">
            <a:avLst/>
          </a:prstGeom>
        </p:spPr>
        <p:txBody>
          <a:bodyPr lIns="0" tIns="0" rIns="0" bIns="0" anchor="b" anchorCtr="0">
            <a:normAutofit/>
          </a:bodyPr>
          <a:lstStyle>
            <a:lvl1pPr algn="l" rtl="0">
              <a:defRPr sz="500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2818287440"/>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Divider slide 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DF26720D-FBF9-E062-0468-5E834A47C0E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0" y="606270"/>
            <a:ext cx="2028180" cy="870924"/>
          </a:xfrm>
          <a:prstGeom prst="rect">
            <a:avLst/>
          </a:prstGeom>
        </p:spPr>
      </p:pic>
      <p:sp>
        <p:nvSpPr>
          <p:cNvPr id="3" name="Title 1">
            <a:extLst>
              <a:ext uri="{FF2B5EF4-FFF2-40B4-BE49-F238E27FC236}">
                <a16:creationId xmlns:a16="http://schemas.microsoft.com/office/drawing/2014/main" xmlns="" id="{36B25B9F-8A2B-9D38-D575-F53291234E25}"/>
              </a:ext>
            </a:extLst>
          </p:cNvPr>
          <p:cNvSpPr>
            <a:spLocks noGrp="1"/>
          </p:cNvSpPr>
          <p:nvPr>
            <p:ph type="ctrTitle" hasCustomPrompt="1"/>
          </p:nvPr>
        </p:nvSpPr>
        <p:spPr>
          <a:xfrm>
            <a:off x="874713" y="1656080"/>
            <a:ext cx="5270131" cy="2574276"/>
          </a:xfrm>
          <a:prstGeom prst="rect">
            <a:avLst/>
          </a:prstGeom>
        </p:spPr>
        <p:txBody>
          <a:bodyPr lIns="0" tIns="0" rIns="0" bIns="0" anchor="b" anchorCtr="0">
            <a:normAutofit/>
          </a:bodyPr>
          <a:lstStyle>
            <a:lvl1pPr algn="l" rtl="0">
              <a:defRPr sz="5000">
                <a:solidFill>
                  <a:schemeClr val="bg1"/>
                </a:solidFill>
              </a:defRPr>
            </a:lvl1pPr>
          </a:lstStyle>
          <a:p>
            <a:r>
              <a:rPr lang="en-GB" dirty="0"/>
              <a:t>Click to add title</a:t>
            </a:r>
            <a:endParaRPr lang="en-US" dirty="0"/>
          </a:p>
        </p:txBody>
      </p:sp>
      <p:sp>
        <p:nvSpPr>
          <p:cNvPr id="6" name="Text Placeholder 7">
            <a:extLst>
              <a:ext uri="{FF2B5EF4-FFF2-40B4-BE49-F238E27FC236}">
                <a16:creationId xmlns:a16="http://schemas.microsoft.com/office/drawing/2014/main" xmlns="" id="{DDD3CF80-4F05-4472-CD2E-BC5AA5437110}"/>
              </a:ext>
            </a:extLst>
          </p:cNvPr>
          <p:cNvSpPr>
            <a:spLocks noGrp="1"/>
          </p:cNvSpPr>
          <p:nvPr>
            <p:ph type="body" sz="quarter" idx="25" hasCustomPrompt="1"/>
          </p:nvPr>
        </p:nvSpPr>
        <p:spPr>
          <a:xfrm>
            <a:off x="874713" y="4449771"/>
            <a:ext cx="6519477" cy="431296"/>
          </a:xfrm>
          <a:prstGeom prst="rect">
            <a:avLst/>
          </a:prstGeom>
        </p:spPr>
        <p:txBody>
          <a:bodyPr/>
          <a:lstStyle>
            <a:lvl1pPr marL="0" indent="0">
              <a:lnSpc>
                <a:spcPct val="100000"/>
              </a:lnSpc>
              <a:spcBef>
                <a:spcPts val="1400"/>
              </a:spcBef>
              <a:spcAft>
                <a:spcPts val="1400"/>
              </a:spcAft>
              <a:tabLst/>
              <a:defRPr sz="2400" b="0">
                <a:solidFill>
                  <a:schemeClr val="bg1"/>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dirty="0"/>
              <a:t>Click to add sub-title</a:t>
            </a:r>
          </a:p>
        </p:txBody>
      </p:sp>
      <p:sp>
        <p:nvSpPr>
          <p:cNvPr id="4" name="TextBox 3">
            <a:extLst>
              <a:ext uri="{FF2B5EF4-FFF2-40B4-BE49-F238E27FC236}">
                <a16:creationId xmlns:a16="http://schemas.microsoft.com/office/drawing/2014/main" xmlns="" id="{9169B0FB-3426-8099-4556-1239C23B1B7D}"/>
              </a:ext>
            </a:extLst>
          </p:cNvPr>
          <p:cNvSpPr txBox="1"/>
          <p:nvPr userDrawn="1"/>
        </p:nvSpPr>
        <p:spPr>
          <a:xfrm>
            <a:off x="437322" y="5459896"/>
            <a:ext cx="0" cy="0"/>
          </a:xfrm>
          <a:prstGeom prst="rect">
            <a:avLst/>
          </a:prstGeom>
        </p:spPr>
        <p:txBody>
          <a:bodyPr wrap="none" rtlCol="0" anchor="t">
            <a:normAutofit fontScale="25000" lnSpcReduction="20000"/>
          </a:bodyPr>
          <a:lstStyle/>
          <a:p>
            <a:pPr algn="l"/>
            <a:endParaRPr lang="en-US" dirty="0"/>
          </a:p>
        </p:txBody>
      </p:sp>
    </p:spTree>
    <p:extLst>
      <p:ext uri="{BB962C8B-B14F-4D97-AF65-F5344CB8AC3E}">
        <p14:creationId xmlns:p14="http://schemas.microsoft.com/office/powerpoint/2010/main" val="331563652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va Cover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263EA6D-BA59-4826-966A-3B8186907CF9}"/>
              </a:ext>
            </a:extLst>
          </p:cNvPr>
          <p:cNvSpPr/>
          <p:nvPr userDrawn="1"/>
        </p:nvSpPr>
        <p:spPr>
          <a:xfrm>
            <a:off x="0" y="0"/>
            <a:ext cx="12192000" cy="6919274"/>
          </a:xfrm>
          <a:prstGeom prst="rect">
            <a:avLst/>
          </a:prstGeom>
          <a:gradFill flip="none" rotWithShape="1">
            <a:gsLst>
              <a:gs pos="0">
                <a:schemeClr val="tx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latin typeface="Teva Sans" panose="020B0604030202020203" pitchFamily="34" charset="0"/>
            </a:endParaRPr>
          </a:p>
        </p:txBody>
      </p:sp>
      <p:sp>
        <p:nvSpPr>
          <p:cNvPr id="13" name="Text Placeholder 12">
            <a:extLst>
              <a:ext uri="{FF2B5EF4-FFF2-40B4-BE49-F238E27FC236}">
                <a16:creationId xmlns:a16="http://schemas.microsoft.com/office/drawing/2014/main" xmlns="" id="{28950E61-BC6E-B7F8-B398-C4693B110C14}"/>
              </a:ext>
            </a:extLst>
          </p:cNvPr>
          <p:cNvSpPr>
            <a:spLocks noGrp="1"/>
          </p:cNvSpPr>
          <p:nvPr>
            <p:ph type="body" sz="quarter" idx="12"/>
          </p:nvPr>
        </p:nvSpPr>
        <p:spPr>
          <a:xfrm>
            <a:off x="6134105" y="1846006"/>
            <a:ext cx="1312800" cy="5066586"/>
          </a:xfrm>
          <a:custGeom>
            <a:avLst/>
            <a:gdLst>
              <a:gd name="connsiteX0" fmla="*/ 492852 w 1312800"/>
              <a:gd name="connsiteY0" fmla="*/ 0 h 5066586"/>
              <a:gd name="connsiteX1" fmla="*/ 469919 w 1312800"/>
              <a:gd name="connsiteY1" fmla="*/ 65188 h 5066586"/>
              <a:gd name="connsiteX2" fmla="*/ 200660 w 1312800"/>
              <a:gd name="connsiteY2" fmla="*/ 1775182 h 5066586"/>
              <a:gd name="connsiteX3" fmla="*/ 1213941 w 1312800"/>
              <a:gd name="connsiteY3" fmla="*/ 4938676 h 5066586"/>
              <a:gd name="connsiteX4" fmla="*/ 1312800 w 1312800"/>
              <a:gd name="connsiteY4" fmla="*/ 5066586 h 5066586"/>
              <a:gd name="connsiteX5" fmla="*/ 679484 w 1312800"/>
              <a:gd name="connsiteY5" fmla="*/ 5066586 h 5066586"/>
              <a:gd name="connsiteX6" fmla="*/ 535568 w 1312800"/>
              <a:gd name="connsiteY6" fmla="*/ 4792762 h 5066586"/>
              <a:gd name="connsiteX7" fmla="*/ 0 w 1312800"/>
              <a:gd name="connsiteY7" fmla="*/ 2347892 h 5066586"/>
              <a:gd name="connsiteX8" fmla="*/ 455261 w 1312800"/>
              <a:gd name="connsiteY8" fmla="*/ 82245 h 506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800" h="5066586">
                <a:moveTo>
                  <a:pt x="492852" y="0"/>
                </a:moveTo>
                <a:lnTo>
                  <a:pt x="469919" y="65188"/>
                </a:lnTo>
                <a:cubicBezTo>
                  <a:pt x="295726" y="598392"/>
                  <a:pt x="200660" y="1174344"/>
                  <a:pt x="200660" y="1775182"/>
                </a:cubicBezTo>
                <a:cubicBezTo>
                  <a:pt x="200660" y="2976859"/>
                  <a:pt x="580923" y="4078993"/>
                  <a:pt x="1213941" y="4938676"/>
                </a:cubicBezTo>
                <a:lnTo>
                  <a:pt x="1312800" y="5066586"/>
                </a:lnTo>
                <a:lnTo>
                  <a:pt x="679484" y="5066586"/>
                </a:lnTo>
                <a:lnTo>
                  <a:pt x="535568" y="4792762"/>
                </a:lnTo>
                <a:cubicBezTo>
                  <a:pt x="194012" y="4065992"/>
                  <a:pt x="0" y="3233132"/>
                  <a:pt x="0" y="2347892"/>
                </a:cubicBezTo>
                <a:cubicBezTo>
                  <a:pt x="0" y="1534579"/>
                  <a:pt x="163766" y="765478"/>
                  <a:pt x="455261" y="82245"/>
                </a:cubicBezTo>
                <a:close/>
              </a:path>
            </a:pathLst>
          </a:custGeom>
          <a:solidFill>
            <a:schemeClr val="accent5"/>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Graphic 5">
            <a:extLst>
              <a:ext uri="{FF2B5EF4-FFF2-40B4-BE49-F238E27FC236}">
                <a16:creationId xmlns:a16="http://schemas.microsoft.com/office/drawing/2014/main" xmlns="" id="{5D012D7B-EB52-BF68-F5B8-CF426EA861F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0" y="606270"/>
            <a:ext cx="2028180" cy="870924"/>
          </a:xfrm>
          <a:prstGeom prst="rect">
            <a:avLst/>
          </a:prstGeom>
        </p:spPr>
      </p:pic>
      <p:sp>
        <p:nvSpPr>
          <p:cNvPr id="5" name="Picture Placeholder 33">
            <a:extLst>
              <a:ext uri="{FF2B5EF4-FFF2-40B4-BE49-F238E27FC236}">
                <a16:creationId xmlns:a16="http://schemas.microsoft.com/office/drawing/2014/main" xmlns="" id="{640FB0EE-9AC1-2442-3568-D370000DE4CE}"/>
              </a:ext>
            </a:extLst>
          </p:cNvPr>
          <p:cNvSpPr>
            <a:spLocks noGrp="1"/>
          </p:cNvSpPr>
          <p:nvPr>
            <p:ph type="pic" sz="quarter" idx="10" hasCustomPrompt="1"/>
          </p:nvPr>
        </p:nvSpPr>
        <p:spPr>
          <a:xfrm>
            <a:off x="6334765" y="-6682"/>
            <a:ext cx="5857237" cy="6919274"/>
          </a:xfrm>
          <a:custGeom>
            <a:avLst/>
            <a:gdLst>
              <a:gd name="connsiteX0" fmla="*/ 1403744 w 5857237"/>
              <a:gd name="connsiteY0" fmla="*/ 0 h 6919274"/>
              <a:gd name="connsiteX1" fmla="*/ 5857237 w 5857237"/>
              <a:gd name="connsiteY1" fmla="*/ 0 h 6919274"/>
              <a:gd name="connsiteX2" fmla="*/ 5857237 w 5857237"/>
              <a:gd name="connsiteY2" fmla="*/ 6919274 h 6919274"/>
              <a:gd name="connsiteX3" fmla="*/ 1112140 w 5857237"/>
              <a:gd name="connsiteY3" fmla="*/ 6919274 h 6919274"/>
              <a:gd name="connsiteX4" fmla="*/ 1013281 w 5857237"/>
              <a:gd name="connsiteY4" fmla="*/ 6791364 h 6919274"/>
              <a:gd name="connsiteX5" fmla="*/ 0 w 5857237"/>
              <a:gd name="connsiteY5" fmla="*/ 3627870 h 6919274"/>
              <a:gd name="connsiteX6" fmla="*/ 1299677 w 5857237"/>
              <a:gd name="connsiteY6" fmla="*/ 111202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237" h="6919274">
                <a:moveTo>
                  <a:pt x="1403744" y="0"/>
                </a:moveTo>
                <a:lnTo>
                  <a:pt x="5857237" y="0"/>
                </a:lnTo>
                <a:lnTo>
                  <a:pt x="5857237" y="6919274"/>
                </a:lnTo>
                <a:lnTo>
                  <a:pt x="1112140" y="6919274"/>
                </a:lnTo>
                <a:lnTo>
                  <a:pt x="1013281" y="6791364"/>
                </a:lnTo>
                <a:cubicBezTo>
                  <a:pt x="380263" y="5931681"/>
                  <a:pt x="0" y="4829547"/>
                  <a:pt x="0" y="3627870"/>
                </a:cubicBezTo>
                <a:cubicBezTo>
                  <a:pt x="0" y="2254526"/>
                  <a:pt x="496669" y="1011196"/>
                  <a:pt x="1299677" y="111202"/>
                </a:cubicBezTo>
                <a:close/>
              </a:path>
            </a:pathLst>
          </a:custGeom>
          <a:blipFill>
            <a:blip r:embed="rId4" cstate="print">
              <a:extLst>
                <a:ext uri="{28A0092B-C50C-407E-A947-70E740481C1C}">
                  <a14:useLocalDpi xmlns:a14="http://schemas.microsoft.com/office/drawing/2010/main"/>
                </a:ext>
              </a:extLst>
            </a:blip>
            <a:srcRect/>
            <a:stretch>
              <a:fillRect l="-71803" r="-38209"/>
            </a:stretch>
          </a:blipFill>
        </p:spPr>
        <p:txBody>
          <a:bodyPr wrap="square" bIns="1080000" anchor="ctr">
            <a:noAutofit/>
          </a:bodyPr>
          <a:lstStyle>
            <a:lvl1pPr algn="ctr">
              <a:defRPr>
                <a:solidFill>
                  <a:schemeClr val="bg1"/>
                </a:solidFill>
                <a:effectLst>
                  <a:outerShdw blurRad="50800" dist="38100" dir="2700000" algn="tl" rotWithShape="0">
                    <a:prstClr val="black">
                      <a:alpha val="40000"/>
                    </a:prstClr>
                  </a:outerShdw>
                </a:effectLst>
              </a:defRPr>
            </a:lvl1pPr>
          </a:lstStyle>
          <a:p>
            <a:r>
              <a:rPr lang="de-DE" dirty="0"/>
              <a:t>Click to change image</a:t>
            </a:r>
            <a:endParaRPr lang="en-GB" dirty="0"/>
          </a:p>
        </p:txBody>
      </p:sp>
      <p:sp>
        <p:nvSpPr>
          <p:cNvPr id="3" name="Text Placeholder 7">
            <a:extLst>
              <a:ext uri="{FF2B5EF4-FFF2-40B4-BE49-F238E27FC236}">
                <a16:creationId xmlns:a16="http://schemas.microsoft.com/office/drawing/2014/main" xmlns="" id="{4E3B6E2A-9CBB-989F-E96F-99FCB045BD13}"/>
              </a:ext>
            </a:extLst>
          </p:cNvPr>
          <p:cNvSpPr>
            <a:spLocks noGrp="1"/>
          </p:cNvSpPr>
          <p:nvPr>
            <p:ph type="body" sz="quarter" idx="25" hasCustomPrompt="1"/>
          </p:nvPr>
        </p:nvSpPr>
        <p:spPr>
          <a:xfrm>
            <a:off x="874714" y="5125632"/>
            <a:ext cx="4969495" cy="431296"/>
          </a:xfrm>
          <a:prstGeom prst="rect">
            <a:avLst/>
          </a:prstGeom>
        </p:spPr>
        <p:txBody>
          <a:bodyPr/>
          <a:lstStyle>
            <a:lvl1pPr marL="0" indent="0">
              <a:lnSpc>
                <a:spcPct val="100000"/>
              </a:lnSpc>
              <a:spcBef>
                <a:spcPts val="1400"/>
              </a:spcBef>
              <a:spcAft>
                <a:spcPts val="1400"/>
              </a:spcAft>
              <a:tabLst/>
              <a:defRPr sz="2400" b="0">
                <a:solidFill>
                  <a:schemeClr val="bg1"/>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dirty="0"/>
              <a:t>Click to add sub-title</a:t>
            </a:r>
          </a:p>
        </p:txBody>
      </p:sp>
      <p:sp>
        <p:nvSpPr>
          <p:cNvPr id="4" name="Title 1">
            <a:extLst>
              <a:ext uri="{FF2B5EF4-FFF2-40B4-BE49-F238E27FC236}">
                <a16:creationId xmlns:a16="http://schemas.microsoft.com/office/drawing/2014/main" xmlns="" id="{8F86EF99-D0EC-37B9-E927-3A422BCA5DE9}"/>
              </a:ext>
            </a:extLst>
          </p:cNvPr>
          <p:cNvSpPr>
            <a:spLocks noGrp="1"/>
          </p:cNvSpPr>
          <p:nvPr>
            <p:ph type="ctrTitle" hasCustomPrompt="1"/>
          </p:nvPr>
        </p:nvSpPr>
        <p:spPr>
          <a:xfrm>
            <a:off x="874713" y="2331941"/>
            <a:ext cx="4295705" cy="2574276"/>
          </a:xfrm>
          <a:prstGeom prst="rect">
            <a:avLst/>
          </a:prstGeom>
        </p:spPr>
        <p:txBody>
          <a:bodyPr lIns="0" tIns="0" rIns="0" bIns="0" anchor="b" anchorCtr="0">
            <a:normAutofit/>
          </a:bodyPr>
          <a:lstStyle>
            <a:lvl1pPr algn="l" rtl="0">
              <a:defRPr sz="500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1853406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4">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4BB2D97-A39D-F0D9-DC22-D3CC8A06DC82}"/>
              </a:ext>
            </a:extLst>
          </p:cNvPr>
          <p:cNvSpPr/>
          <p:nvPr userDrawn="1"/>
        </p:nvSpPr>
        <p:spPr>
          <a:xfrm>
            <a:off x="-2" y="6237287"/>
            <a:ext cx="12192001"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10">
            <a:extLst>
              <a:ext uri="{FF2B5EF4-FFF2-40B4-BE49-F238E27FC236}">
                <a16:creationId xmlns:a16="http://schemas.microsoft.com/office/drawing/2014/main" xmlns="" id="{61374F90-8163-94AB-B393-279B7B6A62A5}"/>
              </a:ext>
            </a:extLst>
          </p:cNvPr>
          <p:cNvSpPr>
            <a:spLocks noGrp="1"/>
          </p:cNvSpPr>
          <p:nvPr>
            <p:ph type="body" sz="quarter" idx="24" hasCustomPrompt="1"/>
          </p:nvPr>
        </p:nvSpPr>
        <p:spPr>
          <a:xfrm>
            <a:off x="882333" y="441960"/>
            <a:ext cx="5025360" cy="1196674"/>
          </a:xfrm>
        </p:spPr>
        <p:txBody>
          <a:bodyPr anchor="b">
            <a:normAutofit/>
          </a:bodyPr>
          <a:lstStyle>
            <a:lvl1pPr algn="l">
              <a:lnSpc>
                <a:spcPct val="114000"/>
              </a:lnSpc>
              <a:spcBef>
                <a:spcPts val="0"/>
              </a:spcBef>
              <a:defRPr sz="2600" b="0">
                <a:solidFill>
                  <a:schemeClr val="tx1"/>
                </a:solidFill>
                <a:latin typeface="+mn-lt"/>
              </a:defRPr>
            </a:lvl1pPr>
            <a:lvl2pPr marL="0" indent="0">
              <a:buNone/>
              <a:defRPr/>
            </a:lvl2pPr>
          </a:lstStyle>
          <a:p>
            <a:pPr lvl="0"/>
            <a:r>
              <a:rPr lang="en-US" dirty="0"/>
              <a:t>Click to add section number:</a:t>
            </a:r>
          </a:p>
        </p:txBody>
      </p:sp>
      <p:sp>
        <p:nvSpPr>
          <p:cNvPr id="5" name="Textplatzhalter 6">
            <a:extLst>
              <a:ext uri="{FF2B5EF4-FFF2-40B4-BE49-F238E27FC236}">
                <a16:creationId xmlns:a16="http://schemas.microsoft.com/office/drawing/2014/main" xmlns="" id="{AD54CA4E-5333-B3F8-0274-66C8D8FF04B2}"/>
              </a:ext>
            </a:extLst>
          </p:cNvPr>
          <p:cNvSpPr>
            <a:spLocks noGrp="1"/>
          </p:cNvSpPr>
          <p:nvPr>
            <p:ph type="body" sz="quarter" idx="25" hasCustomPrompt="1"/>
          </p:nvPr>
        </p:nvSpPr>
        <p:spPr>
          <a:xfrm>
            <a:off x="882333" y="1853152"/>
            <a:ext cx="5024438" cy="2551208"/>
          </a:xfrm>
          <a:noFill/>
        </p:spPr>
        <p:txBody>
          <a:bodyPr>
            <a:normAutofit/>
          </a:bodyPr>
          <a:lstStyle>
            <a:lvl1pPr>
              <a:lnSpc>
                <a:spcPct val="85000"/>
              </a:lnSpc>
              <a:spcBef>
                <a:spcPts val="0"/>
              </a:spcBef>
              <a:defRPr sz="6250" b="0">
                <a:gradFill>
                  <a:gsLst>
                    <a:gs pos="0">
                      <a:schemeClr val="tx2"/>
                    </a:gs>
                    <a:gs pos="100000">
                      <a:schemeClr val="accent1"/>
                    </a:gs>
                  </a:gsLst>
                  <a:lin ang="0" scaled="0"/>
                </a:gradFill>
                <a:latin typeface="+mn-lt"/>
              </a:defRPr>
            </a:lvl1pPr>
            <a:lvl2pPr>
              <a:lnSpc>
                <a:spcPct val="85000"/>
              </a:lnSpc>
              <a:spcBef>
                <a:spcPts val="0"/>
              </a:spcBef>
              <a:defRPr sz="6250" b="0">
                <a:gradFill>
                  <a:gsLst>
                    <a:gs pos="0">
                      <a:schemeClr val="tx2"/>
                    </a:gs>
                    <a:gs pos="100000">
                      <a:schemeClr val="accent1"/>
                    </a:gs>
                  </a:gsLst>
                  <a:lin ang="0" scaled="0"/>
                </a:gradFill>
                <a:latin typeface="+mn-lt"/>
              </a:defRPr>
            </a:lvl2pPr>
            <a:lvl3pPr>
              <a:defRPr sz="6250"/>
            </a:lvl3pPr>
            <a:lvl4pPr>
              <a:defRPr sz="6250"/>
            </a:lvl4pPr>
            <a:lvl5pPr>
              <a:defRPr sz="6250"/>
            </a:lvl5pPr>
          </a:lstStyle>
          <a:p>
            <a:pPr lvl="0"/>
            <a:r>
              <a:rPr lang="de-DE" dirty="0"/>
              <a:t>Click to </a:t>
            </a:r>
            <a:r>
              <a:rPr lang="de-DE" dirty="0" err="1"/>
              <a:t>add</a:t>
            </a:r>
            <a:r>
              <a:rPr lang="de-DE" dirty="0"/>
              <a:t> title</a:t>
            </a:r>
          </a:p>
        </p:txBody>
      </p:sp>
      <p:pic>
        <p:nvPicPr>
          <p:cNvPr id="8" name="Graphic 7">
            <a:extLst>
              <a:ext uri="{FF2B5EF4-FFF2-40B4-BE49-F238E27FC236}">
                <a16:creationId xmlns:a16="http://schemas.microsoft.com/office/drawing/2014/main" xmlns="" id="{DB1FAEBC-F3E9-2884-5194-726A896604F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852419" y="6429375"/>
            <a:ext cx="716939" cy="250802"/>
          </a:xfrm>
          <a:prstGeom prst="rect">
            <a:avLst/>
          </a:prstGeom>
        </p:spPr>
      </p:pic>
    </p:spTree>
    <p:extLst>
      <p:ext uri="{BB962C8B-B14F-4D97-AF65-F5344CB8AC3E}">
        <p14:creationId xmlns:p14="http://schemas.microsoft.com/office/powerpoint/2010/main" val="3438149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ver 5">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8EC5EB4-7874-7027-AD43-5633D04B4AB3}"/>
              </a:ext>
            </a:extLst>
          </p:cNvPr>
          <p:cNvSpPr/>
          <p:nvPr userDrawn="1"/>
        </p:nvSpPr>
        <p:spPr>
          <a:xfrm>
            <a:off x="-2" y="6237287"/>
            <a:ext cx="12192001"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 Placeholder 10">
            <a:extLst>
              <a:ext uri="{FF2B5EF4-FFF2-40B4-BE49-F238E27FC236}">
                <a16:creationId xmlns:a16="http://schemas.microsoft.com/office/drawing/2014/main" xmlns="" id="{28852F57-6A86-8A5A-6265-EDB818088B5A}"/>
              </a:ext>
            </a:extLst>
          </p:cNvPr>
          <p:cNvSpPr>
            <a:spLocks noGrp="1"/>
          </p:cNvSpPr>
          <p:nvPr>
            <p:ph type="body" sz="quarter" idx="24" hasCustomPrompt="1"/>
          </p:nvPr>
        </p:nvSpPr>
        <p:spPr>
          <a:xfrm>
            <a:off x="882333" y="441960"/>
            <a:ext cx="5025360" cy="1196674"/>
          </a:xfrm>
        </p:spPr>
        <p:txBody>
          <a:bodyPr anchor="b">
            <a:normAutofit/>
          </a:bodyPr>
          <a:lstStyle>
            <a:lvl1pPr algn="l">
              <a:lnSpc>
                <a:spcPct val="114000"/>
              </a:lnSpc>
              <a:spcBef>
                <a:spcPts val="0"/>
              </a:spcBef>
              <a:defRPr sz="2600" b="0">
                <a:solidFill>
                  <a:schemeClr val="tx1"/>
                </a:solidFill>
                <a:latin typeface="+mn-lt"/>
              </a:defRPr>
            </a:lvl1pPr>
            <a:lvl2pPr marL="0" indent="0">
              <a:buNone/>
              <a:defRPr/>
            </a:lvl2pPr>
          </a:lstStyle>
          <a:p>
            <a:pPr lvl="0"/>
            <a:r>
              <a:rPr lang="en-US" dirty="0"/>
              <a:t>Click to add section number:</a:t>
            </a:r>
          </a:p>
        </p:txBody>
      </p:sp>
      <p:sp>
        <p:nvSpPr>
          <p:cNvPr id="16" name="Textplatzhalter 6">
            <a:extLst>
              <a:ext uri="{FF2B5EF4-FFF2-40B4-BE49-F238E27FC236}">
                <a16:creationId xmlns:a16="http://schemas.microsoft.com/office/drawing/2014/main" xmlns="" id="{12774452-ED23-D3B1-B3CC-F95A929DB307}"/>
              </a:ext>
            </a:extLst>
          </p:cNvPr>
          <p:cNvSpPr>
            <a:spLocks noGrp="1"/>
          </p:cNvSpPr>
          <p:nvPr>
            <p:ph type="body" sz="quarter" idx="25" hasCustomPrompt="1"/>
          </p:nvPr>
        </p:nvSpPr>
        <p:spPr>
          <a:xfrm>
            <a:off x="882333" y="1853152"/>
            <a:ext cx="5024438" cy="2551208"/>
          </a:xfrm>
          <a:noFill/>
        </p:spPr>
        <p:txBody>
          <a:bodyPr>
            <a:normAutofit/>
          </a:bodyPr>
          <a:lstStyle>
            <a:lvl1pPr>
              <a:lnSpc>
                <a:spcPct val="85000"/>
              </a:lnSpc>
              <a:spcBef>
                <a:spcPts val="0"/>
              </a:spcBef>
              <a:defRPr sz="6250" b="0">
                <a:gradFill>
                  <a:gsLst>
                    <a:gs pos="0">
                      <a:schemeClr val="tx2"/>
                    </a:gs>
                    <a:gs pos="100000">
                      <a:schemeClr val="accent1"/>
                    </a:gs>
                  </a:gsLst>
                  <a:lin ang="0" scaled="0"/>
                </a:gradFill>
                <a:latin typeface="+mn-lt"/>
              </a:defRPr>
            </a:lvl1pPr>
            <a:lvl2pPr>
              <a:lnSpc>
                <a:spcPct val="85000"/>
              </a:lnSpc>
              <a:spcBef>
                <a:spcPts val="0"/>
              </a:spcBef>
              <a:defRPr sz="6250" b="0">
                <a:gradFill>
                  <a:gsLst>
                    <a:gs pos="0">
                      <a:schemeClr val="tx2"/>
                    </a:gs>
                    <a:gs pos="100000">
                      <a:schemeClr val="accent1"/>
                    </a:gs>
                  </a:gsLst>
                  <a:lin ang="0" scaled="0"/>
                </a:gradFill>
                <a:latin typeface="+mn-lt"/>
              </a:defRPr>
            </a:lvl2pPr>
            <a:lvl3pPr>
              <a:defRPr sz="6250"/>
            </a:lvl3pPr>
            <a:lvl4pPr>
              <a:defRPr sz="6250"/>
            </a:lvl4pPr>
            <a:lvl5pPr>
              <a:defRPr sz="6250"/>
            </a:lvl5pPr>
          </a:lstStyle>
          <a:p>
            <a:pPr lvl="0"/>
            <a:r>
              <a:rPr lang="de-DE" dirty="0"/>
              <a:t>Click to </a:t>
            </a:r>
            <a:r>
              <a:rPr lang="de-DE" dirty="0" err="1"/>
              <a:t>add</a:t>
            </a:r>
            <a:r>
              <a:rPr lang="de-DE" dirty="0"/>
              <a:t> title</a:t>
            </a:r>
          </a:p>
        </p:txBody>
      </p:sp>
      <p:pic>
        <p:nvPicPr>
          <p:cNvPr id="6" name="Graphic 5">
            <a:extLst>
              <a:ext uri="{FF2B5EF4-FFF2-40B4-BE49-F238E27FC236}">
                <a16:creationId xmlns:a16="http://schemas.microsoft.com/office/drawing/2014/main" xmlns="" id="{3092A980-05F6-CF05-3450-286464D1FCEB}"/>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852419" y="6429375"/>
            <a:ext cx="716939" cy="250802"/>
          </a:xfrm>
          <a:prstGeom prst="rect">
            <a:avLst/>
          </a:prstGeom>
        </p:spPr>
      </p:pic>
    </p:spTree>
    <p:extLst>
      <p:ext uri="{BB962C8B-B14F-4D97-AF65-F5344CB8AC3E}">
        <p14:creationId xmlns:p14="http://schemas.microsoft.com/office/powerpoint/2010/main" val="1100478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ver 6">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70722B0-C766-A04C-C040-CCB1CDB24E0A}"/>
              </a:ext>
            </a:extLst>
          </p:cNvPr>
          <p:cNvSpPr/>
          <p:nvPr userDrawn="1"/>
        </p:nvSpPr>
        <p:spPr>
          <a:xfrm>
            <a:off x="0" y="6231574"/>
            <a:ext cx="12192001"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 Placeholder 10">
            <a:extLst>
              <a:ext uri="{FF2B5EF4-FFF2-40B4-BE49-F238E27FC236}">
                <a16:creationId xmlns:a16="http://schemas.microsoft.com/office/drawing/2014/main" xmlns="" id="{C615D479-4F45-6F1F-96BE-9CB2B9789A84}"/>
              </a:ext>
            </a:extLst>
          </p:cNvPr>
          <p:cNvSpPr>
            <a:spLocks noGrp="1"/>
          </p:cNvSpPr>
          <p:nvPr>
            <p:ph type="body" sz="quarter" idx="24" hasCustomPrompt="1"/>
          </p:nvPr>
        </p:nvSpPr>
        <p:spPr>
          <a:xfrm>
            <a:off x="882333" y="441960"/>
            <a:ext cx="5025360" cy="1196674"/>
          </a:xfrm>
        </p:spPr>
        <p:txBody>
          <a:bodyPr anchor="b">
            <a:normAutofit/>
          </a:bodyPr>
          <a:lstStyle>
            <a:lvl1pPr algn="l">
              <a:lnSpc>
                <a:spcPct val="114000"/>
              </a:lnSpc>
              <a:spcBef>
                <a:spcPts val="0"/>
              </a:spcBef>
              <a:defRPr sz="2600" b="0">
                <a:solidFill>
                  <a:schemeClr val="tx1"/>
                </a:solidFill>
                <a:latin typeface="+mn-lt"/>
              </a:defRPr>
            </a:lvl1pPr>
            <a:lvl2pPr marL="0" indent="0">
              <a:buNone/>
              <a:defRPr/>
            </a:lvl2pPr>
          </a:lstStyle>
          <a:p>
            <a:pPr lvl="0"/>
            <a:r>
              <a:rPr lang="en-US" dirty="0"/>
              <a:t>Click to add section number:</a:t>
            </a:r>
          </a:p>
        </p:txBody>
      </p:sp>
      <p:sp>
        <p:nvSpPr>
          <p:cNvPr id="17" name="Textplatzhalter 6">
            <a:extLst>
              <a:ext uri="{FF2B5EF4-FFF2-40B4-BE49-F238E27FC236}">
                <a16:creationId xmlns:a16="http://schemas.microsoft.com/office/drawing/2014/main" xmlns="" id="{F5B76632-FE29-4B1A-47F0-F51A69B37A62}"/>
              </a:ext>
            </a:extLst>
          </p:cNvPr>
          <p:cNvSpPr>
            <a:spLocks noGrp="1"/>
          </p:cNvSpPr>
          <p:nvPr>
            <p:ph type="body" sz="quarter" idx="25" hasCustomPrompt="1"/>
          </p:nvPr>
        </p:nvSpPr>
        <p:spPr>
          <a:xfrm>
            <a:off x="882333" y="1853152"/>
            <a:ext cx="5024438" cy="2551208"/>
          </a:xfrm>
          <a:noFill/>
        </p:spPr>
        <p:txBody>
          <a:bodyPr>
            <a:normAutofit/>
          </a:bodyPr>
          <a:lstStyle>
            <a:lvl1pPr>
              <a:lnSpc>
                <a:spcPct val="85000"/>
              </a:lnSpc>
              <a:spcBef>
                <a:spcPts val="0"/>
              </a:spcBef>
              <a:defRPr sz="6250" b="0">
                <a:gradFill>
                  <a:gsLst>
                    <a:gs pos="0">
                      <a:schemeClr val="tx2"/>
                    </a:gs>
                    <a:gs pos="100000">
                      <a:schemeClr val="accent1"/>
                    </a:gs>
                  </a:gsLst>
                  <a:lin ang="0" scaled="0"/>
                </a:gradFill>
                <a:latin typeface="+mn-lt"/>
              </a:defRPr>
            </a:lvl1pPr>
            <a:lvl2pPr>
              <a:lnSpc>
                <a:spcPct val="85000"/>
              </a:lnSpc>
              <a:spcBef>
                <a:spcPts val="0"/>
              </a:spcBef>
              <a:defRPr sz="6250" b="0">
                <a:gradFill>
                  <a:gsLst>
                    <a:gs pos="0">
                      <a:schemeClr val="tx2"/>
                    </a:gs>
                    <a:gs pos="100000">
                      <a:schemeClr val="accent1"/>
                    </a:gs>
                  </a:gsLst>
                  <a:lin ang="0" scaled="0"/>
                </a:gradFill>
                <a:latin typeface="+mn-lt"/>
              </a:defRPr>
            </a:lvl2pPr>
            <a:lvl3pPr>
              <a:defRPr sz="6250"/>
            </a:lvl3pPr>
            <a:lvl4pPr>
              <a:defRPr sz="6250"/>
            </a:lvl4pPr>
            <a:lvl5pPr>
              <a:defRPr sz="6250"/>
            </a:lvl5pPr>
          </a:lstStyle>
          <a:p>
            <a:pPr lvl="0"/>
            <a:r>
              <a:rPr lang="de-DE" dirty="0"/>
              <a:t>Click to </a:t>
            </a:r>
            <a:r>
              <a:rPr lang="de-DE" dirty="0" err="1"/>
              <a:t>add</a:t>
            </a:r>
            <a:r>
              <a:rPr lang="de-DE" dirty="0"/>
              <a:t> title</a:t>
            </a:r>
          </a:p>
        </p:txBody>
      </p:sp>
      <p:pic>
        <p:nvPicPr>
          <p:cNvPr id="6" name="Graphic 5">
            <a:extLst>
              <a:ext uri="{FF2B5EF4-FFF2-40B4-BE49-F238E27FC236}">
                <a16:creationId xmlns:a16="http://schemas.microsoft.com/office/drawing/2014/main" xmlns="" id="{808C4CF0-0DBB-DB4C-1F7F-32731B5758A8}"/>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852419" y="6429375"/>
            <a:ext cx="716939" cy="250802"/>
          </a:xfrm>
          <a:prstGeom prst="rect">
            <a:avLst/>
          </a:prstGeom>
        </p:spPr>
      </p:pic>
    </p:spTree>
    <p:extLst>
      <p:ext uri="{BB962C8B-B14F-4D97-AF65-F5344CB8AC3E}">
        <p14:creationId xmlns:p14="http://schemas.microsoft.com/office/powerpoint/2010/main" val="4036610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ver slide 7">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28CBCFE-B212-E18C-71EA-9B6C6D7AD532}"/>
              </a:ext>
            </a:extLst>
          </p:cNvPr>
          <p:cNvSpPr/>
          <p:nvPr userDrawn="1"/>
        </p:nvSpPr>
        <p:spPr>
          <a:xfrm>
            <a:off x="-2" y="6237287"/>
            <a:ext cx="12192001"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 Placeholder 10">
            <a:extLst>
              <a:ext uri="{FF2B5EF4-FFF2-40B4-BE49-F238E27FC236}">
                <a16:creationId xmlns:a16="http://schemas.microsoft.com/office/drawing/2014/main" xmlns="" id="{96D56372-AFDF-72AD-C0CF-6CE9F87204FF}"/>
              </a:ext>
            </a:extLst>
          </p:cNvPr>
          <p:cNvSpPr>
            <a:spLocks noGrp="1"/>
          </p:cNvSpPr>
          <p:nvPr>
            <p:ph type="body" sz="quarter" idx="24" hasCustomPrompt="1"/>
          </p:nvPr>
        </p:nvSpPr>
        <p:spPr>
          <a:xfrm>
            <a:off x="882333" y="441960"/>
            <a:ext cx="5025360" cy="1196674"/>
          </a:xfrm>
        </p:spPr>
        <p:txBody>
          <a:bodyPr anchor="b">
            <a:normAutofit/>
          </a:bodyPr>
          <a:lstStyle>
            <a:lvl1pPr algn="l">
              <a:lnSpc>
                <a:spcPct val="114000"/>
              </a:lnSpc>
              <a:spcBef>
                <a:spcPts val="0"/>
              </a:spcBef>
              <a:defRPr sz="2600" b="0">
                <a:solidFill>
                  <a:schemeClr val="tx1"/>
                </a:solidFill>
                <a:latin typeface="+mn-lt"/>
              </a:defRPr>
            </a:lvl1pPr>
            <a:lvl2pPr marL="0" indent="0">
              <a:buNone/>
              <a:defRPr/>
            </a:lvl2pPr>
          </a:lstStyle>
          <a:p>
            <a:pPr lvl="0"/>
            <a:r>
              <a:rPr lang="en-US" dirty="0"/>
              <a:t>Click to add section number:</a:t>
            </a:r>
          </a:p>
        </p:txBody>
      </p:sp>
      <p:sp>
        <p:nvSpPr>
          <p:cNvPr id="12" name="Textplatzhalter 6">
            <a:extLst>
              <a:ext uri="{FF2B5EF4-FFF2-40B4-BE49-F238E27FC236}">
                <a16:creationId xmlns:a16="http://schemas.microsoft.com/office/drawing/2014/main" xmlns="" id="{E62B2AAF-172E-7DB0-ADAD-18D856A0CC2E}"/>
              </a:ext>
            </a:extLst>
          </p:cNvPr>
          <p:cNvSpPr>
            <a:spLocks noGrp="1"/>
          </p:cNvSpPr>
          <p:nvPr>
            <p:ph type="body" sz="quarter" idx="25" hasCustomPrompt="1"/>
          </p:nvPr>
        </p:nvSpPr>
        <p:spPr>
          <a:xfrm>
            <a:off x="882333" y="1853152"/>
            <a:ext cx="5024438" cy="2551208"/>
          </a:xfrm>
          <a:noFill/>
        </p:spPr>
        <p:txBody>
          <a:bodyPr>
            <a:normAutofit/>
          </a:bodyPr>
          <a:lstStyle>
            <a:lvl1pPr>
              <a:lnSpc>
                <a:spcPct val="85000"/>
              </a:lnSpc>
              <a:spcBef>
                <a:spcPts val="0"/>
              </a:spcBef>
              <a:defRPr sz="6250" b="0">
                <a:gradFill>
                  <a:gsLst>
                    <a:gs pos="0">
                      <a:schemeClr val="tx2"/>
                    </a:gs>
                    <a:gs pos="100000">
                      <a:schemeClr val="accent1"/>
                    </a:gs>
                  </a:gsLst>
                  <a:lin ang="0" scaled="0"/>
                </a:gradFill>
                <a:latin typeface="+mn-lt"/>
              </a:defRPr>
            </a:lvl1pPr>
            <a:lvl2pPr>
              <a:lnSpc>
                <a:spcPct val="85000"/>
              </a:lnSpc>
              <a:spcBef>
                <a:spcPts val="0"/>
              </a:spcBef>
              <a:defRPr sz="6250" b="0">
                <a:gradFill>
                  <a:gsLst>
                    <a:gs pos="0">
                      <a:schemeClr val="tx2"/>
                    </a:gs>
                    <a:gs pos="100000">
                      <a:schemeClr val="accent1"/>
                    </a:gs>
                  </a:gsLst>
                  <a:lin ang="0" scaled="0"/>
                </a:gradFill>
                <a:latin typeface="+mn-lt"/>
              </a:defRPr>
            </a:lvl2pPr>
            <a:lvl3pPr>
              <a:defRPr sz="6250"/>
            </a:lvl3pPr>
            <a:lvl4pPr>
              <a:defRPr sz="6250"/>
            </a:lvl4pPr>
            <a:lvl5pPr>
              <a:defRPr sz="6250"/>
            </a:lvl5pPr>
          </a:lstStyle>
          <a:p>
            <a:pPr lvl="0"/>
            <a:r>
              <a:rPr lang="de-DE" dirty="0"/>
              <a:t>Click to </a:t>
            </a:r>
            <a:r>
              <a:rPr lang="de-DE" dirty="0" err="1"/>
              <a:t>add</a:t>
            </a:r>
            <a:r>
              <a:rPr lang="de-DE" dirty="0"/>
              <a:t> title</a:t>
            </a:r>
          </a:p>
        </p:txBody>
      </p:sp>
      <p:pic>
        <p:nvPicPr>
          <p:cNvPr id="6" name="Graphic 5">
            <a:extLst>
              <a:ext uri="{FF2B5EF4-FFF2-40B4-BE49-F238E27FC236}">
                <a16:creationId xmlns:a16="http://schemas.microsoft.com/office/drawing/2014/main" xmlns="" id="{BBED626C-FB6A-64B5-3A89-9AD52FD3546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852419" y="6429375"/>
            <a:ext cx="716939" cy="250802"/>
          </a:xfrm>
          <a:prstGeom prst="rect">
            <a:avLst/>
          </a:prstGeom>
        </p:spPr>
      </p:pic>
    </p:spTree>
    <p:extLst>
      <p:ext uri="{BB962C8B-B14F-4D97-AF65-F5344CB8AC3E}">
        <p14:creationId xmlns:p14="http://schemas.microsoft.com/office/powerpoint/2010/main" val="10891357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va Cover 3">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FF264874-0BA3-4257-8E2A-74CFBB8BAE12}"/>
              </a:ext>
            </a:extLst>
          </p:cNvPr>
          <p:cNvSpPr>
            <a:spLocks noGrp="1"/>
          </p:cNvSpPr>
          <p:nvPr>
            <p:ph type="body" sz="quarter" idx="12"/>
          </p:nvPr>
        </p:nvSpPr>
        <p:spPr>
          <a:xfrm>
            <a:off x="6134105" y="1846006"/>
            <a:ext cx="1312800" cy="5066586"/>
          </a:xfrm>
          <a:custGeom>
            <a:avLst/>
            <a:gdLst>
              <a:gd name="connsiteX0" fmla="*/ 492852 w 1312800"/>
              <a:gd name="connsiteY0" fmla="*/ 0 h 5066586"/>
              <a:gd name="connsiteX1" fmla="*/ 469919 w 1312800"/>
              <a:gd name="connsiteY1" fmla="*/ 65188 h 5066586"/>
              <a:gd name="connsiteX2" fmla="*/ 200660 w 1312800"/>
              <a:gd name="connsiteY2" fmla="*/ 1775182 h 5066586"/>
              <a:gd name="connsiteX3" fmla="*/ 1213941 w 1312800"/>
              <a:gd name="connsiteY3" fmla="*/ 4938676 h 5066586"/>
              <a:gd name="connsiteX4" fmla="*/ 1312800 w 1312800"/>
              <a:gd name="connsiteY4" fmla="*/ 5066586 h 5066586"/>
              <a:gd name="connsiteX5" fmla="*/ 679484 w 1312800"/>
              <a:gd name="connsiteY5" fmla="*/ 5066586 h 5066586"/>
              <a:gd name="connsiteX6" fmla="*/ 535568 w 1312800"/>
              <a:gd name="connsiteY6" fmla="*/ 4792762 h 5066586"/>
              <a:gd name="connsiteX7" fmla="*/ 0 w 1312800"/>
              <a:gd name="connsiteY7" fmla="*/ 2347892 h 5066586"/>
              <a:gd name="connsiteX8" fmla="*/ 455261 w 1312800"/>
              <a:gd name="connsiteY8" fmla="*/ 82245 h 506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800" h="5066586">
                <a:moveTo>
                  <a:pt x="492852" y="0"/>
                </a:moveTo>
                <a:lnTo>
                  <a:pt x="469919" y="65188"/>
                </a:lnTo>
                <a:cubicBezTo>
                  <a:pt x="295726" y="598392"/>
                  <a:pt x="200660" y="1174344"/>
                  <a:pt x="200660" y="1775182"/>
                </a:cubicBezTo>
                <a:cubicBezTo>
                  <a:pt x="200660" y="2976859"/>
                  <a:pt x="580923" y="4078993"/>
                  <a:pt x="1213941" y="4938676"/>
                </a:cubicBezTo>
                <a:lnTo>
                  <a:pt x="1312800" y="5066586"/>
                </a:lnTo>
                <a:lnTo>
                  <a:pt x="679484" y="5066586"/>
                </a:lnTo>
                <a:lnTo>
                  <a:pt x="535568" y="4792762"/>
                </a:lnTo>
                <a:cubicBezTo>
                  <a:pt x="194012" y="4065992"/>
                  <a:pt x="0" y="3233132"/>
                  <a:pt x="0" y="2347892"/>
                </a:cubicBezTo>
                <a:cubicBezTo>
                  <a:pt x="0" y="1534579"/>
                  <a:pt x="163766" y="765478"/>
                  <a:pt x="455261" y="82245"/>
                </a:cubicBezTo>
                <a:close/>
              </a:path>
            </a:pathLst>
          </a:custGeom>
          <a:solidFill>
            <a:schemeClr val="accent5"/>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7" name="Picture Placeholder 33">
            <a:extLst>
              <a:ext uri="{FF2B5EF4-FFF2-40B4-BE49-F238E27FC236}">
                <a16:creationId xmlns:a16="http://schemas.microsoft.com/office/drawing/2014/main" xmlns="" id="{53F6ABAE-BAF6-0149-7DD5-A54A824D4526}"/>
              </a:ext>
            </a:extLst>
          </p:cNvPr>
          <p:cNvSpPr>
            <a:spLocks noGrp="1"/>
          </p:cNvSpPr>
          <p:nvPr>
            <p:ph type="pic" sz="quarter" idx="10" hasCustomPrompt="1"/>
          </p:nvPr>
        </p:nvSpPr>
        <p:spPr>
          <a:xfrm>
            <a:off x="6336000" y="-6682"/>
            <a:ext cx="5857237" cy="6919274"/>
          </a:xfrm>
          <a:custGeom>
            <a:avLst/>
            <a:gdLst>
              <a:gd name="connsiteX0" fmla="*/ 1403744 w 5857237"/>
              <a:gd name="connsiteY0" fmla="*/ 0 h 6919274"/>
              <a:gd name="connsiteX1" fmla="*/ 5857237 w 5857237"/>
              <a:gd name="connsiteY1" fmla="*/ 0 h 6919274"/>
              <a:gd name="connsiteX2" fmla="*/ 5857237 w 5857237"/>
              <a:gd name="connsiteY2" fmla="*/ 6919274 h 6919274"/>
              <a:gd name="connsiteX3" fmla="*/ 1112140 w 5857237"/>
              <a:gd name="connsiteY3" fmla="*/ 6919274 h 6919274"/>
              <a:gd name="connsiteX4" fmla="*/ 1013281 w 5857237"/>
              <a:gd name="connsiteY4" fmla="*/ 6791364 h 6919274"/>
              <a:gd name="connsiteX5" fmla="*/ 0 w 5857237"/>
              <a:gd name="connsiteY5" fmla="*/ 3627870 h 6919274"/>
              <a:gd name="connsiteX6" fmla="*/ 1299677 w 5857237"/>
              <a:gd name="connsiteY6" fmla="*/ 111202 h 691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7237" h="6919274">
                <a:moveTo>
                  <a:pt x="1403744" y="0"/>
                </a:moveTo>
                <a:lnTo>
                  <a:pt x="5857237" y="0"/>
                </a:lnTo>
                <a:lnTo>
                  <a:pt x="5857237" y="6919274"/>
                </a:lnTo>
                <a:lnTo>
                  <a:pt x="1112140" y="6919274"/>
                </a:lnTo>
                <a:lnTo>
                  <a:pt x="1013281" y="6791364"/>
                </a:lnTo>
                <a:cubicBezTo>
                  <a:pt x="380263" y="5931681"/>
                  <a:pt x="0" y="4829547"/>
                  <a:pt x="0" y="3627870"/>
                </a:cubicBezTo>
                <a:cubicBezTo>
                  <a:pt x="0" y="2254526"/>
                  <a:pt x="496669" y="1011196"/>
                  <a:pt x="1299677" y="111202"/>
                </a:cubicBezTo>
                <a:close/>
              </a:path>
            </a:pathLst>
          </a:custGeom>
          <a:blipFill dpi="0" rotWithShape="1">
            <a:blip r:embed="rId2"/>
            <a:srcRect/>
            <a:stretch>
              <a:fillRect l="-1000"/>
            </a:stretch>
          </a:blipFill>
        </p:spPr>
        <p:txBody>
          <a:bodyPr wrap="square" bIns="1080000" anchor="ctr">
            <a:noAutofit/>
          </a:bodyPr>
          <a:lstStyle>
            <a:lvl1pPr algn="ctr">
              <a:defRPr>
                <a:solidFill>
                  <a:schemeClr val="bg1"/>
                </a:solidFill>
                <a:effectLst>
                  <a:outerShdw blurRad="50800" dist="38100" dir="2700000" algn="tl" rotWithShape="0">
                    <a:prstClr val="black">
                      <a:alpha val="40000"/>
                    </a:prstClr>
                  </a:outerShdw>
                </a:effectLst>
              </a:defRPr>
            </a:lvl1pPr>
          </a:lstStyle>
          <a:p>
            <a:r>
              <a:rPr lang="de-DE" dirty="0"/>
              <a:t>Click to change image</a:t>
            </a:r>
            <a:endParaRPr lang="en-GB" dirty="0"/>
          </a:p>
        </p:txBody>
      </p:sp>
      <p:sp>
        <p:nvSpPr>
          <p:cNvPr id="4" name="Textplatzhalter 6">
            <a:extLst>
              <a:ext uri="{FF2B5EF4-FFF2-40B4-BE49-F238E27FC236}">
                <a16:creationId xmlns:a16="http://schemas.microsoft.com/office/drawing/2014/main" xmlns="" id="{CCE98724-28C7-AC44-5906-AF7E3D9843C4}"/>
              </a:ext>
            </a:extLst>
          </p:cNvPr>
          <p:cNvSpPr>
            <a:spLocks noGrp="1"/>
          </p:cNvSpPr>
          <p:nvPr>
            <p:ph type="body" sz="quarter" idx="25" hasCustomPrompt="1"/>
          </p:nvPr>
        </p:nvSpPr>
        <p:spPr>
          <a:xfrm>
            <a:off x="882333" y="1853152"/>
            <a:ext cx="5024438" cy="2551208"/>
          </a:xfrm>
          <a:noFill/>
        </p:spPr>
        <p:txBody>
          <a:bodyPr>
            <a:normAutofit/>
          </a:bodyPr>
          <a:lstStyle>
            <a:lvl1pPr>
              <a:lnSpc>
                <a:spcPct val="85000"/>
              </a:lnSpc>
              <a:spcBef>
                <a:spcPts val="0"/>
              </a:spcBef>
              <a:defRPr sz="6250" b="0">
                <a:gradFill>
                  <a:gsLst>
                    <a:gs pos="0">
                      <a:schemeClr val="tx2"/>
                    </a:gs>
                    <a:gs pos="100000">
                      <a:schemeClr val="accent1"/>
                    </a:gs>
                  </a:gsLst>
                  <a:lin ang="0" scaled="0"/>
                </a:gradFill>
                <a:latin typeface="+mn-lt"/>
              </a:defRPr>
            </a:lvl1pPr>
            <a:lvl2pPr>
              <a:lnSpc>
                <a:spcPct val="85000"/>
              </a:lnSpc>
              <a:spcBef>
                <a:spcPts val="0"/>
              </a:spcBef>
              <a:defRPr sz="6250" b="0">
                <a:gradFill>
                  <a:gsLst>
                    <a:gs pos="0">
                      <a:schemeClr val="tx2"/>
                    </a:gs>
                    <a:gs pos="100000">
                      <a:schemeClr val="accent1"/>
                    </a:gs>
                  </a:gsLst>
                  <a:lin ang="0" scaled="0"/>
                </a:gradFill>
                <a:latin typeface="+mn-lt"/>
              </a:defRPr>
            </a:lvl2pPr>
            <a:lvl3pPr>
              <a:defRPr sz="6250"/>
            </a:lvl3pPr>
            <a:lvl4pPr>
              <a:defRPr sz="6250"/>
            </a:lvl4pPr>
            <a:lvl5pPr>
              <a:defRPr sz="6250"/>
            </a:lvl5pPr>
          </a:lstStyle>
          <a:p>
            <a:pPr lvl="0"/>
            <a:r>
              <a:rPr lang="de-DE" dirty="0"/>
              <a:t>Click to </a:t>
            </a:r>
            <a:r>
              <a:rPr lang="de-DE" dirty="0" err="1"/>
              <a:t>add</a:t>
            </a:r>
            <a:r>
              <a:rPr lang="de-DE" dirty="0"/>
              <a:t> title</a:t>
            </a:r>
          </a:p>
        </p:txBody>
      </p:sp>
      <p:sp>
        <p:nvSpPr>
          <p:cNvPr id="12" name="Text Placeholder 10">
            <a:extLst>
              <a:ext uri="{FF2B5EF4-FFF2-40B4-BE49-F238E27FC236}">
                <a16:creationId xmlns:a16="http://schemas.microsoft.com/office/drawing/2014/main" xmlns="" id="{FFC1BCA8-EC5D-1BD8-B82F-AAB084AC3FAD}"/>
              </a:ext>
            </a:extLst>
          </p:cNvPr>
          <p:cNvSpPr>
            <a:spLocks noGrp="1"/>
          </p:cNvSpPr>
          <p:nvPr>
            <p:ph type="body" sz="quarter" idx="24" hasCustomPrompt="1"/>
          </p:nvPr>
        </p:nvSpPr>
        <p:spPr>
          <a:xfrm>
            <a:off x="882333" y="441960"/>
            <a:ext cx="5025360" cy="1196674"/>
          </a:xfrm>
        </p:spPr>
        <p:txBody>
          <a:bodyPr anchor="b">
            <a:normAutofit/>
          </a:bodyPr>
          <a:lstStyle>
            <a:lvl1pPr algn="l">
              <a:lnSpc>
                <a:spcPct val="114000"/>
              </a:lnSpc>
              <a:spcBef>
                <a:spcPts val="0"/>
              </a:spcBef>
              <a:defRPr sz="2600" b="0">
                <a:solidFill>
                  <a:schemeClr val="tx1"/>
                </a:solidFill>
                <a:latin typeface="+mn-lt"/>
              </a:defRPr>
            </a:lvl1pPr>
            <a:lvl2pPr marL="0" indent="0">
              <a:buNone/>
              <a:defRPr/>
            </a:lvl2pPr>
          </a:lstStyle>
          <a:p>
            <a:pPr lvl="0"/>
            <a:r>
              <a:rPr lang="en-US" dirty="0"/>
              <a:t>Click to add section number:</a:t>
            </a:r>
          </a:p>
        </p:txBody>
      </p:sp>
    </p:spTree>
    <p:extLst>
      <p:ext uri="{BB962C8B-B14F-4D97-AF65-F5344CB8AC3E}">
        <p14:creationId xmlns:p14="http://schemas.microsoft.com/office/powerpoint/2010/main" val="3793970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een bar left">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xmlns="" id="{383CD9D4-5C67-B336-C5A2-5C3C15F8A991}"/>
              </a:ext>
            </a:extLst>
          </p:cNvPr>
          <p:cNvSpPr>
            <a:spLocks noGrp="1"/>
          </p:cNvSpPr>
          <p:nvPr>
            <p:ph type="body" sz="quarter" idx="32"/>
          </p:nvPr>
        </p:nvSpPr>
        <p:spPr>
          <a:xfrm>
            <a:off x="0" y="0"/>
            <a:ext cx="3243600" cy="6235200"/>
          </a:xfrm>
          <a:gradFill>
            <a:gsLst>
              <a:gs pos="0">
                <a:schemeClr val="tx2"/>
              </a:gs>
              <a:gs pos="0">
                <a:schemeClr val="tx2"/>
              </a:gs>
              <a:gs pos="100000">
                <a:schemeClr val="accent1"/>
              </a:gs>
            </a:gsLst>
            <a:lin ang="0" scaled="0"/>
          </a:gra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 name="Text Placeholder 5">
            <a:extLst>
              <a:ext uri="{FF2B5EF4-FFF2-40B4-BE49-F238E27FC236}">
                <a16:creationId xmlns:a16="http://schemas.microsoft.com/office/drawing/2014/main" xmlns="" id="{6A89E6F7-041B-5622-4402-08B9FE0F789D}"/>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3" name="Slide Number Placeholder 2">
            <a:extLst>
              <a:ext uri="{FF2B5EF4-FFF2-40B4-BE49-F238E27FC236}">
                <a16:creationId xmlns:a16="http://schemas.microsoft.com/office/drawing/2014/main" xmlns="" id="{CDD6BA51-6653-8584-941A-3A417313DF7C}"/>
              </a:ext>
            </a:extLst>
          </p:cNvPr>
          <p:cNvSpPr>
            <a:spLocks noGrp="1"/>
          </p:cNvSpPr>
          <p:nvPr>
            <p:ph type="sldNum" sz="quarter" idx="14"/>
          </p:nvPr>
        </p:nvSpPr>
        <p:spPr/>
        <p:txBody>
          <a:bodyPr/>
          <a:lstStyle/>
          <a:p>
            <a:fld id="{C2832ACA-4727-4D4C-ACEE-24DD06899962}" type="slidenum">
              <a:rPr lang="en-US" smtClean="0"/>
              <a:pPr/>
              <a:t>‹#›</a:t>
            </a:fld>
            <a:r>
              <a:rPr lang="en-US" dirty="0"/>
              <a:t> |</a:t>
            </a:r>
          </a:p>
        </p:txBody>
      </p:sp>
      <p:sp>
        <p:nvSpPr>
          <p:cNvPr id="14" name="Text Placeholder 10">
            <a:extLst>
              <a:ext uri="{FF2B5EF4-FFF2-40B4-BE49-F238E27FC236}">
                <a16:creationId xmlns:a16="http://schemas.microsoft.com/office/drawing/2014/main" xmlns="" id="{FA636C39-E60C-50D6-0004-59DBF58531DE}"/>
              </a:ext>
            </a:extLst>
          </p:cNvPr>
          <p:cNvSpPr>
            <a:spLocks noGrp="1"/>
          </p:cNvSpPr>
          <p:nvPr>
            <p:ph type="body" sz="quarter" idx="15" hasCustomPrompt="1"/>
          </p:nvPr>
        </p:nvSpPr>
        <p:spPr>
          <a:xfrm>
            <a:off x="3855668" y="1596861"/>
            <a:ext cx="7808400" cy="4370400"/>
          </a:xfrm>
        </p:spPr>
        <p:txBody>
          <a:bodyPr>
            <a:noAutofit/>
          </a:bodyPr>
          <a:lstStyle>
            <a:lvl2pPr marL="0" indent="0">
              <a:buNone/>
              <a:defRPr/>
            </a:lvl2pPr>
          </a:lstStyle>
          <a:p>
            <a:pPr lvl="0"/>
            <a:r>
              <a:rPr lang="en-US" dirty="0"/>
              <a:t>Click to add title</a:t>
            </a:r>
          </a:p>
        </p:txBody>
      </p:sp>
      <p:sp>
        <p:nvSpPr>
          <p:cNvPr id="16" name="Text Placeholder 10">
            <a:extLst>
              <a:ext uri="{FF2B5EF4-FFF2-40B4-BE49-F238E27FC236}">
                <a16:creationId xmlns:a16="http://schemas.microsoft.com/office/drawing/2014/main" xmlns="" id="{C489BB93-84AC-959E-0CF3-B91DD692C898}"/>
              </a:ext>
            </a:extLst>
          </p:cNvPr>
          <p:cNvSpPr>
            <a:spLocks noGrp="1"/>
          </p:cNvSpPr>
          <p:nvPr>
            <p:ph type="body" sz="quarter" idx="16"/>
          </p:nvPr>
        </p:nvSpPr>
        <p:spPr>
          <a:xfrm>
            <a:off x="3855668" y="948844"/>
            <a:ext cx="7808400" cy="493200"/>
          </a:xfrm>
          <a:solidFill>
            <a:schemeClr val="bg1"/>
          </a:solidFill>
        </p:spPr>
        <p:txBody>
          <a:bodyPr>
            <a:noAutofit/>
          </a:bodyPr>
          <a:lstStyle>
            <a:lvl1pPr algn="l" rtl="0">
              <a:defRPr b="1">
                <a:solidFill>
                  <a:schemeClr val="tx2"/>
                </a:solidFill>
              </a:defRPr>
            </a:lvl1pPr>
            <a:lvl2pPr marL="0" indent="0">
              <a:buNone/>
              <a:defRPr/>
            </a:lvl2pPr>
          </a:lstStyle>
          <a:p>
            <a:pPr lvl="0" algn="l"/>
            <a:r>
              <a:rPr lang="en-US" sz="2000" b="1">
                <a:solidFill>
                  <a:schemeClr val="tx2"/>
                </a:solidFill>
                <a:latin typeface="Teva Sans" panose="020B0604030202020203" pitchFamily="34" charset="77"/>
              </a:rPr>
              <a:t>Click to edit Master text styles</a:t>
            </a:r>
          </a:p>
        </p:txBody>
      </p:sp>
      <p:sp>
        <p:nvSpPr>
          <p:cNvPr id="4" name="Titel 1">
            <a:extLst>
              <a:ext uri="{FF2B5EF4-FFF2-40B4-BE49-F238E27FC236}">
                <a16:creationId xmlns:a16="http://schemas.microsoft.com/office/drawing/2014/main" xmlns="" id="{E27BFCAA-4331-EDA7-1451-521B53DB516E}"/>
              </a:ext>
            </a:extLst>
          </p:cNvPr>
          <p:cNvSpPr>
            <a:spLocks noGrp="1"/>
          </p:cNvSpPr>
          <p:nvPr>
            <p:ph type="title" hasCustomPrompt="1"/>
          </p:nvPr>
        </p:nvSpPr>
        <p:spPr>
          <a:xfrm>
            <a:off x="623888" y="765174"/>
            <a:ext cx="2188585" cy="5219989"/>
          </a:xfrm>
        </p:spPr>
        <p:txBody>
          <a:bodyPr>
            <a:normAutofit/>
          </a:bodyPr>
          <a:lstStyle>
            <a:lvl1pPr algn="l">
              <a:defRPr>
                <a:solidFill>
                  <a:schemeClr val="bg1"/>
                </a:solidFill>
              </a:defRPr>
            </a:lvl1pPr>
          </a:lstStyle>
          <a:p>
            <a:r>
              <a:rPr lang="de-DE" dirty="0"/>
              <a:t>Click to </a:t>
            </a:r>
            <a:r>
              <a:rPr lang="de-DE" dirty="0" err="1"/>
              <a:t>add</a:t>
            </a:r>
            <a:r>
              <a:rPr lang="de-DE" dirty="0"/>
              <a:t> title</a:t>
            </a:r>
            <a:endParaRPr lang="en-GB" dirty="0"/>
          </a:p>
        </p:txBody>
      </p:sp>
      <p:sp>
        <p:nvSpPr>
          <p:cNvPr id="8" name="Text Placeholder 19">
            <a:extLst>
              <a:ext uri="{FF2B5EF4-FFF2-40B4-BE49-F238E27FC236}">
                <a16:creationId xmlns:a16="http://schemas.microsoft.com/office/drawing/2014/main" xmlns="" id="{841B9D69-FE50-3BA5-3859-96C35755489C}"/>
              </a:ext>
            </a:extLst>
          </p:cNvPr>
          <p:cNvSpPr>
            <a:spLocks noGrp="1"/>
          </p:cNvSpPr>
          <p:nvPr>
            <p:ph type="body" sz="quarter" idx="60"/>
          </p:nvPr>
        </p:nvSpPr>
        <p:spPr>
          <a:xfrm rot="5400000">
            <a:off x="165931" y="3094740"/>
            <a:ext cx="6235200" cy="45719"/>
          </a:xfrm>
          <a:gradFill>
            <a:gsLst>
              <a:gs pos="85000">
                <a:srgbClr val="908A83"/>
              </a:gs>
              <a:gs pos="50000">
                <a:srgbClr val="EDEDEC"/>
              </a:gs>
              <a:gs pos="25000">
                <a:srgbClr val="908A83"/>
              </a:gs>
              <a:gs pos="0">
                <a:srgbClr val="EDEDEC"/>
              </a:gs>
              <a:gs pos="100000">
                <a:srgbClr val="EDEDEC"/>
              </a:gs>
            </a:gsLst>
            <a:lin ang="0" scaled="0"/>
          </a:gradFill>
          <a:ln>
            <a:noFill/>
          </a:ln>
          <a:effectLst>
            <a:outerShdw blurRad="50800" dist="63500" algn="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lvl1pPr>
              <a:defRPr lang="en-GB" sz="2350" b="1" spc="-100" dirty="0">
                <a:noFill/>
                <a:latin typeface="Teva Sans" panose="020B0604030202020203" pitchFamily="34" charset="0"/>
              </a:defRPr>
            </a:lvl1pPr>
          </a:lstStyle>
          <a:p>
            <a:pPr lvl="0" algn="ctr"/>
            <a:r>
              <a:rPr lang="en-US"/>
              <a:t>Click to edit Master text styles</a:t>
            </a:r>
          </a:p>
        </p:txBody>
      </p:sp>
    </p:spTree>
    <p:extLst>
      <p:ext uri="{BB962C8B-B14F-4D97-AF65-F5344CB8AC3E}">
        <p14:creationId xmlns:p14="http://schemas.microsoft.com/office/powerpoint/2010/main" val="3561948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Main cover B">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DE0E9C21-0902-4FB8-8216-B8F4005F428E}"/>
              </a:ext>
            </a:extLst>
          </p:cNvPr>
          <p:cNvSpPr>
            <a:spLocks noGrp="1"/>
          </p:cNvSpPr>
          <p:nvPr>
            <p:ph type="subTitle" idx="1" hasCustomPrompt="1"/>
          </p:nvPr>
        </p:nvSpPr>
        <p:spPr>
          <a:xfrm>
            <a:off x="884140" y="4308387"/>
            <a:ext cx="5039140" cy="1665693"/>
          </a:xfrm>
        </p:spPr>
        <p:txBody>
          <a:bodyPr anchor="t">
            <a:normAutofit/>
          </a:bodyPr>
          <a:lstStyle>
            <a:lvl1pPr marL="0" indent="0" algn="l">
              <a:buNone/>
              <a:defRPr sz="2400" b="0" spc="0" baseline="0">
                <a:solidFill>
                  <a:schemeClr val="tx2"/>
                </a:solidFill>
                <a:latin typeface="Teva Sans Light" panose="020B06040302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xmlns="" id="{AA3E5D70-B9EE-CE3A-9521-74CE697CBCD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74713" y="1141281"/>
            <a:ext cx="1627458" cy="569323"/>
          </a:xfrm>
          <a:prstGeom prst="rect">
            <a:avLst/>
          </a:prstGeom>
        </p:spPr>
      </p:pic>
      <p:sp>
        <p:nvSpPr>
          <p:cNvPr id="5" name="Title 1">
            <a:extLst>
              <a:ext uri="{FF2B5EF4-FFF2-40B4-BE49-F238E27FC236}">
                <a16:creationId xmlns:a16="http://schemas.microsoft.com/office/drawing/2014/main" xmlns="" id="{5E1D1B30-2C85-95FD-9B55-7598D91D9585}"/>
              </a:ext>
            </a:extLst>
          </p:cNvPr>
          <p:cNvSpPr>
            <a:spLocks noGrp="1"/>
          </p:cNvSpPr>
          <p:nvPr>
            <p:ph type="ctrTitle" hasCustomPrompt="1"/>
          </p:nvPr>
        </p:nvSpPr>
        <p:spPr>
          <a:xfrm>
            <a:off x="846040" y="2092960"/>
            <a:ext cx="6133059" cy="2045743"/>
          </a:xfrm>
          <a:prstGeom prst="rect">
            <a:avLst/>
          </a:prstGeom>
        </p:spPr>
        <p:txBody>
          <a:bodyPr lIns="0" tIns="0" rIns="0" bIns="0" anchor="b" anchorCtr="0">
            <a:normAutofit/>
          </a:bodyPr>
          <a:lstStyle>
            <a:lvl1pPr algn="l" rtl="0">
              <a:defRPr sz="540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4189623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72E809B-5340-A216-2004-C2E38FF0D8C6}"/>
              </a:ext>
            </a:extLst>
          </p:cNvPr>
          <p:cNvSpPr>
            <a:spLocks noGrp="1"/>
          </p:cNvSpPr>
          <p:nvPr>
            <p:ph type="title" hasCustomPrompt="1"/>
          </p:nvPr>
        </p:nvSpPr>
        <p:spPr>
          <a:xfrm>
            <a:off x="623888" y="342900"/>
            <a:ext cx="10944225" cy="667753"/>
          </a:xfrm>
        </p:spPr>
        <p:txBody>
          <a:bodyPr>
            <a:normAutofit/>
          </a:bodyPr>
          <a:lstStyle>
            <a:lvl1pPr algn="ctr" rtl="0">
              <a:defRPr sz="3900" spc="-150" baseline="0"/>
            </a:lvl1pPr>
          </a:lstStyle>
          <a:p>
            <a:r>
              <a:rPr lang="en-GB" dirty="0"/>
              <a:t>Click to add title</a:t>
            </a:r>
          </a:p>
        </p:txBody>
      </p:sp>
      <p:sp>
        <p:nvSpPr>
          <p:cNvPr id="3" name="Foliennummernplatzhalter 2">
            <a:extLst>
              <a:ext uri="{FF2B5EF4-FFF2-40B4-BE49-F238E27FC236}">
                <a16:creationId xmlns:a16="http://schemas.microsoft.com/office/drawing/2014/main" xmlns="" id="{5B8734C5-FE7B-438D-0254-219453611D88}"/>
              </a:ext>
            </a:extLst>
          </p:cNvPr>
          <p:cNvSpPr>
            <a:spLocks noGrp="1"/>
          </p:cNvSpPr>
          <p:nvPr>
            <p:ph type="sldNum" sz="quarter" idx="10"/>
          </p:nvPr>
        </p:nvSpPr>
        <p:spPr/>
        <p:txBody>
          <a:bodyPr tIns="0" bIns="0"/>
          <a:lstStyle/>
          <a:p>
            <a:fld id="{C2832ACA-4727-4D4C-ACEE-24DD06899962}" type="slidenum">
              <a:rPr lang="en-US" smtClean="0"/>
              <a:pPr/>
              <a:t>‹#›</a:t>
            </a:fld>
            <a:r>
              <a:rPr lang="en-US" dirty="0"/>
              <a:t> |</a:t>
            </a:r>
          </a:p>
        </p:txBody>
      </p:sp>
      <p:sp>
        <p:nvSpPr>
          <p:cNvPr id="8" name="Textplatzhalter 7">
            <a:extLst>
              <a:ext uri="{FF2B5EF4-FFF2-40B4-BE49-F238E27FC236}">
                <a16:creationId xmlns:a16="http://schemas.microsoft.com/office/drawing/2014/main" xmlns="" id="{93AB465B-C3D7-55B7-C9BE-9259D73EF825}"/>
              </a:ext>
            </a:extLst>
          </p:cNvPr>
          <p:cNvSpPr>
            <a:spLocks noGrp="1"/>
          </p:cNvSpPr>
          <p:nvPr>
            <p:ph type="body" sz="quarter" idx="12" hasCustomPrompt="1"/>
          </p:nvPr>
        </p:nvSpPr>
        <p:spPr>
          <a:xfrm>
            <a:off x="623888" y="1223963"/>
            <a:ext cx="10944225" cy="4943475"/>
          </a:xfrm>
        </p:spPr>
        <p:txBody>
          <a:bodyPr>
            <a:normAutofit/>
          </a:bodyPr>
          <a:lstStyle>
            <a:lvl1pPr algn="l">
              <a:defRPr sz="750" b="0">
                <a:latin typeface="+mn-lt"/>
              </a:defRPr>
            </a:lvl1pPr>
            <a:lvl2pPr algn="just">
              <a:defRPr sz="750" b="1">
                <a:latin typeface="Teva Sans" panose="020B0604030202020203" pitchFamily="34" charset="0"/>
              </a:defRPr>
            </a:lvl2pPr>
            <a:lvl3pPr>
              <a:defRPr sz="750"/>
            </a:lvl3pPr>
            <a:lvl4pPr>
              <a:defRPr sz="750"/>
            </a:lvl4pPr>
            <a:lvl5pPr>
              <a:defRPr sz="750"/>
            </a:lvl5pPr>
          </a:lstStyle>
          <a:p>
            <a:pPr lvl="0"/>
            <a:r>
              <a:rPr lang="en-GB" dirty="0"/>
              <a:t>Click to add text</a:t>
            </a:r>
            <a:endParaRPr lang="de-DE" dirty="0"/>
          </a:p>
        </p:txBody>
      </p:sp>
      <p:sp>
        <p:nvSpPr>
          <p:cNvPr id="6" name="Text Placeholder 5">
            <a:extLst>
              <a:ext uri="{FF2B5EF4-FFF2-40B4-BE49-F238E27FC236}">
                <a16:creationId xmlns:a16="http://schemas.microsoft.com/office/drawing/2014/main" xmlns="" id="{B5FF4C96-88F5-FE01-AB76-8432FB1CEF15}"/>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1766011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4F9C45A-0B9E-CBCD-FA69-3B96B699C4D8}"/>
              </a:ext>
            </a:extLst>
          </p:cNvPr>
          <p:cNvSpPr>
            <a:spLocks noGrp="1"/>
          </p:cNvSpPr>
          <p:nvPr>
            <p:ph type="title"/>
          </p:nvPr>
        </p:nvSpPr>
        <p:spPr>
          <a:xfrm>
            <a:off x="623888" y="342900"/>
            <a:ext cx="10945470" cy="583511"/>
          </a:xfrm>
        </p:spPr>
        <p:txBody>
          <a:bodyPr/>
          <a:lstStyle>
            <a:lvl1pPr algn="ctr" rtl="0">
              <a:defRPr/>
            </a:lvl1pPr>
          </a:lstStyle>
          <a:p>
            <a:r>
              <a:rPr lang="en-US"/>
              <a:t>Click to edit Master title style</a:t>
            </a:r>
            <a:endParaRPr lang="en-GB" dirty="0"/>
          </a:p>
        </p:txBody>
      </p:sp>
      <p:sp>
        <p:nvSpPr>
          <p:cNvPr id="6" name="Text Placeholder 5">
            <a:extLst>
              <a:ext uri="{FF2B5EF4-FFF2-40B4-BE49-F238E27FC236}">
                <a16:creationId xmlns:a16="http://schemas.microsoft.com/office/drawing/2014/main" xmlns="" id="{40964DBA-B9FF-35D8-9310-E0C25B599C95}"/>
              </a:ext>
            </a:extLst>
          </p:cNvPr>
          <p:cNvSpPr>
            <a:spLocks noGrp="1"/>
          </p:cNvSpPr>
          <p:nvPr>
            <p:ph type="body" sz="quarter" idx="46"/>
          </p:nvPr>
        </p:nvSpPr>
        <p:spPr>
          <a:xfrm>
            <a:off x="623888" y="1569601"/>
            <a:ext cx="10944225" cy="4343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 Placeholder 7">
            <a:extLst>
              <a:ext uri="{FF2B5EF4-FFF2-40B4-BE49-F238E27FC236}">
                <a16:creationId xmlns:a16="http://schemas.microsoft.com/office/drawing/2014/main" xmlns="" id="{59B20855-3111-36AB-1909-87446020B91E}"/>
              </a:ext>
            </a:extLst>
          </p:cNvPr>
          <p:cNvSpPr>
            <a:spLocks noGrp="1"/>
          </p:cNvSpPr>
          <p:nvPr>
            <p:ph type="body" sz="quarter" idx="25" hasCustomPrompt="1"/>
          </p:nvPr>
        </p:nvSpPr>
        <p:spPr>
          <a:xfrm>
            <a:off x="624369" y="938768"/>
            <a:ext cx="10943743" cy="431296"/>
          </a:xfrm>
          <a:prstGeom prst="rect">
            <a:avLst/>
          </a:prstGeom>
        </p:spPr>
        <p:txBody>
          <a:bodyPr anchor="t"/>
          <a:lstStyle>
            <a:lvl1pPr marL="0" indent="0" algn="ctr">
              <a:lnSpc>
                <a:spcPct val="100000"/>
              </a:lnSpc>
              <a:spcBef>
                <a:spcPts val="1400"/>
              </a:spcBef>
              <a:spcAft>
                <a:spcPts val="1400"/>
              </a:spcAft>
              <a:tabLst/>
              <a:defRPr sz="2000" b="1">
                <a:solidFill>
                  <a:schemeClr val="tx2"/>
                </a:solidFill>
                <a:latin typeface="Teva Sans" panose="020B0604030202020203" pitchFamily="34" charset="0"/>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dirty="0"/>
              <a:t>Click to add text</a:t>
            </a:r>
          </a:p>
        </p:txBody>
      </p:sp>
      <p:sp>
        <p:nvSpPr>
          <p:cNvPr id="2" name="Text Placeholder 5">
            <a:extLst>
              <a:ext uri="{FF2B5EF4-FFF2-40B4-BE49-F238E27FC236}">
                <a16:creationId xmlns:a16="http://schemas.microsoft.com/office/drawing/2014/main" xmlns="" id="{277B4F94-B1AA-F7AD-FE41-B5BEE8753B3D}"/>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3" name="Slide Number Placeholder 2">
            <a:extLst>
              <a:ext uri="{FF2B5EF4-FFF2-40B4-BE49-F238E27FC236}">
                <a16:creationId xmlns:a16="http://schemas.microsoft.com/office/drawing/2014/main" xmlns="" id="{51CDF8C7-6535-6A8F-9FAB-00A408412F28}"/>
              </a:ext>
            </a:extLst>
          </p:cNvPr>
          <p:cNvSpPr>
            <a:spLocks noGrp="1"/>
          </p:cNvSpPr>
          <p:nvPr>
            <p:ph type="sldNum" sz="quarter" idx="47"/>
          </p:nvPr>
        </p:nvSpPr>
        <p:spPr/>
        <p:txBody>
          <a:bodyPr/>
          <a:lstStyle/>
          <a:p>
            <a:fld id="{C2832ACA-4727-4D4C-ACEE-24DD06899962}" type="slidenum">
              <a:rPr lang="en-US" smtClean="0"/>
              <a:pPr/>
              <a:t>‹#›</a:t>
            </a:fld>
            <a:r>
              <a:rPr lang="en-US" dirty="0"/>
              <a:t> |</a:t>
            </a:r>
          </a:p>
        </p:txBody>
      </p:sp>
    </p:spTree>
    <p:extLst>
      <p:ext uri="{BB962C8B-B14F-4D97-AF65-F5344CB8AC3E}">
        <p14:creationId xmlns:p14="http://schemas.microsoft.com/office/powerpoint/2010/main" val="1203217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paragraph icon">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xmlns="" id="{277B4F94-B1AA-F7AD-FE41-B5BEE8753B3D}"/>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3" name="Slide Number Placeholder 2">
            <a:extLst>
              <a:ext uri="{FF2B5EF4-FFF2-40B4-BE49-F238E27FC236}">
                <a16:creationId xmlns:a16="http://schemas.microsoft.com/office/drawing/2014/main" xmlns="" id="{51CDF8C7-6535-6A8F-9FAB-00A408412F28}"/>
              </a:ext>
            </a:extLst>
          </p:cNvPr>
          <p:cNvSpPr>
            <a:spLocks noGrp="1"/>
          </p:cNvSpPr>
          <p:nvPr>
            <p:ph type="sldNum" sz="quarter" idx="47"/>
          </p:nvPr>
        </p:nvSpPr>
        <p:spPr/>
        <p:txBody>
          <a:bodyPr/>
          <a:lstStyle/>
          <a:p>
            <a:fld id="{C2832ACA-4727-4D4C-ACEE-24DD06899962}" type="slidenum">
              <a:rPr lang="en-US" smtClean="0"/>
              <a:pPr/>
              <a:t>‹#›</a:t>
            </a:fld>
            <a:r>
              <a:rPr lang="en-US" dirty="0"/>
              <a:t> |</a:t>
            </a:r>
          </a:p>
        </p:txBody>
      </p:sp>
      <p:sp>
        <p:nvSpPr>
          <p:cNvPr id="10" name="Title 3">
            <a:extLst>
              <a:ext uri="{FF2B5EF4-FFF2-40B4-BE49-F238E27FC236}">
                <a16:creationId xmlns:a16="http://schemas.microsoft.com/office/drawing/2014/main" xmlns="" id="{72286A5D-CF54-DAA5-E158-C5CF8E897986}"/>
              </a:ext>
            </a:extLst>
          </p:cNvPr>
          <p:cNvSpPr>
            <a:spLocks noGrp="1"/>
          </p:cNvSpPr>
          <p:nvPr>
            <p:ph type="title"/>
          </p:nvPr>
        </p:nvSpPr>
        <p:spPr>
          <a:xfrm>
            <a:off x="623888" y="342900"/>
            <a:ext cx="10945470" cy="583511"/>
          </a:xfrm>
        </p:spPr>
        <p:txBody>
          <a:bodyPr/>
          <a:lstStyle>
            <a:lvl1pPr algn="ctr" rtl="0">
              <a:defRPr/>
            </a:lvl1pPr>
          </a:lstStyle>
          <a:p>
            <a:r>
              <a:rPr lang="en-US"/>
              <a:t>Click to edit Master title style</a:t>
            </a:r>
            <a:endParaRPr lang="en-GB" dirty="0"/>
          </a:p>
        </p:txBody>
      </p:sp>
      <p:sp>
        <p:nvSpPr>
          <p:cNvPr id="11" name="Text Placeholder 7">
            <a:extLst>
              <a:ext uri="{FF2B5EF4-FFF2-40B4-BE49-F238E27FC236}">
                <a16:creationId xmlns:a16="http://schemas.microsoft.com/office/drawing/2014/main" xmlns="" id="{07EBDD95-703F-B25E-0906-88B1FCF29EBC}"/>
              </a:ext>
            </a:extLst>
          </p:cNvPr>
          <p:cNvSpPr>
            <a:spLocks noGrp="1"/>
          </p:cNvSpPr>
          <p:nvPr>
            <p:ph type="body" sz="quarter" idx="25" hasCustomPrompt="1"/>
          </p:nvPr>
        </p:nvSpPr>
        <p:spPr>
          <a:xfrm>
            <a:off x="624369" y="940266"/>
            <a:ext cx="10952588" cy="431296"/>
          </a:xfrm>
          <a:prstGeom prst="rect">
            <a:avLst/>
          </a:prstGeom>
        </p:spPr>
        <p:txBody>
          <a:bodyPr anchor="t"/>
          <a:lstStyle>
            <a:lvl1pPr marL="0" indent="0" algn="ctr">
              <a:lnSpc>
                <a:spcPct val="100000"/>
              </a:lnSpc>
              <a:spcBef>
                <a:spcPts val="1400"/>
              </a:spcBef>
              <a:spcAft>
                <a:spcPts val="1400"/>
              </a:spcAft>
              <a:tabLst/>
              <a:defRPr sz="2000" b="1">
                <a:solidFill>
                  <a:schemeClr val="tx2"/>
                </a:solidFill>
                <a:latin typeface="Teva Sans" panose="020B0604030202020203" pitchFamily="34" charset="0"/>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dirty="0"/>
              <a:t>Click to add text</a:t>
            </a:r>
          </a:p>
        </p:txBody>
      </p:sp>
      <p:sp>
        <p:nvSpPr>
          <p:cNvPr id="14" name="Text Placeholder 12">
            <a:extLst>
              <a:ext uri="{FF2B5EF4-FFF2-40B4-BE49-F238E27FC236}">
                <a16:creationId xmlns:a16="http://schemas.microsoft.com/office/drawing/2014/main" xmlns="" id="{FEF63929-EEDB-E915-1955-8E0179C2556D}"/>
              </a:ext>
            </a:extLst>
          </p:cNvPr>
          <p:cNvSpPr>
            <a:spLocks noGrp="1"/>
          </p:cNvSpPr>
          <p:nvPr>
            <p:ph type="body" sz="quarter" idx="48" hasCustomPrompt="1"/>
          </p:nvPr>
        </p:nvSpPr>
        <p:spPr>
          <a:xfrm>
            <a:off x="1890178" y="1738804"/>
            <a:ext cx="9270000" cy="1440000"/>
          </a:xfrm>
        </p:spPr>
        <p:txBody>
          <a:bodyPr/>
          <a:lstStyle>
            <a:lvl1pPr marL="0" indent="0">
              <a:buFont typeface="Arial" panose="020B0604020202020204" pitchFamily="34" charset="0"/>
              <a:buNone/>
              <a:defRPr/>
            </a:lvl1pPr>
            <a:lvl2pPr>
              <a:defRPr>
                <a:solidFill>
                  <a:schemeClr val="tx1"/>
                </a:solidFill>
              </a:defRPr>
            </a:lvl2pPr>
          </a:lstStyle>
          <a:p>
            <a:pPr lvl="0"/>
            <a:r>
              <a:rPr lang="en-US" dirty="0"/>
              <a:t>Click to add text</a:t>
            </a:r>
          </a:p>
          <a:p>
            <a:pPr lvl="1"/>
            <a:r>
              <a:rPr lang="en-US" dirty="0"/>
              <a:t>Second level</a:t>
            </a:r>
          </a:p>
        </p:txBody>
      </p:sp>
      <p:sp>
        <p:nvSpPr>
          <p:cNvPr id="15" name="Text Placeholder 12">
            <a:extLst>
              <a:ext uri="{FF2B5EF4-FFF2-40B4-BE49-F238E27FC236}">
                <a16:creationId xmlns:a16="http://schemas.microsoft.com/office/drawing/2014/main" xmlns="" id="{5A192C30-0C80-8390-69E1-60C4B49F3C09}"/>
              </a:ext>
            </a:extLst>
          </p:cNvPr>
          <p:cNvSpPr>
            <a:spLocks noGrp="1"/>
          </p:cNvSpPr>
          <p:nvPr>
            <p:ph type="body" sz="quarter" idx="49" hasCustomPrompt="1"/>
          </p:nvPr>
        </p:nvSpPr>
        <p:spPr>
          <a:xfrm>
            <a:off x="1890178" y="3274832"/>
            <a:ext cx="9270000" cy="1440000"/>
          </a:xfrm>
        </p:spPr>
        <p:txBody>
          <a:bodyPr/>
          <a:lstStyle>
            <a:lvl2pPr>
              <a:defRPr>
                <a:solidFill>
                  <a:schemeClr val="tx1"/>
                </a:solidFill>
              </a:defRPr>
            </a:lvl2pPr>
          </a:lstStyle>
          <a:p>
            <a:pPr lvl="0"/>
            <a:r>
              <a:rPr lang="en-US" dirty="0"/>
              <a:t>Click to add text</a:t>
            </a:r>
          </a:p>
          <a:p>
            <a:pPr lvl="1"/>
            <a:r>
              <a:rPr lang="en-US" dirty="0"/>
              <a:t>Second level</a:t>
            </a:r>
          </a:p>
        </p:txBody>
      </p:sp>
      <p:sp>
        <p:nvSpPr>
          <p:cNvPr id="16" name="Text Placeholder 12">
            <a:extLst>
              <a:ext uri="{FF2B5EF4-FFF2-40B4-BE49-F238E27FC236}">
                <a16:creationId xmlns:a16="http://schemas.microsoft.com/office/drawing/2014/main" xmlns="" id="{6DE8253F-633F-79EC-9CDC-6F98A6B4F9E1}"/>
              </a:ext>
            </a:extLst>
          </p:cNvPr>
          <p:cNvSpPr>
            <a:spLocks noGrp="1"/>
          </p:cNvSpPr>
          <p:nvPr>
            <p:ph type="body" sz="quarter" idx="50" hasCustomPrompt="1"/>
          </p:nvPr>
        </p:nvSpPr>
        <p:spPr>
          <a:xfrm>
            <a:off x="1890178" y="4810860"/>
            <a:ext cx="9270000" cy="1440000"/>
          </a:xfrm>
        </p:spPr>
        <p:txBody>
          <a:bodyPr/>
          <a:lstStyle>
            <a:lvl2pPr>
              <a:defRPr>
                <a:solidFill>
                  <a:schemeClr val="tx1"/>
                </a:solidFill>
              </a:defRPr>
            </a:lvl2pPr>
          </a:lstStyle>
          <a:p>
            <a:pPr lvl="0"/>
            <a:r>
              <a:rPr lang="en-US" dirty="0"/>
              <a:t>Click to add text</a:t>
            </a:r>
          </a:p>
          <a:p>
            <a:pPr lvl="1"/>
            <a:r>
              <a:rPr lang="en-US" dirty="0"/>
              <a:t>Second level</a:t>
            </a:r>
          </a:p>
        </p:txBody>
      </p:sp>
      <p:sp>
        <p:nvSpPr>
          <p:cNvPr id="4" name="Picture Placeholder 5">
            <a:extLst>
              <a:ext uri="{FF2B5EF4-FFF2-40B4-BE49-F238E27FC236}">
                <a16:creationId xmlns:a16="http://schemas.microsoft.com/office/drawing/2014/main" xmlns="" id="{D369585C-7C42-B5CF-22AD-AA1A989FFFBE}"/>
              </a:ext>
            </a:extLst>
          </p:cNvPr>
          <p:cNvSpPr>
            <a:spLocks noGrp="1"/>
          </p:cNvSpPr>
          <p:nvPr>
            <p:ph type="pic" sz="quarter" idx="36" hasCustomPrompt="1"/>
          </p:nvPr>
        </p:nvSpPr>
        <p:spPr>
          <a:xfrm>
            <a:off x="874713" y="1744442"/>
            <a:ext cx="921562" cy="921562"/>
          </a:xfrm>
          <a:prstGeom prst="rect">
            <a:avLst/>
          </a:prstGeom>
          <a:noFill/>
        </p:spPr>
        <p:txBody>
          <a:bodyPr anchor="ctr">
            <a:normAutofit/>
          </a:bodyPr>
          <a:lstStyle>
            <a:lvl1pPr algn="ctr">
              <a:defRPr sz="1200">
                <a:solidFill>
                  <a:schemeClr val="tx1"/>
                </a:solidFill>
              </a:defRPr>
            </a:lvl1pPr>
          </a:lstStyle>
          <a:p>
            <a:r>
              <a:rPr lang="de-DE" dirty="0"/>
              <a:t>Click to add icon</a:t>
            </a:r>
            <a:endParaRPr lang="en-GB" dirty="0"/>
          </a:p>
        </p:txBody>
      </p:sp>
      <p:sp>
        <p:nvSpPr>
          <p:cNvPr id="5" name="Picture Placeholder 5">
            <a:extLst>
              <a:ext uri="{FF2B5EF4-FFF2-40B4-BE49-F238E27FC236}">
                <a16:creationId xmlns:a16="http://schemas.microsoft.com/office/drawing/2014/main" xmlns="" id="{C7969676-5513-D7D0-A203-772E2B514C30}"/>
              </a:ext>
            </a:extLst>
          </p:cNvPr>
          <p:cNvSpPr>
            <a:spLocks noGrp="1"/>
          </p:cNvSpPr>
          <p:nvPr>
            <p:ph type="pic" sz="quarter" idx="37" hasCustomPrompt="1"/>
          </p:nvPr>
        </p:nvSpPr>
        <p:spPr>
          <a:xfrm>
            <a:off x="874713" y="3265916"/>
            <a:ext cx="921562" cy="921562"/>
          </a:xfrm>
          <a:prstGeom prst="rect">
            <a:avLst/>
          </a:prstGeom>
          <a:noFill/>
        </p:spPr>
        <p:txBody>
          <a:bodyPr anchor="ctr">
            <a:normAutofit/>
          </a:bodyPr>
          <a:lstStyle>
            <a:lvl1pPr algn="ctr">
              <a:defRPr sz="1200">
                <a:solidFill>
                  <a:schemeClr val="tx1"/>
                </a:solidFill>
              </a:defRPr>
            </a:lvl1pPr>
          </a:lstStyle>
          <a:p>
            <a:r>
              <a:rPr lang="de-DE" dirty="0"/>
              <a:t>Click to add icon</a:t>
            </a:r>
            <a:endParaRPr lang="en-GB" dirty="0"/>
          </a:p>
        </p:txBody>
      </p:sp>
      <p:sp>
        <p:nvSpPr>
          <p:cNvPr id="6" name="Picture Placeholder 5">
            <a:extLst>
              <a:ext uri="{FF2B5EF4-FFF2-40B4-BE49-F238E27FC236}">
                <a16:creationId xmlns:a16="http://schemas.microsoft.com/office/drawing/2014/main" xmlns="" id="{7451974C-F9BA-C001-2859-1C62B63C5337}"/>
              </a:ext>
            </a:extLst>
          </p:cNvPr>
          <p:cNvSpPr>
            <a:spLocks noGrp="1"/>
          </p:cNvSpPr>
          <p:nvPr>
            <p:ph type="pic" sz="quarter" idx="38" hasCustomPrompt="1"/>
          </p:nvPr>
        </p:nvSpPr>
        <p:spPr>
          <a:xfrm>
            <a:off x="874713" y="4804481"/>
            <a:ext cx="921562" cy="921562"/>
          </a:xfrm>
          <a:prstGeom prst="rect">
            <a:avLst/>
          </a:prstGeom>
          <a:noFill/>
        </p:spPr>
        <p:txBody>
          <a:bodyPr anchor="ctr">
            <a:normAutofit/>
          </a:bodyPr>
          <a:lstStyle>
            <a:lvl1pPr algn="ctr">
              <a:defRPr sz="1200">
                <a:solidFill>
                  <a:schemeClr val="tx1"/>
                </a:solidFill>
              </a:defRPr>
            </a:lvl1pPr>
          </a:lstStyle>
          <a:p>
            <a:r>
              <a:rPr lang="de-DE" dirty="0"/>
              <a:t>Click to add icon</a:t>
            </a:r>
            <a:endParaRPr lang="en-GB" dirty="0"/>
          </a:p>
        </p:txBody>
      </p:sp>
    </p:spTree>
    <p:extLst>
      <p:ext uri="{BB962C8B-B14F-4D97-AF65-F5344CB8AC3E}">
        <p14:creationId xmlns:p14="http://schemas.microsoft.com/office/powerpoint/2010/main" val="29779684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Grey slide with title">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60BFA330-E8E8-349A-D302-BB81B26AB4A8}"/>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55" name="Titel 1">
            <a:extLst>
              <a:ext uri="{FF2B5EF4-FFF2-40B4-BE49-F238E27FC236}">
                <a16:creationId xmlns:a16="http://schemas.microsoft.com/office/drawing/2014/main" xmlns="" id="{6D87375D-5AB8-50BD-0CEF-52B82E099505}"/>
              </a:ext>
            </a:extLst>
          </p:cNvPr>
          <p:cNvSpPr>
            <a:spLocks noGrp="1"/>
          </p:cNvSpPr>
          <p:nvPr>
            <p:ph type="title" hasCustomPrompt="1"/>
          </p:nvPr>
        </p:nvSpPr>
        <p:spPr>
          <a:xfrm>
            <a:off x="342900" y="342900"/>
            <a:ext cx="11506200" cy="1008228"/>
          </a:xfrm>
        </p:spPr>
        <p:txBody>
          <a:bodyPr>
            <a:normAutofit/>
          </a:bodyPr>
          <a:lstStyle>
            <a:lvl1pPr rtl="0">
              <a:defRPr/>
            </a:lvl1pPr>
          </a:lstStyle>
          <a:p>
            <a:r>
              <a:rPr lang="de-DE" dirty="0"/>
              <a:t>Click to </a:t>
            </a:r>
            <a:r>
              <a:rPr lang="de-DE" dirty="0" err="1"/>
              <a:t>add</a:t>
            </a:r>
            <a:r>
              <a:rPr lang="de-DE" dirty="0"/>
              <a:t> title</a:t>
            </a:r>
            <a:endParaRPr lang="en-GB" dirty="0"/>
          </a:p>
        </p:txBody>
      </p:sp>
      <p:sp>
        <p:nvSpPr>
          <p:cNvPr id="12" name="Text Placeholder 5">
            <a:extLst>
              <a:ext uri="{FF2B5EF4-FFF2-40B4-BE49-F238E27FC236}">
                <a16:creationId xmlns:a16="http://schemas.microsoft.com/office/drawing/2014/main" xmlns="" id="{0A26F6AC-8F09-2EE0-A840-A5C0950D732D}"/>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12420317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y slide_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47F8CEA-70C3-BAFD-0634-79A56DE2D77A}"/>
              </a:ext>
            </a:extLst>
          </p:cNvPr>
          <p:cNvSpPr>
            <a:spLocks noGrp="1"/>
          </p:cNvSpPr>
          <p:nvPr>
            <p:ph type="title" hasCustomPrompt="1"/>
          </p:nvPr>
        </p:nvSpPr>
        <p:spPr>
          <a:xfrm>
            <a:off x="623888" y="342900"/>
            <a:ext cx="10949413" cy="676224"/>
          </a:xfrm>
        </p:spPr>
        <p:txBody>
          <a:bodyPr>
            <a:normAutofit/>
          </a:bodyPr>
          <a:lstStyle>
            <a:lvl1pPr rtl="0">
              <a:defRPr/>
            </a:lvl1p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3CFD9F7D-BDF0-9883-6331-50A067FF96AF}"/>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9" name="Textplatzhalter 8">
            <a:extLst>
              <a:ext uri="{FF2B5EF4-FFF2-40B4-BE49-F238E27FC236}">
                <a16:creationId xmlns:a16="http://schemas.microsoft.com/office/drawing/2014/main" xmlns="" id="{50B7EDC0-0DBD-53D1-6DFF-18F1C66D3751}"/>
              </a:ext>
            </a:extLst>
          </p:cNvPr>
          <p:cNvSpPr>
            <a:spLocks noGrp="1"/>
          </p:cNvSpPr>
          <p:nvPr>
            <p:ph type="body" sz="quarter" idx="21" hasCustomPrompt="1"/>
          </p:nvPr>
        </p:nvSpPr>
        <p:spPr>
          <a:xfrm>
            <a:off x="623888" y="1044575"/>
            <a:ext cx="10949413" cy="387350"/>
          </a:xfrm>
        </p:spPr>
        <p:txBody>
          <a:bodyPr>
            <a:normAutofit/>
          </a:bodyPr>
          <a:lstStyle>
            <a:lvl1pPr algn="ctr">
              <a:defRPr b="0">
                <a:solidFill>
                  <a:schemeClr val="tx2"/>
                </a:solidFill>
                <a:latin typeface="+mn-lt"/>
              </a:defRPr>
            </a:lvl1pPr>
            <a:lvl2pPr>
              <a:defRPr b="0">
                <a:solidFill>
                  <a:schemeClr val="tx2"/>
                </a:solidFill>
                <a:latin typeface="+mn-lt"/>
              </a:defRPr>
            </a:lvl2pPr>
            <a:lvl3pPr>
              <a:defRPr b="0">
                <a:solidFill>
                  <a:schemeClr val="tx2"/>
                </a:solidFill>
                <a:latin typeface="+mn-lt"/>
              </a:defRPr>
            </a:lvl3pPr>
            <a:lvl4pPr>
              <a:defRPr b="0">
                <a:solidFill>
                  <a:schemeClr val="tx2"/>
                </a:solidFill>
                <a:latin typeface="+mn-lt"/>
              </a:defRPr>
            </a:lvl4pPr>
            <a:lvl5pPr>
              <a:defRPr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7" name="Text Placeholder 5">
            <a:extLst>
              <a:ext uri="{FF2B5EF4-FFF2-40B4-BE49-F238E27FC236}">
                <a16:creationId xmlns:a16="http://schemas.microsoft.com/office/drawing/2014/main" xmlns="" id="{891263F5-36E4-863A-2864-BB91B365BAC9}"/>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301104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Grey slide with title">
    <p:bg>
      <p:bgPr>
        <a:solidFill>
          <a:schemeClr val="bg2"/>
        </a:solidFill>
        <a:effectLst/>
      </p:bgPr>
    </p:b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60BFA330-E8E8-349A-D302-BB81B26AB4A8}"/>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55" name="Titel 1">
            <a:extLst>
              <a:ext uri="{FF2B5EF4-FFF2-40B4-BE49-F238E27FC236}">
                <a16:creationId xmlns:a16="http://schemas.microsoft.com/office/drawing/2014/main" xmlns="" id="{6D87375D-5AB8-50BD-0CEF-52B82E099505}"/>
              </a:ext>
            </a:extLst>
          </p:cNvPr>
          <p:cNvSpPr>
            <a:spLocks noGrp="1"/>
          </p:cNvSpPr>
          <p:nvPr>
            <p:ph type="title" hasCustomPrompt="1"/>
          </p:nvPr>
        </p:nvSpPr>
        <p:spPr>
          <a:xfrm>
            <a:off x="342900" y="342900"/>
            <a:ext cx="11506200" cy="1008228"/>
          </a:xfrm>
        </p:spPr>
        <p:txBody>
          <a:bodyPr>
            <a:normAutofit/>
          </a:bodyPr>
          <a:lstStyle>
            <a:lvl1pPr rtl="0">
              <a:defRPr/>
            </a:lvl1pPr>
          </a:lstStyle>
          <a:p>
            <a:r>
              <a:rPr lang="de-DE" dirty="0"/>
              <a:t>Click to </a:t>
            </a:r>
            <a:r>
              <a:rPr lang="de-DE" dirty="0" err="1"/>
              <a:t>add</a:t>
            </a:r>
            <a:r>
              <a:rPr lang="de-DE" dirty="0"/>
              <a:t> title</a:t>
            </a:r>
            <a:endParaRPr lang="en-GB" dirty="0"/>
          </a:p>
        </p:txBody>
      </p:sp>
      <p:sp>
        <p:nvSpPr>
          <p:cNvPr id="12" name="Text Placeholder 5">
            <a:extLst>
              <a:ext uri="{FF2B5EF4-FFF2-40B4-BE49-F238E27FC236}">
                <a16:creationId xmlns:a16="http://schemas.microsoft.com/office/drawing/2014/main" xmlns="" id="{0A26F6AC-8F09-2EE0-A840-A5C0950D732D}"/>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863189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Grey slide_ title and subtitle">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47F8CEA-70C3-BAFD-0634-79A56DE2D77A}"/>
              </a:ext>
            </a:extLst>
          </p:cNvPr>
          <p:cNvSpPr>
            <a:spLocks noGrp="1"/>
          </p:cNvSpPr>
          <p:nvPr>
            <p:ph type="title" hasCustomPrompt="1"/>
          </p:nvPr>
        </p:nvSpPr>
        <p:spPr>
          <a:xfrm>
            <a:off x="623888" y="342900"/>
            <a:ext cx="10949413" cy="676224"/>
          </a:xfrm>
        </p:spPr>
        <p:txBody>
          <a:bodyPr>
            <a:normAutofit/>
          </a:bodyPr>
          <a:lstStyle>
            <a:lvl1pPr rtl="0">
              <a:defRPr/>
            </a:lvl1p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3CFD9F7D-BDF0-9883-6331-50A067FF96AF}"/>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9" name="Textplatzhalter 8">
            <a:extLst>
              <a:ext uri="{FF2B5EF4-FFF2-40B4-BE49-F238E27FC236}">
                <a16:creationId xmlns:a16="http://schemas.microsoft.com/office/drawing/2014/main" xmlns="" id="{50B7EDC0-0DBD-53D1-6DFF-18F1C66D3751}"/>
              </a:ext>
            </a:extLst>
          </p:cNvPr>
          <p:cNvSpPr>
            <a:spLocks noGrp="1"/>
          </p:cNvSpPr>
          <p:nvPr>
            <p:ph type="body" sz="quarter" idx="21" hasCustomPrompt="1"/>
          </p:nvPr>
        </p:nvSpPr>
        <p:spPr>
          <a:xfrm>
            <a:off x="623888" y="1044575"/>
            <a:ext cx="10949413" cy="387350"/>
          </a:xfrm>
        </p:spPr>
        <p:txBody>
          <a:bodyPr>
            <a:normAutofit/>
          </a:bodyPr>
          <a:lstStyle>
            <a:lvl1pPr algn="ctr">
              <a:defRPr b="0">
                <a:solidFill>
                  <a:schemeClr val="tx2"/>
                </a:solidFill>
                <a:latin typeface="+mn-lt"/>
              </a:defRPr>
            </a:lvl1pPr>
            <a:lvl2pPr>
              <a:defRPr b="0">
                <a:solidFill>
                  <a:schemeClr val="tx2"/>
                </a:solidFill>
                <a:latin typeface="+mn-lt"/>
              </a:defRPr>
            </a:lvl2pPr>
            <a:lvl3pPr>
              <a:defRPr b="0">
                <a:solidFill>
                  <a:schemeClr val="tx2"/>
                </a:solidFill>
                <a:latin typeface="+mn-lt"/>
              </a:defRPr>
            </a:lvl3pPr>
            <a:lvl4pPr>
              <a:defRPr b="0">
                <a:solidFill>
                  <a:schemeClr val="tx2"/>
                </a:solidFill>
                <a:latin typeface="+mn-lt"/>
              </a:defRPr>
            </a:lvl4pPr>
            <a:lvl5pPr>
              <a:defRPr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7" name="Text Placeholder 5">
            <a:extLst>
              <a:ext uri="{FF2B5EF4-FFF2-40B4-BE49-F238E27FC236}">
                <a16:creationId xmlns:a16="http://schemas.microsoft.com/office/drawing/2014/main" xmlns="" id="{891263F5-36E4-863A-2864-BB91B365BAC9}"/>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3572579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17180BA-50BF-FC94-1E91-427BAD9AEF69}"/>
              </a:ext>
            </a:extLst>
          </p:cNvPr>
          <p:cNvSpPr>
            <a:spLocks noGrp="1"/>
          </p:cNvSpPr>
          <p:nvPr>
            <p:ph type="title" hasCustomPrompt="1"/>
          </p:nvPr>
        </p:nvSpPr>
        <p:spPr/>
        <p:txBody>
          <a:bodyPr>
            <a:normAutofit/>
          </a:bodyPr>
          <a:lstStyle>
            <a:lvl1pPr rtl="0">
              <a:defRPr/>
            </a:lvl1p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BC8E9883-BFC9-01D5-20CD-A6A975FE96B3}"/>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6" name="Text Placeholder 19">
            <a:extLst>
              <a:ext uri="{FF2B5EF4-FFF2-40B4-BE49-F238E27FC236}">
                <a16:creationId xmlns:a16="http://schemas.microsoft.com/office/drawing/2014/main" xmlns="" id="{45A3B3DA-832C-1D5C-93D1-EA3984350682}"/>
              </a:ext>
            </a:extLst>
          </p:cNvPr>
          <p:cNvSpPr>
            <a:spLocks noGrp="1"/>
          </p:cNvSpPr>
          <p:nvPr>
            <p:ph type="body" sz="quarter" idx="32" hasCustomPrompt="1"/>
          </p:nvPr>
        </p:nvSpPr>
        <p:spPr>
          <a:xfrm>
            <a:off x="0" y="1260475"/>
            <a:ext cx="12192000" cy="560705"/>
          </a:xfrm>
          <a:gradFill>
            <a:gsLst>
              <a:gs pos="0">
                <a:schemeClr val="tx2"/>
              </a:gs>
              <a:gs pos="100000">
                <a:schemeClr val="accent1"/>
              </a:gs>
            </a:gsLst>
            <a:lin ang="0" scaled="0"/>
          </a:gradFill>
        </p:spPr>
        <p:txBody>
          <a:bodyPr anchor="ctr">
            <a:normAutofit/>
          </a:bodyPr>
          <a:lstStyle>
            <a:lvl1pPr algn="ctr">
              <a:defRPr sz="2000" b="0">
                <a:solidFill>
                  <a:schemeClr val="bg1"/>
                </a:solidFill>
              </a:defRPr>
            </a:lvl1pPr>
            <a:lvl2pPr>
              <a:defRPr>
                <a:noFill/>
              </a:defRPr>
            </a:lvl2pPr>
            <a:lvl3pPr>
              <a:defRPr>
                <a:noFill/>
              </a:defRPr>
            </a:lvl3pPr>
            <a:lvl4pPr>
              <a:defRPr>
                <a:noFill/>
              </a:defRPr>
            </a:lvl4pPr>
            <a:lvl5pPr>
              <a:defRPr>
                <a:noFill/>
              </a:defRPr>
            </a:lvl5pPr>
          </a:lstStyle>
          <a:p>
            <a:pPr lvl="0"/>
            <a:r>
              <a:rPr lang="de-DE" dirty="0"/>
              <a:t>Click to </a:t>
            </a:r>
            <a:r>
              <a:rPr lang="de-DE" dirty="0" err="1"/>
              <a:t>add</a:t>
            </a:r>
            <a:r>
              <a:rPr lang="de-DE" dirty="0"/>
              <a:t> </a:t>
            </a:r>
            <a:r>
              <a:rPr lang="de-DE" dirty="0" err="1"/>
              <a:t>text</a:t>
            </a:r>
            <a:endParaRPr lang="en-GB" dirty="0"/>
          </a:p>
        </p:txBody>
      </p:sp>
      <p:sp>
        <p:nvSpPr>
          <p:cNvPr id="7" name="Text Placeholder 19">
            <a:extLst>
              <a:ext uri="{FF2B5EF4-FFF2-40B4-BE49-F238E27FC236}">
                <a16:creationId xmlns:a16="http://schemas.microsoft.com/office/drawing/2014/main" xmlns="" id="{21F5D762-34F7-6D16-5FEA-F9CF236CDD7E}"/>
              </a:ext>
            </a:extLst>
          </p:cNvPr>
          <p:cNvSpPr>
            <a:spLocks noGrp="1"/>
          </p:cNvSpPr>
          <p:nvPr>
            <p:ph type="body" sz="quarter" idx="33" hasCustomPrompt="1"/>
          </p:nvPr>
        </p:nvSpPr>
        <p:spPr>
          <a:xfrm>
            <a:off x="0" y="1834488"/>
            <a:ext cx="12192000" cy="560705"/>
          </a:xfrm>
          <a:solidFill>
            <a:schemeClr val="bg1"/>
          </a:solidFill>
          <a:effectLst>
            <a:outerShdw blurRad="50800" dist="63500" dir="5400000" algn="t" rotWithShape="0">
              <a:prstClr val="black">
                <a:alpha val="10000"/>
              </a:prstClr>
            </a:outerShdw>
          </a:effectLst>
        </p:spPr>
        <p:txBody>
          <a:bodyPr anchor="ctr">
            <a:normAutofit/>
          </a:bodyPr>
          <a:lstStyle>
            <a:lvl1pPr algn="ctr">
              <a:defRPr sz="2000" b="0">
                <a:solidFill>
                  <a:schemeClr val="tx2"/>
                </a:solidFill>
              </a:defRPr>
            </a:lvl1pPr>
            <a:lvl2pPr>
              <a:defRPr>
                <a:noFill/>
              </a:defRPr>
            </a:lvl2pPr>
            <a:lvl3pPr>
              <a:defRPr>
                <a:noFill/>
              </a:defRPr>
            </a:lvl3pPr>
            <a:lvl4pPr>
              <a:defRPr>
                <a:noFill/>
              </a:defRPr>
            </a:lvl4pPr>
            <a:lvl5pPr>
              <a:defRPr>
                <a:noFill/>
              </a:defRPr>
            </a:lvl5pPr>
          </a:lstStyle>
          <a:p>
            <a:pPr lvl="0"/>
            <a:r>
              <a:rPr lang="de-DE" dirty="0"/>
              <a:t>Click to </a:t>
            </a:r>
            <a:r>
              <a:rPr lang="de-DE" dirty="0" err="1"/>
              <a:t>add</a:t>
            </a:r>
            <a:r>
              <a:rPr lang="de-DE" dirty="0"/>
              <a:t> </a:t>
            </a:r>
            <a:r>
              <a:rPr lang="de-DE" dirty="0" err="1"/>
              <a:t>text</a:t>
            </a:r>
            <a:endParaRPr lang="en-GB" dirty="0"/>
          </a:p>
        </p:txBody>
      </p:sp>
      <p:sp>
        <p:nvSpPr>
          <p:cNvPr id="9" name="Textplatzhalter 8">
            <a:extLst>
              <a:ext uri="{FF2B5EF4-FFF2-40B4-BE49-F238E27FC236}">
                <a16:creationId xmlns:a16="http://schemas.microsoft.com/office/drawing/2014/main" xmlns="" id="{1AB7AD9B-06D2-77E3-6853-4F8E8C7B2B15}"/>
              </a:ext>
            </a:extLst>
          </p:cNvPr>
          <p:cNvSpPr>
            <a:spLocks noGrp="1"/>
          </p:cNvSpPr>
          <p:nvPr>
            <p:ph type="body" sz="quarter" idx="34" hasCustomPrompt="1"/>
          </p:nvPr>
        </p:nvSpPr>
        <p:spPr>
          <a:xfrm>
            <a:off x="6819900" y="2738755"/>
            <a:ext cx="3721720" cy="3550920"/>
          </a:xfrm>
        </p:spPr>
        <p:txBody>
          <a:bodyPr>
            <a:normAutofit/>
          </a:bodyPr>
          <a:lstStyle>
            <a:lvl1pPr>
              <a:spcBef>
                <a:spcPts val="600"/>
              </a:spcBef>
              <a:spcAft>
                <a:spcPts val="600"/>
              </a:spcAft>
              <a:defRPr sz="2000"/>
            </a:lvl1pPr>
            <a:lvl2pPr>
              <a:spcBef>
                <a:spcPts val="600"/>
              </a:spcBef>
              <a:spcAft>
                <a:spcPts val="600"/>
              </a:spcAft>
              <a:defRPr sz="2000"/>
            </a:lvl2pPr>
            <a:lvl3pPr>
              <a:spcBef>
                <a:spcPts val="600"/>
              </a:spcBef>
              <a:spcAft>
                <a:spcPts val="600"/>
              </a:spcAft>
              <a:defRPr sz="2000"/>
            </a:lvl3pPr>
            <a:lvl4pPr>
              <a:spcBef>
                <a:spcPts val="600"/>
              </a:spcBef>
              <a:spcAft>
                <a:spcPts val="600"/>
              </a:spcAft>
              <a:defRPr sz="2000"/>
            </a:lvl4pPr>
            <a:lvl5pPr>
              <a:defRPr sz="1600"/>
            </a:lvl5pPr>
          </a:lstStyle>
          <a:p>
            <a:pPr lvl="0"/>
            <a:r>
              <a:rPr lang="de-DE" dirty="0"/>
              <a:t>Click to </a:t>
            </a:r>
            <a:r>
              <a:rPr lang="de-DE" dirty="0" err="1"/>
              <a:t>add</a:t>
            </a:r>
            <a:r>
              <a:rPr lang="de-DE" dirty="0"/>
              <a:t> </a:t>
            </a:r>
            <a:r>
              <a:rPr lang="de-DE" dirty="0" err="1"/>
              <a:t>text</a:t>
            </a:r>
            <a:endParaRPr lang="de-DE" dirty="0"/>
          </a:p>
          <a:p>
            <a:pPr lvl="1"/>
            <a:r>
              <a:rPr lang="de-DE" dirty="0"/>
              <a:t>Body </a:t>
            </a:r>
            <a:r>
              <a:rPr lang="de-DE" dirty="0" err="1"/>
              <a:t>text</a:t>
            </a:r>
            <a:endParaRPr lang="de-DE" dirty="0"/>
          </a:p>
          <a:p>
            <a:pPr lvl="2"/>
            <a:r>
              <a:rPr lang="de-DE" dirty="0"/>
              <a:t>Bullet </a:t>
            </a:r>
            <a:r>
              <a:rPr lang="de-DE" dirty="0" err="1"/>
              <a:t>point</a:t>
            </a:r>
            <a:endParaRPr lang="de-DE" dirty="0"/>
          </a:p>
          <a:p>
            <a:pPr lvl="3"/>
            <a:r>
              <a:rPr lang="de-DE" dirty="0"/>
              <a:t>Bullet </a:t>
            </a:r>
            <a:r>
              <a:rPr lang="de-DE" dirty="0" err="1"/>
              <a:t>point</a:t>
            </a:r>
            <a:endParaRPr lang="de-DE" dirty="0"/>
          </a:p>
        </p:txBody>
      </p:sp>
      <p:sp>
        <p:nvSpPr>
          <p:cNvPr id="5" name="Text Placeholder 5">
            <a:extLst>
              <a:ext uri="{FF2B5EF4-FFF2-40B4-BE49-F238E27FC236}">
                <a16:creationId xmlns:a16="http://schemas.microsoft.com/office/drawing/2014/main" xmlns="" id="{BE31D8A0-0855-A554-FD36-C2A01EB2CA2C}"/>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8" name="Content Placeholder 10">
            <a:extLst>
              <a:ext uri="{FF2B5EF4-FFF2-40B4-BE49-F238E27FC236}">
                <a16:creationId xmlns:a16="http://schemas.microsoft.com/office/drawing/2014/main" xmlns="" id="{16EB0845-0FFD-F976-2C53-F577F43BCF7D}"/>
              </a:ext>
            </a:extLst>
          </p:cNvPr>
          <p:cNvSpPr>
            <a:spLocks noGrp="1"/>
          </p:cNvSpPr>
          <p:nvPr>
            <p:ph sz="quarter" idx="36" hasCustomPrompt="1"/>
          </p:nvPr>
        </p:nvSpPr>
        <p:spPr>
          <a:xfrm>
            <a:off x="623889" y="2738754"/>
            <a:ext cx="6043612" cy="3558353"/>
          </a:xfrm>
        </p:spPr>
        <p:txBody>
          <a:bodyPr bIns="1800000" anchor="ctr">
            <a:normAutofit/>
          </a:bodyPr>
          <a:lstStyle>
            <a:lvl1pPr algn="ctr">
              <a:defRPr>
                <a:solidFill>
                  <a:schemeClr val="tx1"/>
                </a:solidFill>
              </a:defRPr>
            </a:lvl1pPr>
            <a:lvl2pPr>
              <a:defRPr>
                <a:noFill/>
              </a:defRPr>
            </a:lvl2pPr>
            <a:lvl3pPr>
              <a:defRPr>
                <a:noFill/>
              </a:defRPr>
            </a:lvl3pPr>
            <a:lvl4pPr>
              <a:defRPr>
                <a:noFill/>
              </a:defRPr>
            </a:lvl4pPr>
            <a:lvl5pPr>
              <a:defRPr>
                <a:noFill/>
              </a:defRPr>
            </a:lvl5pPr>
          </a:lstStyle>
          <a:p>
            <a:pPr lvl="0"/>
            <a:r>
              <a:rPr lang="de-DE" dirty="0"/>
              <a:t>Click </a:t>
            </a:r>
            <a:r>
              <a:rPr lang="de-DE" dirty="0" err="1"/>
              <a:t>one</a:t>
            </a:r>
            <a:r>
              <a:rPr lang="de-DE" dirty="0"/>
              <a:t> of </a:t>
            </a:r>
            <a:r>
              <a:rPr lang="de-DE" dirty="0" err="1"/>
              <a:t>the</a:t>
            </a:r>
            <a:r>
              <a:rPr lang="de-DE" dirty="0"/>
              <a:t> </a:t>
            </a:r>
            <a:r>
              <a:rPr lang="de-DE" dirty="0" err="1"/>
              <a:t>icons</a:t>
            </a:r>
            <a:r>
              <a:rPr lang="de-DE" dirty="0"/>
              <a:t> </a:t>
            </a:r>
            <a:r>
              <a:rPr lang="de-DE" dirty="0" err="1"/>
              <a:t>below</a:t>
            </a:r>
            <a:r>
              <a:rPr lang="de-DE" dirty="0"/>
              <a:t> to </a:t>
            </a:r>
            <a:r>
              <a:rPr lang="de-DE" dirty="0" err="1"/>
              <a:t>add</a:t>
            </a:r>
            <a:r>
              <a:rPr lang="de-DE" dirty="0"/>
              <a:t> an </a:t>
            </a:r>
            <a:r>
              <a:rPr lang="de-DE" dirty="0" err="1"/>
              <a:t>image</a:t>
            </a:r>
            <a:r>
              <a:rPr lang="de-DE" dirty="0"/>
              <a:t>/</a:t>
            </a:r>
            <a:r>
              <a:rPr lang="de-DE" dirty="0" err="1"/>
              <a:t>table</a:t>
            </a:r>
            <a:r>
              <a:rPr lang="de-DE" dirty="0"/>
              <a:t>/</a:t>
            </a:r>
            <a:r>
              <a:rPr lang="de-DE" dirty="0" err="1"/>
              <a:t>chart</a:t>
            </a:r>
            <a:r>
              <a:rPr lang="de-DE" dirty="0"/>
              <a:t>/</a:t>
            </a:r>
            <a:r>
              <a:rPr lang="de-DE" dirty="0" err="1"/>
              <a:t>video</a:t>
            </a:r>
            <a:endParaRPr lang="en-GB" dirty="0"/>
          </a:p>
        </p:txBody>
      </p:sp>
    </p:spTree>
    <p:extLst>
      <p:ext uri="{BB962C8B-B14F-4D97-AF65-F5344CB8AC3E}">
        <p14:creationId xmlns:p14="http://schemas.microsoft.com/office/powerpoint/2010/main" val="3598262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705DF642-77AD-D0B1-E51E-A3136D73F0FD}"/>
              </a:ext>
            </a:extLst>
          </p:cNvPr>
          <p:cNvSpPr/>
          <p:nvPr userDrawn="1"/>
        </p:nvSpPr>
        <p:spPr>
          <a:xfrm>
            <a:off x="0" y="0"/>
            <a:ext cx="3732076" cy="6857999"/>
          </a:xfrm>
          <a:prstGeom prst="rect">
            <a:avLst/>
          </a:prstGeom>
          <a:gradFill>
            <a:gsLst>
              <a:gs pos="0">
                <a:schemeClr val="tx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GB" dirty="0"/>
          </a:p>
        </p:txBody>
      </p:sp>
      <p:sp>
        <p:nvSpPr>
          <p:cNvPr id="23" name="Rectangle 22">
            <a:extLst>
              <a:ext uri="{FF2B5EF4-FFF2-40B4-BE49-F238E27FC236}">
                <a16:creationId xmlns:a16="http://schemas.microsoft.com/office/drawing/2014/main" xmlns="" id="{5A495465-A8D6-0A5B-42F0-7ACD123B7F82}"/>
              </a:ext>
            </a:extLst>
          </p:cNvPr>
          <p:cNvSpPr/>
          <p:nvPr userDrawn="1"/>
        </p:nvSpPr>
        <p:spPr>
          <a:xfrm rot="5400000">
            <a:off x="326477" y="3405600"/>
            <a:ext cx="6876000" cy="64800"/>
          </a:xfrm>
          <a:prstGeom prst="rect">
            <a:avLst/>
          </a:prstGeom>
          <a:gradFill>
            <a:gsLst>
              <a:gs pos="85000">
                <a:srgbClr val="908A83"/>
              </a:gs>
              <a:gs pos="50000">
                <a:srgbClr val="EDEDEC"/>
              </a:gs>
              <a:gs pos="25000">
                <a:srgbClr val="908A83"/>
              </a:gs>
              <a:gs pos="0">
                <a:srgbClr val="EDEDEC"/>
              </a:gs>
              <a:gs pos="100000">
                <a:srgbClr val="EDEDEC"/>
              </a:gs>
            </a:gsLst>
            <a:lin ang="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GB" dirty="0"/>
          </a:p>
        </p:txBody>
      </p:sp>
      <p:sp>
        <p:nvSpPr>
          <p:cNvPr id="24" name="Rectangle 23">
            <a:extLst>
              <a:ext uri="{FF2B5EF4-FFF2-40B4-BE49-F238E27FC236}">
                <a16:creationId xmlns:a16="http://schemas.microsoft.com/office/drawing/2014/main" xmlns="" id="{6C9F4DA3-6328-C7C2-E1B9-6CC6D3D09F93}"/>
              </a:ext>
            </a:extLst>
          </p:cNvPr>
          <p:cNvSpPr/>
          <p:nvPr userDrawn="1"/>
        </p:nvSpPr>
        <p:spPr>
          <a:xfrm>
            <a:off x="-2" y="6237287"/>
            <a:ext cx="12192002" cy="620713"/>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Graphic 24">
            <a:extLst>
              <a:ext uri="{FF2B5EF4-FFF2-40B4-BE49-F238E27FC236}">
                <a16:creationId xmlns:a16="http://schemas.microsoft.com/office/drawing/2014/main" xmlns="" id="{827ACC90-9C95-5C6D-4BB0-9DC48527B9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52419" y="6429375"/>
            <a:ext cx="716939" cy="250802"/>
          </a:xfrm>
          <a:prstGeom prst="rect">
            <a:avLst/>
          </a:prstGeom>
        </p:spPr>
      </p:pic>
      <p:sp>
        <p:nvSpPr>
          <p:cNvPr id="3" name="Foliennummernplatzhalter 2">
            <a:extLst>
              <a:ext uri="{FF2B5EF4-FFF2-40B4-BE49-F238E27FC236}">
                <a16:creationId xmlns:a16="http://schemas.microsoft.com/office/drawing/2014/main" xmlns="" id="{9ABCD672-CA2F-F364-16AB-E272E11E10F3}"/>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7" name="Textplatzhalter 6">
            <a:extLst>
              <a:ext uri="{FF2B5EF4-FFF2-40B4-BE49-F238E27FC236}">
                <a16:creationId xmlns:a16="http://schemas.microsoft.com/office/drawing/2014/main" xmlns="" id="{CF3FB728-BE9D-1762-F3A7-1B42732CC00D}"/>
              </a:ext>
            </a:extLst>
          </p:cNvPr>
          <p:cNvSpPr>
            <a:spLocks noGrp="1"/>
          </p:cNvSpPr>
          <p:nvPr>
            <p:ph type="body" sz="quarter" idx="12" hasCustomPrompt="1"/>
          </p:nvPr>
        </p:nvSpPr>
        <p:spPr>
          <a:xfrm>
            <a:off x="4317167" y="845182"/>
            <a:ext cx="7531933" cy="288000"/>
          </a:xfrm>
        </p:spPr>
        <p:txBody>
          <a:bodyPr>
            <a:normAutofit/>
          </a:bodyPr>
          <a:lstStyle>
            <a:lvl1pPr>
              <a:spcAft>
                <a:spcPts val="300"/>
              </a:spcAft>
              <a:defRPr sz="2000" b="1">
                <a:solidFill>
                  <a:schemeClr val="tx2"/>
                </a:solidFill>
                <a:latin typeface="Teva Sans" panose="020B0604030202020203" pitchFamily="34" charset="0"/>
              </a:defRPr>
            </a:lvl1pPr>
            <a:lvl2pPr>
              <a:spcAft>
                <a:spcPts val="300"/>
              </a:spcAft>
              <a:defRPr sz="1500"/>
            </a:lvl2pPr>
            <a:lvl3pPr>
              <a:spcAft>
                <a:spcPts val="300"/>
              </a:spcAft>
              <a:defRPr sz="1500"/>
            </a:lvl3pPr>
            <a:lvl4pPr>
              <a:spcAft>
                <a:spcPts val="300"/>
              </a:spcAft>
              <a:defRPr sz="1500"/>
            </a:lvl4pPr>
            <a:lvl5pPr>
              <a:defRPr sz="1500"/>
            </a:lvl5pPr>
          </a:lstStyle>
          <a:p>
            <a:pPr lvl="0"/>
            <a:r>
              <a:rPr lang="de-DE" dirty="0"/>
              <a:t>Click to </a:t>
            </a:r>
            <a:r>
              <a:rPr lang="de-DE" dirty="0" err="1"/>
              <a:t>add</a:t>
            </a:r>
            <a:r>
              <a:rPr lang="de-DE" dirty="0"/>
              <a:t> </a:t>
            </a:r>
            <a:r>
              <a:rPr lang="de-DE" dirty="0" err="1"/>
              <a:t>text</a:t>
            </a:r>
            <a:endParaRPr lang="de-DE" dirty="0"/>
          </a:p>
        </p:txBody>
      </p:sp>
      <p:sp>
        <p:nvSpPr>
          <p:cNvPr id="9" name="Textplatzhalter 6">
            <a:extLst>
              <a:ext uri="{FF2B5EF4-FFF2-40B4-BE49-F238E27FC236}">
                <a16:creationId xmlns:a16="http://schemas.microsoft.com/office/drawing/2014/main" xmlns="" id="{8CF7A913-ACA1-A640-7A27-9B17BB0F3F13}"/>
              </a:ext>
            </a:extLst>
          </p:cNvPr>
          <p:cNvSpPr>
            <a:spLocks noGrp="1"/>
          </p:cNvSpPr>
          <p:nvPr>
            <p:ph type="body" sz="quarter" idx="14" hasCustomPrompt="1"/>
          </p:nvPr>
        </p:nvSpPr>
        <p:spPr>
          <a:xfrm>
            <a:off x="4317167" y="2824521"/>
            <a:ext cx="7531933" cy="288000"/>
          </a:xfrm>
        </p:spPr>
        <p:txBody>
          <a:bodyPr>
            <a:normAutofit/>
          </a:bodyPr>
          <a:lstStyle>
            <a:lvl1pPr>
              <a:spcAft>
                <a:spcPts val="300"/>
              </a:spcAft>
              <a:defRPr sz="2000" b="1">
                <a:solidFill>
                  <a:schemeClr val="tx2"/>
                </a:solidFill>
                <a:latin typeface="Teva Sans" panose="020B0604030202020203" pitchFamily="34" charset="0"/>
              </a:defRPr>
            </a:lvl1pPr>
            <a:lvl2pPr>
              <a:spcAft>
                <a:spcPts val="300"/>
              </a:spcAft>
              <a:defRPr sz="2000" b="1">
                <a:latin typeface="Teva Sans" panose="020B0604030202020203" pitchFamily="34" charset="0"/>
              </a:defRPr>
            </a:lvl2pPr>
            <a:lvl3pPr>
              <a:spcAft>
                <a:spcPts val="300"/>
              </a:spcAft>
              <a:defRPr sz="1500"/>
            </a:lvl3pPr>
            <a:lvl4pPr>
              <a:spcAft>
                <a:spcPts val="300"/>
              </a:spcAft>
              <a:defRPr sz="1500"/>
            </a:lvl4pPr>
            <a:lvl5pPr>
              <a:defRPr sz="1500"/>
            </a:lvl5pPr>
          </a:lstStyle>
          <a:p>
            <a:pPr lvl="0"/>
            <a:r>
              <a:rPr lang="de-DE" dirty="0"/>
              <a:t>Click to </a:t>
            </a:r>
            <a:r>
              <a:rPr lang="de-DE" dirty="0" err="1"/>
              <a:t>add</a:t>
            </a:r>
            <a:r>
              <a:rPr lang="de-DE" dirty="0"/>
              <a:t> </a:t>
            </a:r>
            <a:r>
              <a:rPr lang="de-DE" dirty="0" err="1"/>
              <a:t>text</a:t>
            </a:r>
            <a:endParaRPr lang="de-DE" dirty="0"/>
          </a:p>
          <a:p>
            <a:pPr lvl="1"/>
            <a:endParaRPr lang="de-DE" dirty="0"/>
          </a:p>
        </p:txBody>
      </p:sp>
      <p:sp>
        <p:nvSpPr>
          <p:cNvPr id="11" name="Textplatzhalter 6">
            <a:extLst>
              <a:ext uri="{FF2B5EF4-FFF2-40B4-BE49-F238E27FC236}">
                <a16:creationId xmlns:a16="http://schemas.microsoft.com/office/drawing/2014/main" xmlns="" id="{76D53415-2A83-7D05-D61A-5C7B290E8E35}"/>
              </a:ext>
            </a:extLst>
          </p:cNvPr>
          <p:cNvSpPr>
            <a:spLocks noGrp="1"/>
          </p:cNvSpPr>
          <p:nvPr>
            <p:ph type="body" sz="quarter" idx="16" hasCustomPrompt="1"/>
          </p:nvPr>
        </p:nvSpPr>
        <p:spPr>
          <a:xfrm>
            <a:off x="4317167" y="4841888"/>
            <a:ext cx="7531933" cy="288000"/>
          </a:xfrm>
        </p:spPr>
        <p:txBody>
          <a:bodyPr>
            <a:normAutofit/>
          </a:bodyPr>
          <a:lstStyle>
            <a:lvl1pPr>
              <a:spcAft>
                <a:spcPts val="300"/>
              </a:spcAft>
              <a:defRPr sz="2000" b="1">
                <a:solidFill>
                  <a:schemeClr val="tx2"/>
                </a:solidFill>
                <a:latin typeface="Teva Sans" panose="020B0604030202020203" pitchFamily="34" charset="0"/>
              </a:defRPr>
            </a:lvl1pPr>
            <a:lvl2pPr>
              <a:spcAft>
                <a:spcPts val="300"/>
              </a:spcAft>
              <a:defRPr sz="2000" b="1">
                <a:latin typeface="Teva Sans" panose="020B0604030202020203" pitchFamily="34" charset="0"/>
              </a:defRPr>
            </a:lvl2pPr>
            <a:lvl3pPr>
              <a:spcAft>
                <a:spcPts val="300"/>
              </a:spcAft>
              <a:defRPr sz="1500"/>
            </a:lvl3pPr>
            <a:lvl4pPr>
              <a:spcAft>
                <a:spcPts val="300"/>
              </a:spcAft>
              <a:defRPr sz="1500"/>
            </a:lvl4pPr>
            <a:lvl5pPr>
              <a:defRPr sz="1500"/>
            </a:lvl5pPr>
          </a:lstStyle>
          <a:p>
            <a:pPr lvl="0"/>
            <a:r>
              <a:rPr lang="de-DE" dirty="0"/>
              <a:t>Click to </a:t>
            </a:r>
            <a:r>
              <a:rPr lang="de-DE" dirty="0" err="1"/>
              <a:t>add</a:t>
            </a:r>
            <a:r>
              <a:rPr lang="de-DE" dirty="0"/>
              <a:t> </a:t>
            </a:r>
            <a:r>
              <a:rPr lang="de-DE" dirty="0" err="1"/>
              <a:t>text</a:t>
            </a:r>
            <a:endParaRPr lang="de-DE" dirty="0"/>
          </a:p>
          <a:p>
            <a:pPr lvl="1"/>
            <a:endParaRPr lang="de-DE" dirty="0"/>
          </a:p>
        </p:txBody>
      </p:sp>
      <p:sp>
        <p:nvSpPr>
          <p:cNvPr id="15" name="Titel 1">
            <a:extLst>
              <a:ext uri="{FF2B5EF4-FFF2-40B4-BE49-F238E27FC236}">
                <a16:creationId xmlns:a16="http://schemas.microsoft.com/office/drawing/2014/main" xmlns="" id="{B90864D7-6D2C-2CF9-F276-02189B61964D}"/>
              </a:ext>
            </a:extLst>
          </p:cNvPr>
          <p:cNvSpPr>
            <a:spLocks noGrp="1"/>
          </p:cNvSpPr>
          <p:nvPr>
            <p:ph type="title" hasCustomPrompt="1"/>
          </p:nvPr>
        </p:nvSpPr>
        <p:spPr>
          <a:xfrm>
            <a:off x="623888" y="751320"/>
            <a:ext cx="2759392" cy="1226124"/>
          </a:xfrm>
        </p:spPr>
        <p:txBody>
          <a:bodyPr>
            <a:normAutofit/>
          </a:bodyPr>
          <a:lstStyle>
            <a:lvl1pPr algn="l">
              <a:defRPr>
                <a:solidFill>
                  <a:schemeClr val="bg1"/>
                </a:solidFill>
              </a:defRPr>
            </a:lvl1pPr>
          </a:lstStyle>
          <a:p>
            <a:r>
              <a:rPr lang="de-DE" dirty="0"/>
              <a:t>Click to </a:t>
            </a:r>
            <a:r>
              <a:rPr lang="de-DE" dirty="0" err="1"/>
              <a:t>add</a:t>
            </a:r>
            <a:r>
              <a:rPr lang="de-DE" dirty="0"/>
              <a:t> title</a:t>
            </a:r>
            <a:endParaRPr lang="en-GB" dirty="0"/>
          </a:p>
        </p:txBody>
      </p:sp>
      <p:sp>
        <p:nvSpPr>
          <p:cNvPr id="13" name="Textplatzhalter 6">
            <a:extLst>
              <a:ext uri="{FF2B5EF4-FFF2-40B4-BE49-F238E27FC236}">
                <a16:creationId xmlns:a16="http://schemas.microsoft.com/office/drawing/2014/main" xmlns="" id="{221D26D4-804E-D156-8E18-5EA577D762DB}"/>
              </a:ext>
            </a:extLst>
          </p:cNvPr>
          <p:cNvSpPr>
            <a:spLocks noGrp="1"/>
          </p:cNvSpPr>
          <p:nvPr>
            <p:ph type="body" sz="quarter" idx="29" hasCustomPrompt="1"/>
          </p:nvPr>
        </p:nvSpPr>
        <p:spPr>
          <a:xfrm>
            <a:off x="4317167" y="1183282"/>
            <a:ext cx="7531933" cy="1037403"/>
          </a:xfrm>
        </p:spPr>
        <p:txBody>
          <a:bodyPr>
            <a:noAutofit/>
          </a:bodyPr>
          <a:lstStyle>
            <a:lvl1pPr>
              <a:spcBef>
                <a:spcPts val="300"/>
              </a:spcBef>
              <a:spcAft>
                <a:spcPts val="300"/>
              </a:spcAft>
              <a:defRPr sz="2000" b="0">
                <a:solidFill>
                  <a:schemeClr val="tx1"/>
                </a:solidFill>
                <a:latin typeface="+mn-lt"/>
              </a:defRPr>
            </a:lvl1pPr>
            <a:lvl2pPr>
              <a:spcAft>
                <a:spcPts val="300"/>
              </a:spcAft>
              <a:defRPr sz="1500" b="0">
                <a:solidFill>
                  <a:schemeClr val="tx1"/>
                </a:solidFill>
                <a:latin typeface="+mn-lt"/>
              </a:defRPr>
            </a:lvl2pPr>
            <a:lvl3pPr>
              <a:spcAft>
                <a:spcPts val="300"/>
              </a:spcAft>
              <a:defRPr sz="1500" b="0">
                <a:solidFill>
                  <a:schemeClr val="tx1"/>
                </a:solidFill>
                <a:latin typeface="+mn-lt"/>
              </a:defRPr>
            </a:lvl3pPr>
            <a:lvl4pPr>
              <a:spcAft>
                <a:spcPts val="300"/>
              </a:spcAft>
              <a:defRPr sz="1500" b="0">
                <a:solidFill>
                  <a:schemeClr val="tx1"/>
                </a:solidFill>
                <a:latin typeface="+mn-lt"/>
              </a:defRPr>
            </a:lvl4pPr>
            <a:lvl5pPr>
              <a:defRPr sz="1500"/>
            </a:lvl5pPr>
          </a:lstStyle>
          <a:p>
            <a:pPr lvl="0"/>
            <a:r>
              <a:rPr lang="de-DE" dirty="0"/>
              <a:t>Click to </a:t>
            </a:r>
            <a:r>
              <a:rPr lang="de-DE" dirty="0" err="1"/>
              <a:t>add</a:t>
            </a:r>
            <a:r>
              <a:rPr lang="de-DE" dirty="0"/>
              <a:t> </a:t>
            </a:r>
            <a:r>
              <a:rPr lang="de-DE" dirty="0" err="1"/>
              <a:t>text</a:t>
            </a:r>
            <a:endParaRPr lang="de-DE" dirty="0"/>
          </a:p>
        </p:txBody>
      </p:sp>
      <p:sp>
        <p:nvSpPr>
          <p:cNvPr id="14" name="Textplatzhalter 6">
            <a:extLst>
              <a:ext uri="{FF2B5EF4-FFF2-40B4-BE49-F238E27FC236}">
                <a16:creationId xmlns:a16="http://schemas.microsoft.com/office/drawing/2014/main" xmlns="" id="{4D54F03E-5264-BD7A-A980-44D2DFD77364}"/>
              </a:ext>
            </a:extLst>
          </p:cNvPr>
          <p:cNvSpPr>
            <a:spLocks noGrp="1"/>
          </p:cNvSpPr>
          <p:nvPr>
            <p:ph type="body" sz="quarter" idx="30" hasCustomPrompt="1"/>
          </p:nvPr>
        </p:nvSpPr>
        <p:spPr>
          <a:xfrm>
            <a:off x="4317167" y="3162621"/>
            <a:ext cx="7531933" cy="1095869"/>
          </a:xfrm>
        </p:spPr>
        <p:txBody>
          <a:bodyPr>
            <a:noAutofit/>
          </a:bodyPr>
          <a:lstStyle>
            <a:lvl1pPr>
              <a:spcBef>
                <a:spcPts val="300"/>
              </a:spcBef>
              <a:spcAft>
                <a:spcPts val="300"/>
              </a:spcAft>
              <a:defRPr sz="2000" b="0">
                <a:solidFill>
                  <a:schemeClr val="tx1"/>
                </a:solidFill>
                <a:latin typeface="+mn-lt"/>
              </a:defRPr>
            </a:lvl1pPr>
            <a:lvl2pPr>
              <a:spcAft>
                <a:spcPts val="300"/>
              </a:spcAft>
              <a:defRPr sz="1500" b="0">
                <a:solidFill>
                  <a:schemeClr val="tx1"/>
                </a:solidFill>
                <a:latin typeface="+mn-lt"/>
              </a:defRPr>
            </a:lvl2pPr>
            <a:lvl3pPr>
              <a:spcAft>
                <a:spcPts val="300"/>
              </a:spcAft>
              <a:defRPr sz="1500" b="0">
                <a:solidFill>
                  <a:schemeClr val="tx1"/>
                </a:solidFill>
                <a:latin typeface="+mn-lt"/>
              </a:defRPr>
            </a:lvl3pPr>
            <a:lvl4pPr>
              <a:spcAft>
                <a:spcPts val="300"/>
              </a:spcAft>
              <a:defRPr sz="1500" b="0">
                <a:solidFill>
                  <a:schemeClr val="tx1"/>
                </a:solidFill>
                <a:latin typeface="+mn-lt"/>
              </a:defRPr>
            </a:lvl4pPr>
            <a:lvl5pPr>
              <a:defRPr sz="1500"/>
            </a:lvl5pPr>
          </a:lstStyle>
          <a:p>
            <a:pPr lvl="0"/>
            <a:r>
              <a:rPr lang="de-DE" dirty="0"/>
              <a:t>Click to </a:t>
            </a:r>
            <a:r>
              <a:rPr lang="de-DE" dirty="0" err="1"/>
              <a:t>add</a:t>
            </a:r>
            <a:r>
              <a:rPr lang="de-DE" dirty="0"/>
              <a:t> </a:t>
            </a:r>
            <a:r>
              <a:rPr lang="de-DE" dirty="0" err="1"/>
              <a:t>text</a:t>
            </a:r>
            <a:endParaRPr lang="de-DE" dirty="0"/>
          </a:p>
        </p:txBody>
      </p:sp>
      <p:sp>
        <p:nvSpPr>
          <p:cNvPr id="20" name="Textplatzhalter 6">
            <a:extLst>
              <a:ext uri="{FF2B5EF4-FFF2-40B4-BE49-F238E27FC236}">
                <a16:creationId xmlns:a16="http://schemas.microsoft.com/office/drawing/2014/main" xmlns="" id="{57403AAE-238B-CA96-3DB3-1841432644CA}"/>
              </a:ext>
            </a:extLst>
          </p:cNvPr>
          <p:cNvSpPr>
            <a:spLocks noGrp="1"/>
          </p:cNvSpPr>
          <p:nvPr>
            <p:ph type="body" sz="quarter" idx="31" hasCustomPrompt="1"/>
          </p:nvPr>
        </p:nvSpPr>
        <p:spPr>
          <a:xfrm>
            <a:off x="4317167" y="5179988"/>
            <a:ext cx="7531933" cy="1011805"/>
          </a:xfrm>
        </p:spPr>
        <p:txBody>
          <a:bodyPr>
            <a:noAutofit/>
          </a:bodyPr>
          <a:lstStyle>
            <a:lvl1pPr>
              <a:spcBef>
                <a:spcPts val="300"/>
              </a:spcBef>
              <a:spcAft>
                <a:spcPts val="300"/>
              </a:spcAft>
              <a:defRPr sz="2000" b="0">
                <a:solidFill>
                  <a:schemeClr val="tx1"/>
                </a:solidFill>
                <a:latin typeface="+mn-lt"/>
              </a:defRPr>
            </a:lvl1pPr>
            <a:lvl2pPr>
              <a:spcAft>
                <a:spcPts val="300"/>
              </a:spcAft>
              <a:defRPr sz="1500" b="0">
                <a:solidFill>
                  <a:schemeClr val="tx1"/>
                </a:solidFill>
                <a:latin typeface="+mn-lt"/>
              </a:defRPr>
            </a:lvl2pPr>
            <a:lvl3pPr>
              <a:spcAft>
                <a:spcPts val="300"/>
              </a:spcAft>
              <a:defRPr sz="1500" b="0">
                <a:solidFill>
                  <a:schemeClr val="tx1"/>
                </a:solidFill>
                <a:latin typeface="+mn-lt"/>
              </a:defRPr>
            </a:lvl3pPr>
            <a:lvl4pPr>
              <a:spcAft>
                <a:spcPts val="300"/>
              </a:spcAft>
              <a:defRPr sz="1500" b="0">
                <a:solidFill>
                  <a:schemeClr val="tx1"/>
                </a:solidFill>
                <a:latin typeface="+mn-lt"/>
              </a:defRPr>
            </a:lvl4pPr>
            <a:lvl5pPr>
              <a:defRPr sz="1500"/>
            </a:lvl5pPr>
          </a:lstStyle>
          <a:p>
            <a:pPr lvl="0"/>
            <a:r>
              <a:rPr lang="de-DE" dirty="0"/>
              <a:t>Click to </a:t>
            </a:r>
            <a:r>
              <a:rPr lang="de-DE" dirty="0" err="1"/>
              <a:t>add</a:t>
            </a:r>
            <a:r>
              <a:rPr lang="de-DE" dirty="0"/>
              <a:t> </a:t>
            </a:r>
            <a:r>
              <a:rPr lang="de-DE" dirty="0" err="1"/>
              <a:t>text</a:t>
            </a:r>
            <a:endParaRPr lang="de-DE" dirty="0"/>
          </a:p>
        </p:txBody>
      </p:sp>
      <p:sp>
        <p:nvSpPr>
          <p:cNvPr id="2" name="Text Placeholder 5">
            <a:extLst>
              <a:ext uri="{FF2B5EF4-FFF2-40B4-BE49-F238E27FC236}">
                <a16:creationId xmlns:a16="http://schemas.microsoft.com/office/drawing/2014/main" xmlns="" id="{87082741-3230-5D0A-4BBB-0D512FBC55BF}"/>
              </a:ext>
            </a:extLst>
          </p:cNvPr>
          <p:cNvSpPr>
            <a:spLocks noGrp="1"/>
          </p:cNvSpPr>
          <p:nvPr>
            <p:ph type="body" sz="quarter" idx="32"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4249346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A22B8E84-F21B-2B78-2A5E-B697EBC2DC9C}"/>
              </a:ext>
            </a:extLst>
          </p:cNvPr>
          <p:cNvSpPr/>
          <p:nvPr userDrawn="1"/>
        </p:nvSpPr>
        <p:spPr>
          <a:xfrm>
            <a:off x="0" y="0"/>
            <a:ext cx="3710940" cy="6857999"/>
          </a:xfrm>
          <a:prstGeom prst="rect">
            <a:avLst/>
          </a:prstGeom>
          <a:gradFill>
            <a:gsLst>
              <a:gs pos="0">
                <a:schemeClr val="tx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10">
            <a:extLst>
              <a:ext uri="{FF2B5EF4-FFF2-40B4-BE49-F238E27FC236}">
                <a16:creationId xmlns:a16="http://schemas.microsoft.com/office/drawing/2014/main" xmlns="" id="{CE8EF7B6-22AA-D256-B357-FACB1FD8D80D}"/>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436044" y="1238035"/>
            <a:ext cx="4474644" cy="4474642"/>
          </a:xfrm>
          <a:prstGeom prst="rect">
            <a:avLst/>
          </a:prstGeom>
        </p:spPr>
      </p:pic>
      <p:sp>
        <p:nvSpPr>
          <p:cNvPr id="23" name="Oval 22">
            <a:extLst>
              <a:ext uri="{FF2B5EF4-FFF2-40B4-BE49-F238E27FC236}">
                <a16:creationId xmlns:a16="http://schemas.microsoft.com/office/drawing/2014/main" xmlns="" id="{AFE9C954-1C2A-485D-E673-99C92C9CD1F1}"/>
              </a:ext>
            </a:extLst>
          </p:cNvPr>
          <p:cNvSpPr/>
          <p:nvPr userDrawn="1"/>
        </p:nvSpPr>
        <p:spPr>
          <a:xfrm>
            <a:off x="708660" y="2312670"/>
            <a:ext cx="2308860" cy="23088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sz="2350" b="1" spc="-100" dirty="0">
              <a:latin typeface="Teva Sans" panose="020B0604030202020203" pitchFamily="34" charset="0"/>
            </a:endParaRPr>
          </a:p>
        </p:txBody>
      </p:sp>
      <p:sp>
        <p:nvSpPr>
          <p:cNvPr id="25" name="Textplatzhalter 9">
            <a:extLst>
              <a:ext uri="{FF2B5EF4-FFF2-40B4-BE49-F238E27FC236}">
                <a16:creationId xmlns:a16="http://schemas.microsoft.com/office/drawing/2014/main" xmlns="" id="{39BBD6E8-18AA-7CFD-F986-2D86A3F48B5F}"/>
              </a:ext>
            </a:extLst>
          </p:cNvPr>
          <p:cNvSpPr>
            <a:spLocks noGrp="1"/>
          </p:cNvSpPr>
          <p:nvPr>
            <p:ph type="body" sz="quarter" idx="20" hasCustomPrompt="1"/>
          </p:nvPr>
        </p:nvSpPr>
        <p:spPr>
          <a:xfrm>
            <a:off x="891540" y="2692400"/>
            <a:ext cx="1943100" cy="1653758"/>
          </a:xfrm>
        </p:spPr>
        <p:txBody>
          <a:bodyPr tIns="72000" anchor="ctr">
            <a:normAutofit/>
          </a:bodyPr>
          <a:lstStyle>
            <a:lvl1pPr algn="ctr">
              <a:defRPr sz="2800" b="1">
                <a:gradFill>
                  <a:gsLst>
                    <a:gs pos="0">
                      <a:schemeClr val="tx2"/>
                    </a:gs>
                    <a:gs pos="100000">
                      <a:schemeClr val="accent1"/>
                    </a:gs>
                  </a:gsLst>
                  <a:lin ang="0" scaled="0"/>
                </a:gradFill>
                <a:latin typeface="Teva Sans" panose="020B0604030202020203" pitchFamily="34" charset="0"/>
              </a:defRPr>
            </a:lvl1pPr>
            <a:lvl2pPr marL="0" indent="0">
              <a:buFont typeface="Arial" panose="020B0604020202020204" pitchFamily="34" charset="0"/>
              <a:buNone/>
              <a:defRPr>
                <a:solidFill>
                  <a:schemeClr val="bg1"/>
                </a:solidFill>
              </a:defRPr>
            </a:lvl2pPr>
            <a:lvl3pPr marL="0" indent="0">
              <a:buNone/>
              <a:defRPr>
                <a:solidFill>
                  <a:schemeClr val="bg1"/>
                </a:solidFill>
              </a:defRPr>
            </a:lvl3pPr>
            <a:lvl4pPr marL="0" indent="0">
              <a:buNone/>
              <a:defRPr>
                <a:solidFill>
                  <a:schemeClr val="bg1"/>
                </a:solidFill>
              </a:defRPr>
            </a:lvl4pPr>
            <a:lvl5pPr marL="0" indent="0">
              <a:buNone/>
              <a:defRPr>
                <a:solidFill>
                  <a:schemeClr val="bg1"/>
                </a:solidFill>
              </a:defRPr>
            </a:lvl5pPr>
          </a:lstStyle>
          <a:p>
            <a:pPr lvl="0"/>
            <a:r>
              <a:rPr lang="de-DE" dirty="0"/>
              <a:t>Click to </a:t>
            </a:r>
            <a:r>
              <a:rPr lang="de-DE" dirty="0" err="1"/>
              <a:t>add</a:t>
            </a:r>
            <a:r>
              <a:rPr lang="de-DE" dirty="0"/>
              <a:t> </a:t>
            </a:r>
            <a:r>
              <a:rPr lang="de-DE" dirty="0" err="1"/>
              <a:t>text</a:t>
            </a:r>
            <a:endParaRPr lang="de-DE" dirty="0"/>
          </a:p>
        </p:txBody>
      </p:sp>
      <p:sp>
        <p:nvSpPr>
          <p:cNvPr id="30" name="Rectangle 29">
            <a:extLst>
              <a:ext uri="{FF2B5EF4-FFF2-40B4-BE49-F238E27FC236}">
                <a16:creationId xmlns:a16="http://schemas.microsoft.com/office/drawing/2014/main" xmlns="" id="{90647411-E16C-EDB1-FD1A-DA4AA9890480}"/>
              </a:ext>
            </a:extLst>
          </p:cNvPr>
          <p:cNvSpPr/>
          <p:nvPr userDrawn="1"/>
        </p:nvSpPr>
        <p:spPr>
          <a:xfrm>
            <a:off x="-2" y="6237287"/>
            <a:ext cx="12192002" cy="620713"/>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1" name="Graphic 30">
            <a:extLst>
              <a:ext uri="{FF2B5EF4-FFF2-40B4-BE49-F238E27FC236}">
                <a16:creationId xmlns:a16="http://schemas.microsoft.com/office/drawing/2014/main" xmlns="" id="{9FE78B1E-587B-0C73-FA3A-80FC26D529D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52419" y="6429375"/>
            <a:ext cx="716939" cy="250802"/>
          </a:xfrm>
          <a:prstGeom prst="rect">
            <a:avLst/>
          </a:prstGeom>
        </p:spPr>
      </p:pic>
      <p:sp>
        <p:nvSpPr>
          <p:cNvPr id="32" name="Text Placeholder 5">
            <a:extLst>
              <a:ext uri="{FF2B5EF4-FFF2-40B4-BE49-F238E27FC236}">
                <a16:creationId xmlns:a16="http://schemas.microsoft.com/office/drawing/2014/main" xmlns="" id="{69F60D05-CE8F-9F9C-5428-18DBF6556369}"/>
              </a:ext>
            </a:extLst>
          </p:cNvPr>
          <p:cNvSpPr>
            <a:spLocks noGrp="1"/>
          </p:cNvSpPr>
          <p:nvPr>
            <p:ph type="body" sz="quarter" idx="31"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22" name="Rectangle 21">
            <a:extLst>
              <a:ext uri="{FF2B5EF4-FFF2-40B4-BE49-F238E27FC236}">
                <a16:creationId xmlns:a16="http://schemas.microsoft.com/office/drawing/2014/main" xmlns="" id="{247DF002-4B5F-AA33-4503-7D1A6260F630}"/>
              </a:ext>
            </a:extLst>
          </p:cNvPr>
          <p:cNvSpPr/>
          <p:nvPr userDrawn="1"/>
        </p:nvSpPr>
        <p:spPr>
          <a:xfrm rot="5400000">
            <a:off x="304887" y="3405600"/>
            <a:ext cx="6876000" cy="64800"/>
          </a:xfrm>
          <a:prstGeom prst="rect">
            <a:avLst/>
          </a:prstGeom>
          <a:gradFill>
            <a:gsLst>
              <a:gs pos="85000">
                <a:srgbClr val="908A83"/>
              </a:gs>
              <a:gs pos="50000">
                <a:srgbClr val="EDEDEC"/>
              </a:gs>
              <a:gs pos="25000">
                <a:srgbClr val="908A83"/>
              </a:gs>
              <a:gs pos="0">
                <a:srgbClr val="EDEDEC"/>
              </a:gs>
              <a:gs pos="100000">
                <a:srgbClr val="EDEDEC"/>
              </a:gs>
            </a:gsLst>
            <a:lin ang="0" scaled="0"/>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en-GB" dirty="0"/>
          </a:p>
        </p:txBody>
      </p:sp>
      <p:sp>
        <p:nvSpPr>
          <p:cNvPr id="2" name="Title 1">
            <a:extLst>
              <a:ext uri="{FF2B5EF4-FFF2-40B4-BE49-F238E27FC236}">
                <a16:creationId xmlns:a16="http://schemas.microsoft.com/office/drawing/2014/main" xmlns="" id="{303D5D27-3B40-98DF-9840-760A83F24846}"/>
              </a:ext>
            </a:extLst>
          </p:cNvPr>
          <p:cNvSpPr>
            <a:spLocks noGrp="1"/>
          </p:cNvSpPr>
          <p:nvPr>
            <p:ph type="title" hasCustomPrompt="1"/>
          </p:nvPr>
        </p:nvSpPr>
        <p:spPr>
          <a:xfrm>
            <a:off x="4145280" y="342900"/>
            <a:ext cx="7424078" cy="1314000"/>
          </a:xfrm>
        </p:spPr>
        <p:txBody>
          <a:bodyPr/>
          <a:lstStyle>
            <a:lvl1pPr rtl="0">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E3E69B1D-8CD6-E263-6352-E613DFE88FF1}"/>
              </a:ext>
            </a:extLst>
          </p:cNvPr>
          <p:cNvSpPr>
            <a:spLocks noGrp="1"/>
          </p:cNvSpPr>
          <p:nvPr>
            <p:ph type="sldNum" sz="quarter" idx="10"/>
          </p:nvPr>
        </p:nvSpPr>
        <p:spPr/>
        <p:txBody>
          <a:bodyPr/>
          <a:lstStyle/>
          <a:p>
            <a:fld id="{C2832ACA-4727-4D4C-ACEE-24DD06899962}" type="slidenum">
              <a:rPr lang="en-US" smtClean="0"/>
              <a:pPr/>
              <a:t>‹#›</a:t>
            </a:fld>
            <a:r>
              <a:rPr lang="en-US" dirty="0"/>
              <a:t> |</a:t>
            </a:r>
          </a:p>
        </p:txBody>
      </p:sp>
      <p:sp>
        <p:nvSpPr>
          <p:cNvPr id="8" name="Text Placeholder 6">
            <a:extLst>
              <a:ext uri="{FF2B5EF4-FFF2-40B4-BE49-F238E27FC236}">
                <a16:creationId xmlns:a16="http://schemas.microsoft.com/office/drawing/2014/main" xmlns="" id="{74800656-E6E2-A92E-1968-5254F39FBCE4}"/>
              </a:ext>
            </a:extLst>
          </p:cNvPr>
          <p:cNvSpPr>
            <a:spLocks noGrp="1"/>
          </p:cNvSpPr>
          <p:nvPr>
            <p:ph type="body" sz="quarter" idx="11" hasCustomPrompt="1"/>
          </p:nvPr>
        </p:nvSpPr>
        <p:spPr>
          <a:xfrm>
            <a:off x="6154762" y="1875433"/>
            <a:ext cx="5413351" cy="365125"/>
          </a:xfrm>
        </p:spPr>
        <p:txBody>
          <a:bodyPr/>
          <a:lstStyle>
            <a:lvl1pPr marL="0" indent="0">
              <a:buFont typeface="Arial" panose="020B0604020202020204" pitchFamily="34" charset="0"/>
              <a:buNone/>
              <a:defRPr b="1">
                <a:solidFill>
                  <a:schemeClr val="tx2"/>
                </a:solidFill>
                <a:latin typeface="Teva Sans" panose="020B0604030202020203"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Click to add text</a:t>
            </a:r>
            <a:endParaRPr lang="en-GB" dirty="0"/>
          </a:p>
        </p:txBody>
      </p:sp>
      <p:sp>
        <p:nvSpPr>
          <p:cNvPr id="9" name="Text Placeholder 6">
            <a:extLst>
              <a:ext uri="{FF2B5EF4-FFF2-40B4-BE49-F238E27FC236}">
                <a16:creationId xmlns:a16="http://schemas.microsoft.com/office/drawing/2014/main" xmlns="" id="{104C386D-983B-AD52-4EAB-244473917996}"/>
              </a:ext>
            </a:extLst>
          </p:cNvPr>
          <p:cNvSpPr>
            <a:spLocks noGrp="1"/>
          </p:cNvSpPr>
          <p:nvPr>
            <p:ph type="body" sz="quarter" idx="12" hasCustomPrompt="1"/>
          </p:nvPr>
        </p:nvSpPr>
        <p:spPr>
          <a:xfrm>
            <a:off x="6154762" y="2309781"/>
            <a:ext cx="5413351" cy="990000"/>
          </a:xfrm>
        </p:spPr>
        <p:txBody>
          <a:bodyPr>
            <a:noAutofit/>
          </a:bodyPr>
          <a:lstStyle>
            <a:lvl1pPr marL="285750" indent="-285750">
              <a:buFont typeface="Arial" panose="020B0604020202020204" pitchFamily="34" charset="0"/>
              <a:buChar char="•"/>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endParaRPr lang="en-GB" dirty="0"/>
          </a:p>
        </p:txBody>
      </p:sp>
      <p:sp>
        <p:nvSpPr>
          <p:cNvPr id="10" name="Text Placeholder 6">
            <a:extLst>
              <a:ext uri="{FF2B5EF4-FFF2-40B4-BE49-F238E27FC236}">
                <a16:creationId xmlns:a16="http://schemas.microsoft.com/office/drawing/2014/main" xmlns="" id="{374DB537-4569-FFAF-F3DC-4652EB8A0A12}"/>
              </a:ext>
            </a:extLst>
          </p:cNvPr>
          <p:cNvSpPr>
            <a:spLocks noGrp="1"/>
          </p:cNvSpPr>
          <p:nvPr>
            <p:ph type="body" sz="quarter" idx="13" hasCustomPrompt="1"/>
          </p:nvPr>
        </p:nvSpPr>
        <p:spPr>
          <a:xfrm>
            <a:off x="6154762" y="3391534"/>
            <a:ext cx="5413351" cy="365125"/>
          </a:xfrm>
        </p:spPr>
        <p:txBody>
          <a:bodyPr/>
          <a:lstStyle>
            <a:lvl1pPr marL="0" indent="0">
              <a:buFont typeface="Arial" panose="020B0604020202020204" pitchFamily="34" charset="0"/>
              <a:buNone/>
              <a:defRPr b="1">
                <a:solidFill>
                  <a:schemeClr val="tx2"/>
                </a:solidFill>
                <a:latin typeface="Teva Sans" panose="020B0604030202020203"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Click to add text</a:t>
            </a:r>
            <a:endParaRPr lang="en-GB" dirty="0"/>
          </a:p>
        </p:txBody>
      </p:sp>
      <p:sp>
        <p:nvSpPr>
          <p:cNvPr id="11" name="Text Placeholder 6">
            <a:extLst>
              <a:ext uri="{FF2B5EF4-FFF2-40B4-BE49-F238E27FC236}">
                <a16:creationId xmlns:a16="http://schemas.microsoft.com/office/drawing/2014/main" xmlns="" id="{37B81C6E-76BA-5E77-7300-0231560D27D1}"/>
              </a:ext>
            </a:extLst>
          </p:cNvPr>
          <p:cNvSpPr>
            <a:spLocks noGrp="1"/>
          </p:cNvSpPr>
          <p:nvPr>
            <p:ph type="body" sz="quarter" idx="14" hasCustomPrompt="1"/>
          </p:nvPr>
        </p:nvSpPr>
        <p:spPr>
          <a:xfrm>
            <a:off x="6154762" y="3825882"/>
            <a:ext cx="5413351" cy="990000"/>
          </a:xfrm>
        </p:spPr>
        <p:txBody>
          <a:bodyPr>
            <a:noAutofit/>
          </a:bodyPr>
          <a:lstStyle>
            <a:lvl1pPr marL="285750" indent="-285750">
              <a:buFont typeface="Arial" panose="020B0604020202020204" pitchFamily="34" charset="0"/>
              <a:buChar char="•"/>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endParaRPr lang="en-GB" dirty="0"/>
          </a:p>
        </p:txBody>
      </p:sp>
      <p:sp>
        <p:nvSpPr>
          <p:cNvPr id="12" name="Text Placeholder 6">
            <a:extLst>
              <a:ext uri="{FF2B5EF4-FFF2-40B4-BE49-F238E27FC236}">
                <a16:creationId xmlns:a16="http://schemas.microsoft.com/office/drawing/2014/main" xmlns="" id="{7A9BB9F9-9608-4BB8-E336-DC47D98BFFDC}"/>
              </a:ext>
            </a:extLst>
          </p:cNvPr>
          <p:cNvSpPr>
            <a:spLocks noGrp="1"/>
          </p:cNvSpPr>
          <p:nvPr>
            <p:ph type="body" sz="quarter" idx="15" hasCustomPrompt="1"/>
          </p:nvPr>
        </p:nvSpPr>
        <p:spPr>
          <a:xfrm>
            <a:off x="6154762" y="4915543"/>
            <a:ext cx="5413351" cy="365125"/>
          </a:xfrm>
        </p:spPr>
        <p:txBody>
          <a:bodyPr/>
          <a:lstStyle>
            <a:lvl1pPr marL="0" indent="0">
              <a:buFont typeface="Arial" panose="020B0604020202020204" pitchFamily="34" charset="0"/>
              <a:buNone/>
              <a:defRPr b="1">
                <a:solidFill>
                  <a:schemeClr val="tx2"/>
                </a:solidFill>
                <a:latin typeface="Teva Sans" panose="020B0604030202020203" pitchFamily="34" charset="0"/>
              </a:defRPr>
            </a:lvl1pPr>
            <a:lvl2pPr marL="0" indent="0">
              <a:buNone/>
              <a:defRPr/>
            </a:lvl2pPr>
            <a:lvl3pPr marL="0" indent="0">
              <a:buNone/>
              <a:defRPr/>
            </a:lvl3pPr>
            <a:lvl4pPr marL="0" indent="0">
              <a:buNone/>
              <a:defRPr/>
            </a:lvl4pPr>
            <a:lvl5pPr marL="0" indent="0">
              <a:buNone/>
              <a:defRPr/>
            </a:lvl5pPr>
          </a:lstStyle>
          <a:p>
            <a:pPr lvl="0"/>
            <a:r>
              <a:rPr lang="en-US" dirty="0"/>
              <a:t>Click to add text</a:t>
            </a:r>
            <a:endParaRPr lang="en-GB" dirty="0"/>
          </a:p>
        </p:txBody>
      </p:sp>
      <p:sp>
        <p:nvSpPr>
          <p:cNvPr id="13" name="Text Placeholder 6">
            <a:extLst>
              <a:ext uri="{FF2B5EF4-FFF2-40B4-BE49-F238E27FC236}">
                <a16:creationId xmlns:a16="http://schemas.microsoft.com/office/drawing/2014/main" xmlns="" id="{FF18F988-F21C-9019-F303-31D4C7CC5EB9}"/>
              </a:ext>
            </a:extLst>
          </p:cNvPr>
          <p:cNvSpPr>
            <a:spLocks noGrp="1"/>
          </p:cNvSpPr>
          <p:nvPr>
            <p:ph type="body" sz="quarter" idx="16" hasCustomPrompt="1"/>
          </p:nvPr>
        </p:nvSpPr>
        <p:spPr>
          <a:xfrm>
            <a:off x="6154762" y="5349890"/>
            <a:ext cx="5413351" cy="990000"/>
          </a:xfrm>
        </p:spPr>
        <p:txBody>
          <a:bodyPr>
            <a:noAutofit/>
          </a:bodyPr>
          <a:lstStyle>
            <a:lvl1pPr marL="285750" indent="-285750">
              <a:buFont typeface="Arial" panose="020B0604020202020204" pitchFamily="34" charset="0"/>
              <a:buChar char="•"/>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endParaRPr lang="en-GB" dirty="0"/>
          </a:p>
        </p:txBody>
      </p:sp>
      <p:sp>
        <p:nvSpPr>
          <p:cNvPr id="4" name="Text Placeholder 8">
            <a:extLst>
              <a:ext uri="{FF2B5EF4-FFF2-40B4-BE49-F238E27FC236}">
                <a16:creationId xmlns:a16="http://schemas.microsoft.com/office/drawing/2014/main" xmlns="" id="{F0990AFC-D7D5-892C-6557-1CE9C218F5D5}"/>
              </a:ext>
            </a:extLst>
          </p:cNvPr>
          <p:cNvSpPr>
            <a:spLocks noGrp="1"/>
          </p:cNvSpPr>
          <p:nvPr>
            <p:ph type="body" sz="quarter" idx="47" hasCustomPrompt="1"/>
          </p:nvPr>
        </p:nvSpPr>
        <p:spPr>
          <a:xfrm>
            <a:off x="4702801" y="3401803"/>
            <a:ext cx="1004400" cy="1004400"/>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5" name="Text Placeholder 8">
            <a:extLst>
              <a:ext uri="{FF2B5EF4-FFF2-40B4-BE49-F238E27FC236}">
                <a16:creationId xmlns:a16="http://schemas.microsoft.com/office/drawing/2014/main" xmlns="" id="{0D3E9204-B6C5-4371-FF2A-F682D70B18E5}"/>
              </a:ext>
            </a:extLst>
          </p:cNvPr>
          <p:cNvSpPr>
            <a:spLocks noGrp="1"/>
          </p:cNvSpPr>
          <p:nvPr>
            <p:ph type="body" sz="quarter" idx="49" hasCustomPrompt="1"/>
          </p:nvPr>
        </p:nvSpPr>
        <p:spPr>
          <a:xfrm>
            <a:off x="4705437" y="1877803"/>
            <a:ext cx="1004400" cy="1004400"/>
          </a:xfrm>
          <a:prstGeom prst="ellipse">
            <a:avLst/>
          </a:prstGeom>
          <a:solidFill>
            <a:schemeClr val="accent1"/>
          </a:solidFill>
        </p:spPr>
        <p:txBody>
          <a:bodyPr>
            <a:normAutofit/>
          </a:bodyPr>
          <a:lstStyle>
            <a:lvl1pPr>
              <a:defRPr>
                <a:noFill/>
              </a:defRPr>
            </a:lvl1pPr>
          </a:lstStyle>
          <a:p>
            <a:pPr lvl="0"/>
            <a:r>
              <a:rPr lang="en-US" dirty="0"/>
              <a:t>.</a:t>
            </a:r>
            <a:endParaRPr lang="en-GB" dirty="0"/>
          </a:p>
        </p:txBody>
      </p:sp>
      <p:sp>
        <p:nvSpPr>
          <p:cNvPr id="6" name="Text Placeholder 8">
            <a:extLst>
              <a:ext uri="{FF2B5EF4-FFF2-40B4-BE49-F238E27FC236}">
                <a16:creationId xmlns:a16="http://schemas.microsoft.com/office/drawing/2014/main" xmlns="" id="{259D5836-E789-8E0C-DF1E-729641D2CE20}"/>
              </a:ext>
            </a:extLst>
          </p:cNvPr>
          <p:cNvSpPr>
            <a:spLocks noGrp="1"/>
          </p:cNvSpPr>
          <p:nvPr>
            <p:ph type="body" sz="quarter" idx="50" hasCustomPrompt="1"/>
          </p:nvPr>
        </p:nvSpPr>
        <p:spPr>
          <a:xfrm>
            <a:off x="4705437" y="4925803"/>
            <a:ext cx="1004400" cy="1004400"/>
          </a:xfrm>
          <a:prstGeom prst="ellipse">
            <a:avLst/>
          </a:prstGeom>
          <a:solidFill>
            <a:schemeClr val="tx2"/>
          </a:solidFill>
        </p:spPr>
        <p:txBody>
          <a:bodyPr>
            <a:normAutofit/>
          </a:bodyPr>
          <a:lstStyle>
            <a:lvl1pPr>
              <a:defRPr>
                <a:noFill/>
              </a:defRPr>
            </a:lvl1pPr>
          </a:lstStyle>
          <a:p>
            <a:pPr lvl="0"/>
            <a:r>
              <a:rPr lang="en-US" dirty="0"/>
              <a:t>.</a:t>
            </a:r>
            <a:endParaRPr lang="en-GB" dirty="0"/>
          </a:p>
        </p:txBody>
      </p:sp>
      <p:sp>
        <p:nvSpPr>
          <p:cNvPr id="7" name="Picture Placeholder 5">
            <a:extLst>
              <a:ext uri="{FF2B5EF4-FFF2-40B4-BE49-F238E27FC236}">
                <a16:creationId xmlns:a16="http://schemas.microsoft.com/office/drawing/2014/main" xmlns="" id="{5E01164D-9073-0A99-584E-DF18FEAE7B32}"/>
              </a:ext>
            </a:extLst>
          </p:cNvPr>
          <p:cNvSpPr>
            <a:spLocks noGrp="1"/>
          </p:cNvSpPr>
          <p:nvPr>
            <p:ph type="pic" sz="quarter" idx="17" hasCustomPrompt="1"/>
          </p:nvPr>
        </p:nvSpPr>
        <p:spPr>
          <a:xfrm>
            <a:off x="4845626" y="2008463"/>
            <a:ext cx="739263" cy="739263"/>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14" name="Picture Placeholder 5">
            <a:extLst>
              <a:ext uri="{FF2B5EF4-FFF2-40B4-BE49-F238E27FC236}">
                <a16:creationId xmlns:a16="http://schemas.microsoft.com/office/drawing/2014/main" xmlns="" id="{E3AB5DFB-98A0-D7DA-4C79-3E631479D772}"/>
              </a:ext>
            </a:extLst>
          </p:cNvPr>
          <p:cNvSpPr>
            <a:spLocks noGrp="1"/>
          </p:cNvSpPr>
          <p:nvPr>
            <p:ph type="pic" sz="quarter" idx="18" hasCustomPrompt="1"/>
          </p:nvPr>
        </p:nvSpPr>
        <p:spPr>
          <a:xfrm>
            <a:off x="4845626" y="3528153"/>
            <a:ext cx="739263" cy="739263"/>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15" name="Picture Placeholder 5">
            <a:extLst>
              <a:ext uri="{FF2B5EF4-FFF2-40B4-BE49-F238E27FC236}">
                <a16:creationId xmlns:a16="http://schemas.microsoft.com/office/drawing/2014/main" xmlns="" id="{6E926005-AE24-25FE-3FD1-7969D08CEA20}"/>
              </a:ext>
            </a:extLst>
          </p:cNvPr>
          <p:cNvSpPr>
            <a:spLocks noGrp="1"/>
          </p:cNvSpPr>
          <p:nvPr>
            <p:ph type="pic" sz="quarter" idx="19" hasCustomPrompt="1"/>
          </p:nvPr>
        </p:nvSpPr>
        <p:spPr>
          <a:xfrm>
            <a:off x="4845626" y="5064815"/>
            <a:ext cx="739263" cy="739263"/>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Tree>
    <p:extLst>
      <p:ext uri="{BB962C8B-B14F-4D97-AF65-F5344CB8AC3E}">
        <p14:creationId xmlns:p14="http://schemas.microsoft.com/office/powerpoint/2010/main" val="3698537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95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xmlns="" id="{727E8DBD-4F49-F5D7-85D1-099EEE53A9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680"/>
          <a:stretch/>
        </p:blipFill>
        <p:spPr>
          <a:xfrm>
            <a:off x="0" y="0"/>
            <a:ext cx="12192000" cy="6850063"/>
          </a:xfrm>
          <a:prstGeom prst="rect">
            <a:avLst/>
          </a:prstGeom>
        </p:spPr>
      </p:pic>
      <p:sp>
        <p:nvSpPr>
          <p:cNvPr id="3" name="Subtitle 2">
            <a:extLst>
              <a:ext uri="{FF2B5EF4-FFF2-40B4-BE49-F238E27FC236}">
                <a16:creationId xmlns:a16="http://schemas.microsoft.com/office/drawing/2014/main" xmlns="" id="{DE0E9C21-0902-4FB8-8216-B8F4005F428E}"/>
              </a:ext>
            </a:extLst>
          </p:cNvPr>
          <p:cNvSpPr>
            <a:spLocks noGrp="1"/>
          </p:cNvSpPr>
          <p:nvPr>
            <p:ph type="subTitle" idx="1" hasCustomPrompt="1"/>
          </p:nvPr>
        </p:nvSpPr>
        <p:spPr>
          <a:xfrm>
            <a:off x="884140" y="4308387"/>
            <a:ext cx="5039140" cy="1665693"/>
          </a:xfrm>
        </p:spPr>
        <p:txBody>
          <a:bodyPr anchor="t">
            <a:normAutofit/>
          </a:bodyPr>
          <a:lstStyle>
            <a:lvl1pPr marL="0" indent="0" algn="l">
              <a:buNone/>
              <a:defRPr sz="2400" b="0" spc="0" baseline="0">
                <a:solidFill>
                  <a:schemeClr val="tx2"/>
                </a:solidFill>
                <a:latin typeface="Teva Sans Light" panose="020B06040302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6" name="Graphic 5">
            <a:extLst>
              <a:ext uri="{FF2B5EF4-FFF2-40B4-BE49-F238E27FC236}">
                <a16:creationId xmlns:a16="http://schemas.microsoft.com/office/drawing/2014/main" xmlns="" id="{AA3E5D70-B9EE-CE3A-9521-74CE697CBCD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74713" y="1141281"/>
            <a:ext cx="1627458" cy="569323"/>
          </a:xfrm>
          <a:prstGeom prst="rect">
            <a:avLst/>
          </a:prstGeom>
        </p:spPr>
      </p:pic>
      <p:sp>
        <p:nvSpPr>
          <p:cNvPr id="5" name="Title 1">
            <a:extLst>
              <a:ext uri="{FF2B5EF4-FFF2-40B4-BE49-F238E27FC236}">
                <a16:creationId xmlns:a16="http://schemas.microsoft.com/office/drawing/2014/main" xmlns="" id="{5E1D1B30-2C85-95FD-9B55-7598D91D9585}"/>
              </a:ext>
            </a:extLst>
          </p:cNvPr>
          <p:cNvSpPr>
            <a:spLocks noGrp="1"/>
          </p:cNvSpPr>
          <p:nvPr>
            <p:ph type="ctrTitle" hasCustomPrompt="1"/>
          </p:nvPr>
        </p:nvSpPr>
        <p:spPr>
          <a:xfrm>
            <a:off x="846040" y="2104111"/>
            <a:ext cx="6133059" cy="2045743"/>
          </a:xfrm>
          <a:prstGeom prst="rect">
            <a:avLst/>
          </a:prstGeom>
        </p:spPr>
        <p:txBody>
          <a:bodyPr lIns="0" tIns="0" rIns="0" bIns="0" anchor="b" anchorCtr="0">
            <a:normAutofit/>
          </a:bodyPr>
          <a:lstStyle>
            <a:lvl1pPr algn="l" rtl="0">
              <a:defRPr sz="540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300584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Placeholder 3" descr="A person wearing a mask and goggles holding a blue plate&#10;&#10;Description automatically generated">
            <a:extLst>
              <a:ext uri="{FF2B5EF4-FFF2-40B4-BE49-F238E27FC236}">
                <a16:creationId xmlns:a16="http://schemas.microsoft.com/office/drawing/2014/main" xmlns="" id="{C6898FD4-4898-5C85-455E-AD20ED99B79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26781" r="26781"/>
          <a:stretch>
            <a:fillRect/>
          </a:stretch>
        </p:blipFill>
        <p:spPr>
          <a:xfrm>
            <a:off x="7660615" y="1492949"/>
            <a:ext cx="3928622" cy="4759251"/>
          </a:xfrm>
          <a:prstGeom prst="rect">
            <a:avLst/>
          </a:prstGeom>
        </p:spPr>
      </p:pic>
      <p:sp>
        <p:nvSpPr>
          <p:cNvPr id="2" name="Title 1">
            <a:extLst>
              <a:ext uri="{FF2B5EF4-FFF2-40B4-BE49-F238E27FC236}">
                <a16:creationId xmlns:a16="http://schemas.microsoft.com/office/drawing/2014/main" xmlns="" id="{5BD428E4-13C1-44B7-AAC3-334AEC8ADA32}"/>
              </a:ext>
            </a:extLst>
          </p:cNvPr>
          <p:cNvSpPr>
            <a:spLocks noGrp="1"/>
          </p:cNvSpPr>
          <p:nvPr>
            <p:ph type="title" hasCustomPrompt="1"/>
          </p:nvPr>
        </p:nvSpPr>
        <p:spPr>
          <a:xfrm>
            <a:off x="623888" y="342900"/>
            <a:ext cx="10934700" cy="849247"/>
          </a:xfrm>
        </p:spPr>
        <p:txBody>
          <a:bodyPr/>
          <a:lstStyle>
            <a:lvl1pPr rtl="0">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B47890BC-53A7-3F88-9003-5C2A7FD5A3A5}"/>
              </a:ext>
            </a:extLst>
          </p:cNvPr>
          <p:cNvSpPr>
            <a:spLocks noGrp="1"/>
          </p:cNvSpPr>
          <p:nvPr>
            <p:ph type="sldNum" sz="quarter" idx="10"/>
          </p:nvPr>
        </p:nvSpPr>
        <p:spPr/>
        <p:txBody>
          <a:bodyPr/>
          <a:lstStyle/>
          <a:p>
            <a:fld id="{C2832ACA-4727-4D4C-ACEE-24DD06899962}" type="slidenum">
              <a:rPr lang="en-US" smtClean="0"/>
              <a:pPr/>
              <a:t>‹#›</a:t>
            </a:fld>
            <a:r>
              <a:rPr lang="en-US" dirty="0"/>
              <a:t> |</a:t>
            </a:r>
          </a:p>
        </p:txBody>
      </p:sp>
      <p:sp>
        <p:nvSpPr>
          <p:cNvPr id="10" name="Text Placeholder 12">
            <a:extLst>
              <a:ext uri="{FF2B5EF4-FFF2-40B4-BE49-F238E27FC236}">
                <a16:creationId xmlns:a16="http://schemas.microsoft.com/office/drawing/2014/main" xmlns="" id="{0C67488C-019D-1BEF-4AFA-309E3407C382}"/>
              </a:ext>
            </a:extLst>
          </p:cNvPr>
          <p:cNvSpPr>
            <a:spLocks noGrp="1"/>
          </p:cNvSpPr>
          <p:nvPr>
            <p:ph type="body" sz="quarter" idx="36" hasCustomPrompt="1"/>
          </p:nvPr>
        </p:nvSpPr>
        <p:spPr>
          <a:xfrm>
            <a:off x="2179594" y="1504145"/>
            <a:ext cx="5233141" cy="225595"/>
          </a:xfrm>
        </p:spPr>
        <p:txBody>
          <a:bodyPr>
            <a:noAutofit/>
          </a:bodyPr>
          <a:lstStyle>
            <a:lvl1pPr marL="0" indent="0">
              <a:buFont typeface="Arial" panose="020B0604020202020204" pitchFamily="34" charset="0"/>
              <a:buNone/>
              <a:defRPr sz="1700" b="1" cap="all" baseline="0">
                <a:solidFill>
                  <a:schemeClr val="tx2"/>
                </a:solidFill>
                <a:latin typeface="Teva Sans" panose="020B0604030202020203" pitchFamily="34" charset="0"/>
              </a:defRPr>
            </a:lvl1pPr>
            <a:lvl2pPr marL="0" indent="0">
              <a:buNone/>
              <a:defRPr sz="1700" b="1" cap="all" baseline="0">
                <a:solidFill>
                  <a:schemeClr val="tx2"/>
                </a:solidFill>
                <a:latin typeface="Teva Sans" panose="020B0604030202020203" pitchFamily="34" charset="0"/>
              </a:defRPr>
            </a:lvl2pPr>
            <a:lvl3pPr marL="0" indent="0">
              <a:buNone/>
              <a:defRPr sz="1700" b="1" cap="all" baseline="0">
                <a:solidFill>
                  <a:schemeClr val="tx2"/>
                </a:solidFill>
                <a:latin typeface="Teva Sans" panose="020B0604030202020203" pitchFamily="34" charset="0"/>
              </a:defRPr>
            </a:lvl3pPr>
            <a:lvl4pPr marL="0" indent="0">
              <a:buNone/>
              <a:defRPr sz="1700" b="1" cap="all" baseline="0">
                <a:solidFill>
                  <a:schemeClr val="tx2"/>
                </a:solidFill>
                <a:latin typeface="Teva Sans" panose="020B0604030202020203" pitchFamily="34" charset="0"/>
              </a:defRPr>
            </a:lvl4pPr>
            <a:lvl5pPr marL="0" indent="0">
              <a:buNone/>
              <a:defRPr sz="1700" b="1" cap="all" baseline="0">
                <a:solidFill>
                  <a:schemeClr val="tx2"/>
                </a:solidFill>
                <a:latin typeface="Teva Sans" panose="020B0604030202020203" pitchFamily="34" charset="0"/>
              </a:defRPr>
            </a:lvl5pPr>
          </a:lstStyle>
          <a:p>
            <a:pPr lvl="0"/>
            <a:r>
              <a:rPr lang="en-US" dirty="0"/>
              <a:t>Click to add text</a:t>
            </a:r>
          </a:p>
        </p:txBody>
      </p:sp>
      <p:sp>
        <p:nvSpPr>
          <p:cNvPr id="11" name="Text Placeholder 12">
            <a:extLst>
              <a:ext uri="{FF2B5EF4-FFF2-40B4-BE49-F238E27FC236}">
                <a16:creationId xmlns:a16="http://schemas.microsoft.com/office/drawing/2014/main" xmlns="" id="{6BD1CDA5-ECE6-AAC6-3686-F8C3237A2B37}"/>
              </a:ext>
            </a:extLst>
          </p:cNvPr>
          <p:cNvSpPr>
            <a:spLocks noGrp="1"/>
          </p:cNvSpPr>
          <p:nvPr>
            <p:ph type="body" sz="quarter" idx="37" hasCustomPrompt="1"/>
          </p:nvPr>
        </p:nvSpPr>
        <p:spPr>
          <a:xfrm>
            <a:off x="2179594" y="1812495"/>
            <a:ext cx="5233142" cy="528369"/>
          </a:xfrm>
        </p:spPr>
        <p:txBody>
          <a:bodyPr>
            <a:noAutofit/>
          </a:bodyPr>
          <a:lstStyle>
            <a:lvl1pPr marL="0" indent="0">
              <a:buFont typeface="Arial" panose="020B0604020202020204" pitchFamily="34" charset="0"/>
              <a:buNone/>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p>
        </p:txBody>
      </p:sp>
      <p:sp>
        <p:nvSpPr>
          <p:cNvPr id="13" name="Picture Placeholder 15">
            <a:extLst>
              <a:ext uri="{FF2B5EF4-FFF2-40B4-BE49-F238E27FC236}">
                <a16:creationId xmlns:a16="http://schemas.microsoft.com/office/drawing/2014/main" xmlns="" id="{6A939ADE-AEA6-D125-B5DA-42645BDF3FBC}"/>
              </a:ext>
            </a:extLst>
          </p:cNvPr>
          <p:cNvSpPr>
            <a:spLocks noGrp="1"/>
          </p:cNvSpPr>
          <p:nvPr>
            <p:ph type="pic" sz="quarter" idx="39" hasCustomPrompt="1"/>
          </p:nvPr>
        </p:nvSpPr>
        <p:spPr>
          <a:xfrm>
            <a:off x="7646504" y="1473071"/>
            <a:ext cx="3962400" cy="4808459"/>
          </a:xfrm>
        </p:spPr>
        <p:txBody>
          <a:bodyPr anchor="ctr"/>
          <a:lstStyle>
            <a:lvl1pPr algn="ctr">
              <a:defRPr/>
            </a:lvl1pPr>
          </a:lstStyle>
          <a:p>
            <a:r>
              <a:rPr lang="de-DE" dirty="0"/>
              <a:t>Click to add image</a:t>
            </a:r>
            <a:endParaRPr lang="en-GB" dirty="0"/>
          </a:p>
        </p:txBody>
      </p:sp>
      <p:sp>
        <p:nvSpPr>
          <p:cNvPr id="16" name="Text Placeholder 12">
            <a:extLst>
              <a:ext uri="{FF2B5EF4-FFF2-40B4-BE49-F238E27FC236}">
                <a16:creationId xmlns:a16="http://schemas.microsoft.com/office/drawing/2014/main" xmlns="" id="{80F3E732-4423-5843-56B9-F82385D9A378}"/>
              </a:ext>
            </a:extLst>
          </p:cNvPr>
          <p:cNvSpPr>
            <a:spLocks noGrp="1"/>
          </p:cNvSpPr>
          <p:nvPr>
            <p:ph type="body" sz="quarter" idx="40" hasCustomPrompt="1"/>
          </p:nvPr>
        </p:nvSpPr>
        <p:spPr>
          <a:xfrm>
            <a:off x="2179594" y="2475441"/>
            <a:ext cx="5233141" cy="225595"/>
          </a:xfrm>
        </p:spPr>
        <p:txBody>
          <a:bodyPr>
            <a:noAutofit/>
          </a:bodyPr>
          <a:lstStyle>
            <a:lvl1pPr marL="0" indent="0">
              <a:buFont typeface="Arial" panose="020B0604020202020204" pitchFamily="34" charset="0"/>
              <a:buNone/>
              <a:defRPr sz="1700" b="1" cap="all" baseline="0">
                <a:solidFill>
                  <a:schemeClr val="tx2"/>
                </a:solidFill>
                <a:latin typeface="Teva Sans" panose="020B0604030202020203" pitchFamily="34" charset="0"/>
              </a:defRPr>
            </a:lvl1pPr>
            <a:lvl2pPr marL="0" indent="0">
              <a:buNone/>
              <a:defRPr sz="1700" b="1" cap="all" baseline="0">
                <a:solidFill>
                  <a:schemeClr val="tx2"/>
                </a:solidFill>
                <a:latin typeface="Teva Sans" panose="020B0604030202020203" pitchFamily="34" charset="0"/>
              </a:defRPr>
            </a:lvl2pPr>
            <a:lvl3pPr marL="0" indent="0">
              <a:buNone/>
              <a:defRPr sz="1700" b="1" cap="all" baseline="0">
                <a:solidFill>
                  <a:schemeClr val="tx2"/>
                </a:solidFill>
                <a:latin typeface="Teva Sans" panose="020B0604030202020203" pitchFamily="34" charset="0"/>
              </a:defRPr>
            </a:lvl3pPr>
            <a:lvl4pPr marL="0" indent="0">
              <a:buNone/>
              <a:defRPr sz="1700" b="1" cap="all" baseline="0">
                <a:solidFill>
                  <a:schemeClr val="tx2"/>
                </a:solidFill>
                <a:latin typeface="Teva Sans" panose="020B0604030202020203" pitchFamily="34" charset="0"/>
              </a:defRPr>
            </a:lvl4pPr>
            <a:lvl5pPr marL="0" indent="0">
              <a:buNone/>
              <a:defRPr sz="1700" b="1" cap="all" baseline="0">
                <a:solidFill>
                  <a:schemeClr val="tx2"/>
                </a:solidFill>
                <a:latin typeface="Teva Sans" panose="020B0604030202020203" pitchFamily="34" charset="0"/>
              </a:defRPr>
            </a:lvl5pPr>
          </a:lstStyle>
          <a:p>
            <a:pPr lvl="0"/>
            <a:r>
              <a:rPr lang="en-US" dirty="0"/>
              <a:t>Click to add text</a:t>
            </a:r>
          </a:p>
        </p:txBody>
      </p:sp>
      <p:sp>
        <p:nvSpPr>
          <p:cNvPr id="17" name="Text Placeholder 12">
            <a:extLst>
              <a:ext uri="{FF2B5EF4-FFF2-40B4-BE49-F238E27FC236}">
                <a16:creationId xmlns:a16="http://schemas.microsoft.com/office/drawing/2014/main" xmlns="" id="{2185E5E7-A6B7-6A45-FFD2-8C7D6FCADD42}"/>
              </a:ext>
            </a:extLst>
          </p:cNvPr>
          <p:cNvSpPr>
            <a:spLocks noGrp="1"/>
          </p:cNvSpPr>
          <p:nvPr>
            <p:ph type="body" sz="quarter" idx="41" hasCustomPrompt="1"/>
          </p:nvPr>
        </p:nvSpPr>
        <p:spPr>
          <a:xfrm>
            <a:off x="2179594" y="2783791"/>
            <a:ext cx="5233142" cy="528369"/>
          </a:xfrm>
        </p:spPr>
        <p:txBody>
          <a:bodyPr>
            <a:noAutofit/>
          </a:bodyPr>
          <a:lstStyle>
            <a:lvl1pPr marL="0" indent="0">
              <a:buFont typeface="Arial" panose="020B0604020202020204" pitchFamily="34" charset="0"/>
              <a:buNone/>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p>
        </p:txBody>
      </p:sp>
      <p:sp>
        <p:nvSpPr>
          <p:cNvPr id="20" name="Text Placeholder 12">
            <a:extLst>
              <a:ext uri="{FF2B5EF4-FFF2-40B4-BE49-F238E27FC236}">
                <a16:creationId xmlns:a16="http://schemas.microsoft.com/office/drawing/2014/main" xmlns="" id="{04C06999-E3B5-3624-50E8-0D6549418861}"/>
              </a:ext>
            </a:extLst>
          </p:cNvPr>
          <p:cNvSpPr>
            <a:spLocks noGrp="1"/>
          </p:cNvSpPr>
          <p:nvPr>
            <p:ph type="body" sz="quarter" idx="43" hasCustomPrompt="1"/>
          </p:nvPr>
        </p:nvSpPr>
        <p:spPr>
          <a:xfrm>
            <a:off x="2179594" y="3442812"/>
            <a:ext cx="5233141" cy="225595"/>
          </a:xfrm>
        </p:spPr>
        <p:txBody>
          <a:bodyPr>
            <a:noAutofit/>
          </a:bodyPr>
          <a:lstStyle>
            <a:lvl1pPr marL="0" indent="0">
              <a:buFont typeface="Arial" panose="020B0604020202020204" pitchFamily="34" charset="0"/>
              <a:buNone/>
              <a:defRPr sz="1700" b="1" cap="all" baseline="0">
                <a:solidFill>
                  <a:schemeClr val="tx2"/>
                </a:solidFill>
                <a:latin typeface="Teva Sans" panose="020B0604030202020203" pitchFamily="34" charset="0"/>
              </a:defRPr>
            </a:lvl1pPr>
            <a:lvl2pPr marL="0" indent="0">
              <a:buNone/>
              <a:defRPr sz="1700" b="1" cap="all" baseline="0">
                <a:solidFill>
                  <a:schemeClr val="tx2"/>
                </a:solidFill>
                <a:latin typeface="Teva Sans" panose="020B0604030202020203" pitchFamily="34" charset="0"/>
              </a:defRPr>
            </a:lvl2pPr>
            <a:lvl3pPr marL="0" indent="0">
              <a:buNone/>
              <a:defRPr sz="1700" b="1" cap="all" baseline="0">
                <a:solidFill>
                  <a:schemeClr val="tx2"/>
                </a:solidFill>
                <a:latin typeface="Teva Sans" panose="020B0604030202020203" pitchFamily="34" charset="0"/>
              </a:defRPr>
            </a:lvl3pPr>
            <a:lvl4pPr marL="0" indent="0">
              <a:buNone/>
              <a:defRPr sz="1700" b="1" cap="all" baseline="0">
                <a:solidFill>
                  <a:schemeClr val="tx2"/>
                </a:solidFill>
                <a:latin typeface="Teva Sans" panose="020B0604030202020203" pitchFamily="34" charset="0"/>
              </a:defRPr>
            </a:lvl4pPr>
            <a:lvl5pPr marL="0" indent="0">
              <a:buNone/>
              <a:defRPr sz="1700" b="1" cap="all" baseline="0">
                <a:solidFill>
                  <a:schemeClr val="tx2"/>
                </a:solidFill>
                <a:latin typeface="Teva Sans" panose="020B0604030202020203" pitchFamily="34" charset="0"/>
              </a:defRPr>
            </a:lvl5pPr>
          </a:lstStyle>
          <a:p>
            <a:pPr lvl="0"/>
            <a:r>
              <a:rPr lang="en-US" dirty="0"/>
              <a:t>Click to add text</a:t>
            </a:r>
          </a:p>
        </p:txBody>
      </p:sp>
      <p:sp>
        <p:nvSpPr>
          <p:cNvPr id="21" name="Text Placeholder 12">
            <a:extLst>
              <a:ext uri="{FF2B5EF4-FFF2-40B4-BE49-F238E27FC236}">
                <a16:creationId xmlns:a16="http://schemas.microsoft.com/office/drawing/2014/main" xmlns="" id="{2FEB4160-81D3-56DE-A756-B1F7F71A4B84}"/>
              </a:ext>
            </a:extLst>
          </p:cNvPr>
          <p:cNvSpPr>
            <a:spLocks noGrp="1"/>
          </p:cNvSpPr>
          <p:nvPr>
            <p:ph type="body" sz="quarter" idx="44" hasCustomPrompt="1"/>
          </p:nvPr>
        </p:nvSpPr>
        <p:spPr>
          <a:xfrm>
            <a:off x="2179594" y="3751162"/>
            <a:ext cx="5233142" cy="528369"/>
          </a:xfrm>
        </p:spPr>
        <p:txBody>
          <a:bodyPr>
            <a:noAutofit/>
          </a:bodyPr>
          <a:lstStyle>
            <a:lvl1pPr marL="0" indent="0">
              <a:buFont typeface="Arial" panose="020B0604020202020204" pitchFamily="34" charset="0"/>
              <a:buNone/>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p>
        </p:txBody>
      </p:sp>
      <p:sp>
        <p:nvSpPr>
          <p:cNvPr id="24" name="Text Placeholder 12">
            <a:extLst>
              <a:ext uri="{FF2B5EF4-FFF2-40B4-BE49-F238E27FC236}">
                <a16:creationId xmlns:a16="http://schemas.microsoft.com/office/drawing/2014/main" xmlns="" id="{B3237400-0A6D-FAD1-95AB-20F7BEF9E91C}"/>
              </a:ext>
            </a:extLst>
          </p:cNvPr>
          <p:cNvSpPr>
            <a:spLocks noGrp="1"/>
          </p:cNvSpPr>
          <p:nvPr>
            <p:ph type="body" sz="quarter" idx="46" hasCustomPrompt="1"/>
          </p:nvPr>
        </p:nvSpPr>
        <p:spPr>
          <a:xfrm>
            <a:off x="2179594" y="4460319"/>
            <a:ext cx="5233141" cy="225595"/>
          </a:xfrm>
        </p:spPr>
        <p:txBody>
          <a:bodyPr>
            <a:noAutofit/>
          </a:bodyPr>
          <a:lstStyle>
            <a:lvl1pPr marL="0" indent="0">
              <a:buFont typeface="Arial" panose="020B0604020202020204" pitchFamily="34" charset="0"/>
              <a:buNone/>
              <a:defRPr sz="1700" b="1" cap="all" baseline="0">
                <a:solidFill>
                  <a:schemeClr val="tx2"/>
                </a:solidFill>
                <a:latin typeface="Teva Sans" panose="020B0604030202020203" pitchFamily="34" charset="0"/>
              </a:defRPr>
            </a:lvl1pPr>
            <a:lvl2pPr marL="0" indent="0">
              <a:buNone/>
              <a:defRPr sz="1700" b="1" cap="all" baseline="0">
                <a:solidFill>
                  <a:schemeClr val="tx2"/>
                </a:solidFill>
                <a:latin typeface="Teva Sans" panose="020B0604030202020203" pitchFamily="34" charset="0"/>
              </a:defRPr>
            </a:lvl2pPr>
            <a:lvl3pPr marL="0" indent="0">
              <a:buNone/>
              <a:defRPr sz="1700" b="1" cap="all" baseline="0">
                <a:solidFill>
                  <a:schemeClr val="tx2"/>
                </a:solidFill>
                <a:latin typeface="Teva Sans" panose="020B0604030202020203" pitchFamily="34" charset="0"/>
              </a:defRPr>
            </a:lvl3pPr>
            <a:lvl4pPr marL="0" indent="0">
              <a:buNone/>
              <a:defRPr sz="1700" b="1" cap="all" baseline="0">
                <a:solidFill>
                  <a:schemeClr val="tx2"/>
                </a:solidFill>
                <a:latin typeface="Teva Sans" panose="020B0604030202020203" pitchFamily="34" charset="0"/>
              </a:defRPr>
            </a:lvl4pPr>
            <a:lvl5pPr marL="0" indent="0">
              <a:buNone/>
              <a:defRPr sz="1700" b="1" cap="all" baseline="0">
                <a:solidFill>
                  <a:schemeClr val="tx2"/>
                </a:solidFill>
                <a:latin typeface="Teva Sans" panose="020B0604030202020203" pitchFamily="34" charset="0"/>
              </a:defRPr>
            </a:lvl5pPr>
          </a:lstStyle>
          <a:p>
            <a:pPr lvl="0"/>
            <a:r>
              <a:rPr lang="en-US" dirty="0"/>
              <a:t>Click to add text</a:t>
            </a:r>
          </a:p>
        </p:txBody>
      </p:sp>
      <p:sp>
        <p:nvSpPr>
          <p:cNvPr id="25" name="Text Placeholder 12">
            <a:extLst>
              <a:ext uri="{FF2B5EF4-FFF2-40B4-BE49-F238E27FC236}">
                <a16:creationId xmlns:a16="http://schemas.microsoft.com/office/drawing/2014/main" xmlns="" id="{A3D023B0-3FC2-10C4-429C-8FDAC029E934}"/>
              </a:ext>
            </a:extLst>
          </p:cNvPr>
          <p:cNvSpPr>
            <a:spLocks noGrp="1"/>
          </p:cNvSpPr>
          <p:nvPr>
            <p:ph type="body" sz="quarter" idx="47" hasCustomPrompt="1"/>
          </p:nvPr>
        </p:nvSpPr>
        <p:spPr>
          <a:xfrm>
            <a:off x="2179594" y="4768669"/>
            <a:ext cx="5233142" cy="528369"/>
          </a:xfrm>
        </p:spPr>
        <p:txBody>
          <a:bodyPr>
            <a:noAutofit/>
          </a:bodyPr>
          <a:lstStyle>
            <a:lvl1pPr marL="0" indent="0">
              <a:buFont typeface="Arial" panose="020B0604020202020204" pitchFamily="34" charset="0"/>
              <a:buNone/>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p>
        </p:txBody>
      </p:sp>
      <p:sp>
        <p:nvSpPr>
          <p:cNvPr id="28" name="Text Placeholder 12">
            <a:extLst>
              <a:ext uri="{FF2B5EF4-FFF2-40B4-BE49-F238E27FC236}">
                <a16:creationId xmlns:a16="http://schemas.microsoft.com/office/drawing/2014/main" xmlns="" id="{93057483-C0AF-3CCB-839D-3E61432CC4B8}"/>
              </a:ext>
            </a:extLst>
          </p:cNvPr>
          <p:cNvSpPr>
            <a:spLocks noGrp="1"/>
          </p:cNvSpPr>
          <p:nvPr>
            <p:ph type="body" sz="quarter" idx="49" hasCustomPrompt="1"/>
          </p:nvPr>
        </p:nvSpPr>
        <p:spPr>
          <a:xfrm>
            <a:off x="2179594" y="5435360"/>
            <a:ext cx="5233141" cy="225595"/>
          </a:xfrm>
        </p:spPr>
        <p:txBody>
          <a:bodyPr>
            <a:noAutofit/>
          </a:bodyPr>
          <a:lstStyle>
            <a:lvl1pPr marL="0" indent="0">
              <a:buFont typeface="Arial" panose="020B0604020202020204" pitchFamily="34" charset="0"/>
              <a:buNone/>
              <a:defRPr sz="1700" b="1" cap="all" baseline="0">
                <a:solidFill>
                  <a:schemeClr val="tx2"/>
                </a:solidFill>
                <a:latin typeface="Teva Sans" panose="020B0604030202020203" pitchFamily="34" charset="0"/>
              </a:defRPr>
            </a:lvl1pPr>
            <a:lvl2pPr marL="0" indent="0">
              <a:buNone/>
              <a:defRPr sz="1700" b="1" cap="all" baseline="0">
                <a:solidFill>
                  <a:schemeClr val="tx2"/>
                </a:solidFill>
                <a:latin typeface="Teva Sans" panose="020B0604030202020203" pitchFamily="34" charset="0"/>
              </a:defRPr>
            </a:lvl2pPr>
            <a:lvl3pPr marL="0" indent="0">
              <a:buNone/>
              <a:defRPr sz="1700" b="1" cap="all" baseline="0">
                <a:solidFill>
                  <a:schemeClr val="tx2"/>
                </a:solidFill>
                <a:latin typeface="Teva Sans" panose="020B0604030202020203" pitchFamily="34" charset="0"/>
              </a:defRPr>
            </a:lvl3pPr>
            <a:lvl4pPr marL="0" indent="0">
              <a:buNone/>
              <a:defRPr sz="1700" b="1" cap="all" baseline="0">
                <a:solidFill>
                  <a:schemeClr val="tx2"/>
                </a:solidFill>
                <a:latin typeface="Teva Sans" panose="020B0604030202020203" pitchFamily="34" charset="0"/>
              </a:defRPr>
            </a:lvl4pPr>
            <a:lvl5pPr marL="0" indent="0">
              <a:buNone/>
              <a:defRPr sz="1700" b="1" cap="all" baseline="0">
                <a:solidFill>
                  <a:schemeClr val="tx2"/>
                </a:solidFill>
                <a:latin typeface="Teva Sans" panose="020B0604030202020203" pitchFamily="34" charset="0"/>
              </a:defRPr>
            </a:lvl5pPr>
          </a:lstStyle>
          <a:p>
            <a:pPr lvl="0"/>
            <a:r>
              <a:rPr lang="en-US" dirty="0"/>
              <a:t>Click to add text</a:t>
            </a:r>
          </a:p>
        </p:txBody>
      </p:sp>
      <p:sp>
        <p:nvSpPr>
          <p:cNvPr id="29" name="Text Placeholder 12">
            <a:extLst>
              <a:ext uri="{FF2B5EF4-FFF2-40B4-BE49-F238E27FC236}">
                <a16:creationId xmlns:a16="http://schemas.microsoft.com/office/drawing/2014/main" xmlns="" id="{1E33A073-D8F5-25EC-B431-40DD4407BB1B}"/>
              </a:ext>
            </a:extLst>
          </p:cNvPr>
          <p:cNvSpPr>
            <a:spLocks noGrp="1"/>
          </p:cNvSpPr>
          <p:nvPr>
            <p:ph type="body" sz="quarter" idx="50" hasCustomPrompt="1"/>
          </p:nvPr>
        </p:nvSpPr>
        <p:spPr>
          <a:xfrm>
            <a:off x="2179594" y="5743710"/>
            <a:ext cx="5233142" cy="528369"/>
          </a:xfrm>
        </p:spPr>
        <p:txBody>
          <a:bodyPr>
            <a:noAutofit/>
          </a:bodyPr>
          <a:lstStyle>
            <a:lvl1pPr marL="0" indent="0">
              <a:buFont typeface="Arial" panose="020B0604020202020204" pitchFamily="34" charset="0"/>
              <a:buNone/>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p>
        </p:txBody>
      </p:sp>
      <p:sp>
        <p:nvSpPr>
          <p:cNvPr id="36" name="Text Placeholder 5">
            <a:extLst>
              <a:ext uri="{FF2B5EF4-FFF2-40B4-BE49-F238E27FC236}">
                <a16:creationId xmlns:a16="http://schemas.microsoft.com/office/drawing/2014/main" xmlns="" id="{E486182E-2C5D-A813-D75B-99B9CDF39CAE}"/>
              </a:ext>
            </a:extLst>
          </p:cNvPr>
          <p:cNvSpPr>
            <a:spLocks noGrp="1"/>
          </p:cNvSpPr>
          <p:nvPr>
            <p:ph type="body" sz="quarter" idx="26"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22" name="Textplatzhalter 6">
            <a:extLst>
              <a:ext uri="{FF2B5EF4-FFF2-40B4-BE49-F238E27FC236}">
                <a16:creationId xmlns:a16="http://schemas.microsoft.com/office/drawing/2014/main" xmlns="" id="{D38AA08B-552B-3677-D036-E5885203CF96}"/>
              </a:ext>
            </a:extLst>
          </p:cNvPr>
          <p:cNvSpPr>
            <a:spLocks noGrp="1"/>
          </p:cNvSpPr>
          <p:nvPr>
            <p:ph type="body" sz="quarter" idx="23" hasCustomPrompt="1"/>
          </p:nvPr>
        </p:nvSpPr>
        <p:spPr>
          <a:xfrm>
            <a:off x="863600" y="1498455"/>
            <a:ext cx="864000" cy="864000"/>
          </a:xfrm>
          <a:prstGeom prst="ellipse">
            <a:avLst/>
          </a:prstGeom>
          <a:solidFill>
            <a:schemeClr val="accent1"/>
          </a:solidFill>
        </p:spPr>
        <p:txBody>
          <a:bodyPr tIns="0" anchor="ctr">
            <a:normAutofit/>
          </a:bodyPr>
          <a:lstStyle>
            <a:lvl1pPr algn="ctr">
              <a:lnSpc>
                <a:spcPct val="100000"/>
              </a:lnSpc>
              <a:spcBef>
                <a:spcPts val="0"/>
              </a:spcBef>
              <a:defRPr sz="3500" b="0">
                <a:solidFill>
                  <a:schemeClr val="bg1"/>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de-DE" dirty="0"/>
              <a:t>0</a:t>
            </a:r>
          </a:p>
        </p:txBody>
      </p:sp>
      <p:sp>
        <p:nvSpPr>
          <p:cNvPr id="23" name="Textplatzhalter 6">
            <a:extLst>
              <a:ext uri="{FF2B5EF4-FFF2-40B4-BE49-F238E27FC236}">
                <a16:creationId xmlns:a16="http://schemas.microsoft.com/office/drawing/2014/main" xmlns="" id="{72D67985-3341-BF03-31AF-B9AADAD0C14C}"/>
              </a:ext>
            </a:extLst>
          </p:cNvPr>
          <p:cNvSpPr>
            <a:spLocks noGrp="1"/>
          </p:cNvSpPr>
          <p:nvPr>
            <p:ph type="body" sz="quarter" idx="51" hasCustomPrompt="1"/>
          </p:nvPr>
        </p:nvSpPr>
        <p:spPr>
          <a:xfrm>
            <a:off x="863600" y="2476355"/>
            <a:ext cx="864000" cy="864000"/>
          </a:xfrm>
          <a:prstGeom prst="ellipse">
            <a:avLst/>
          </a:prstGeom>
          <a:solidFill>
            <a:schemeClr val="tx2"/>
          </a:solidFill>
        </p:spPr>
        <p:txBody>
          <a:bodyPr tIns="0" anchor="ctr">
            <a:normAutofit/>
          </a:bodyPr>
          <a:lstStyle>
            <a:lvl1pPr algn="ctr">
              <a:lnSpc>
                <a:spcPct val="100000"/>
              </a:lnSpc>
              <a:spcBef>
                <a:spcPts val="0"/>
              </a:spcBef>
              <a:defRPr sz="3500" b="0">
                <a:solidFill>
                  <a:schemeClr val="bg1"/>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de-DE" dirty="0"/>
              <a:t>0</a:t>
            </a:r>
          </a:p>
        </p:txBody>
      </p:sp>
      <p:sp>
        <p:nvSpPr>
          <p:cNvPr id="26" name="Textplatzhalter 6">
            <a:extLst>
              <a:ext uri="{FF2B5EF4-FFF2-40B4-BE49-F238E27FC236}">
                <a16:creationId xmlns:a16="http://schemas.microsoft.com/office/drawing/2014/main" xmlns="" id="{BB6564D8-E12F-6138-E743-98A29E3990B7}"/>
              </a:ext>
            </a:extLst>
          </p:cNvPr>
          <p:cNvSpPr>
            <a:spLocks noGrp="1"/>
          </p:cNvSpPr>
          <p:nvPr>
            <p:ph type="body" sz="quarter" idx="52" hasCustomPrompt="1"/>
          </p:nvPr>
        </p:nvSpPr>
        <p:spPr>
          <a:xfrm>
            <a:off x="863600" y="3454255"/>
            <a:ext cx="864000" cy="864000"/>
          </a:xfrm>
          <a:prstGeom prst="ellipse">
            <a:avLst/>
          </a:prstGeom>
          <a:solidFill>
            <a:schemeClr val="accent3"/>
          </a:solidFill>
        </p:spPr>
        <p:txBody>
          <a:bodyPr tIns="0" anchor="ctr">
            <a:normAutofit/>
          </a:bodyPr>
          <a:lstStyle>
            <a:lvl1pPr algn="ctr">
              <a:lnSpc>
                <a:spcPct val="100000"/>
              </a:lnSpc>
              <a:spcBef>
                <a:spcPts val="0"/>
              </a:spcBef>
              <a:defRPr sz="3500" b="0">
                <a:solidFill>
                  <a:schemeClr val="bg1"/>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de-DE" dirty="0"/>
              <a:t>0</a:t>
            </a:r>
          </a:p>
        </p:txBody>
      </p:sp>
      <p:sp>
        <p:nvSpPr>
          <p:cNvPr id="27" name="Textplatzhalter 6">
            <a:extLst>
              <a:ext uri="{FF2B5EF4-FFF2-40B4-BE49-F238E27FC236}">
                <a16:creationId xmlns:a16="http://schemas.microsoft.com/office/drawing/2014/main" xmlns="" id="{4478756A-C744-302C-79D9-F74D1273F4ED}"/>
              </a:ext>
            </a:extLst>
          </p:cNvPr>
          <p:cNvSpPr>
            <a:spLocks noGrp="1"/>
          </p:cNvSpPr>
          <p:nvPr>
            <p:ph type="body" sz="quarter" idx="53" hasCustomPrompt="1"/>
          </p:nvPr>
        </p:nvSpPr>
        <p:spPr>
          <a:xfrm>
            <a:off x="863600" y="4432155"/>
            <a:ext cx="864000" cy="864000"/>
          </a:xfrm>
          <a:prstGeom prst="ellipse">
            <a:avLst/>
          </a:prstGeom>
          <a:solidFill>
            <a:schemeClr val="accent2"/>
          </a:solidFill>
        </p:spPr>
        <p:txBody>
          <a:bodyPr tIns="0" anchor="ctr">
            <a:normAutofit/>
          </a:bodyPr>
          <a:lstStyle>
            <a:lvl1pPr algn="ctr">
              <a:lnSpc>
                <a:spcPct val="100000"/>
              </a:lnSpc>
              <a:spcBef>
                <a:spcPts val="0"/>
              </a:spcBef>
              <a:defRPr sz="3500" b="0">
                <a:solidFill>
                  <a:schemeClr val="bg1"/>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de-DE" dirty="0"/>
              <a:t>0</a:t>
            </a:r>
          </a:p>
        </p:txBody>
      </p:sp>
      <p:sp>
        <p:nvSpPr>
          <p:cNvPr id="30" name="Textplatzhalter 6">
            <a:extLst>
              <a:ext uri="{FF2B5EF4-FFF2-40B4-BE49-F238E27FC236}">
                <a16:creationId xmlns:a16="http://schemas.microsoft.com/office/drawing/2014/main" xmlns="" id="{8D331B1B-1B14-C8CD-7779-15E5246B7F38}"/>
              </a:ext>
            </a:extLst>
          </p:cNvPr>
          <p:cNvSpPr>
            <a:spLocks noGrp="1"/>
          </p:cNvSpPr>
          <p:nvPr>
            <p:ph type="body" sz="quarter" idx="54" hasCustomPrompt="1"/>
          </p:nvPr>
        </p:nvSpPr>
        <p:spPr>
          <a:xfrm>
            <a:off x="863600" y="5410055"/>
            <a:ext cx="864000" cy="864000"/>
          </a:xfrm>
          <a:prstGeom prst="ellipse">
            <a:avLst/>
          </a:prstGeom>
          <a:solidFill>
            <a:schemeClr val="accent4"/>
          </a:solidFill>
        </p:spPr>
        <p:txBody>
          <a:bodyPr tIns="0" anchor="ctr">
            <a:normAutofit/>
          </a:bodyPr>
          <a:lstStyle>
            <a:lvl1pPr algn="ctr">
              <a:lnSpc>
                <a:spcPct val="100000"/>
              </a:lnSpc>
              <a:spcBef>
                <a:spcPts val="0"/>
              </a:spcBef>
              <a:defRPr sz="3500" b="0">
                <a:solidFill>
                  <a:schemeClr val="bg1"/>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de-DE" dirty="0"/>
              <a:t>0</a:t>
            </a:r>
          </a:p>
        </p:txBody>
      </p:sp>
    </p:spTree>
    <p:extLst>
      <p:ext uri="{BB962C8B-B14F-4D97-AF65-F5344CB8AC3E}">
        <p14:creationId xmlns:p14="http://schemas.microsoft.com/office/powerpoint/2010/main" val="612258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col highlight_1">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D820CC3-F500-DF4D-A598-CB101560A8A4}"/>
              </a:ext>
            </a:extLst>
          </p:cNvPr>
          <p:cNvSpPr/>
          <p:nvPr/>
        </p:nvSpPr>
        <p:spPr>
          <a:xfrm>
            <a:off x="927462" y="2089003"/>
            <a:ext cx="3728580" cy="3849105"/>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xmlns="" id="{2CBB6224-5F0C-F543-A5FB-5F019A4E657F}"/>
              </a:ext>
            </a:extLst>
          </p:cNvPr>
          <p:cNvSpPr/>
          <p:nvPr/>
        </p:nvSpPr>
        <p:spPr>
          <a:xfrm>
            <a:off x="4930002"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xmlns="" id="{7A3C3E7B-E031-3341-976A-3387FCF32707}"/>
              </a:ext>
            </a:extLst>
          </p:cNvPr>
          <p:cNvSpPr/>
          <p:nvPr/>
        </p:nvSpPr>
        <p:spPr>
          <a:xfrm>
            <a:off x="8254444"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5">
            <a:extLst>
              <a:ext uri="{FF2B5EF4-FFF2-40B4-BE49-F238E27FC236}">
                <a16:creationId xmlns:a16="http://schemas.microsoft.com/office/drawing/2014/main" xmlns="" id="{5AB6B1BF-D96E-D246-B831-23DE484FA6AF}"/>
              </a:ext>
            </a:extLst>
          </p:cNvPr>
          <p:cNvSpPr>
            <a:spLocks noGrp="1"/>
          </p:cNvSpPr>
          <p:nvPr>
            <p:ph type="body" sz="quarter" idx="24" hasCustomPrompt="1"/>
          </p:nvPr>
        </p:nvSpPr>
        <p:spPr>
          <a:xfrm>
            <a:off x="1217485" y="3753732"/>
            <a:ext cx="3151313" cy="1928075"/>
          </a:xfrm>
          <a:prstGeom prst="rect">
            <a:avLst/>
          </a:prstGeom>
        </p:spPr>
        <p:txBody>
          <a:bodyPr/>
          <a:lstStyle>
            <a:lvl1pPr algn="ctr">
              <a:lnSpc>
                <a:spcPct val="100000"/>
              </a:lnSpc>
              <a:spcBef>
                <a:spcPts val="600"/>
              </a:spcBef>
              <a:spcAft>
                <a:spcPts val="600"/>
              </a:spcAft>
              <a:defRPr sz="1500">
                <a:solidFill>
                  <a:schemeClr val="tx1"/>
                </a:solidFill>
                <a:latin typeface="+mj-lt"/>
              </a:defRPr>
            </a:lvl1pPr>
          </a:lstStyle>
          <a:p>
            <a:pPr lvl="0"/>
            <a:r>
              <a:rPr lang="en-GB" dirty="0"/>
              <a:t>Click to add text</a:t>
            </a:r>
          </a:p>
        </p:txBody>
      </p:sp>
      <p:sp>
        <p:nvSpPr>
          <p:cNvPr id="23" name="Text Placeholder 5">
            <a:extLst>
              <a:ext uri="{FF2B5EF4-FFF2-40B4-BE49-F238E27FC236}">
                <a16:creationId xmlns:a16="http://schemas.microsoft.com/office/drawing/2014/main" xmlns="" id="{7A45D28E-C9AB-6446-B5D2-3F49108C583D}"/>
              </a:ext>
            </a:extLst>
          </p:cNvPr>
          <p:cNvSpPr>
            <a:spLocks noGrp="1"/>
          </p:cNvSpPr>
          <p:nvPr>
            <p:ph type="body" sz="quarter" idx="25" hasCustomPrompt="1"/>
          </p:nvPr>
        </p:nvSpPr>
        <p:spPr>
          <a:xfrm>
            <a:off x="5138148" y="3753732"/>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dirty="0"/>
              <a:t>Click to add text</a:t>
            </a:r>
          </a:p>
        </p:txBody>
      </p:sp>
      <p:sp>
        <p:nvSpPr>
          <p:cNvPr id="24" name="Text Placeholder 5">
            <a:extLst>
              <a:ext uri="{FF2B5EF4-FFF2-40B4-BE49-F238E27FC236}">
                <a16:creationId xmlns:a16="http://schemas.microsoft.com/office/drawing/2014/main" xmlns="" id="{74DF9E92-5578-0241-9C13-F04485E0D08F}"/>
              </a:ext>
            </a:extLst>
          </p:cNvPr>
          <p:cNvSpPr>
            <a:spLocks noGrp="1"/>
          </p:cNvSpPr>
          <p:nvPr>
            <p:ph type="body" sz="quarter" idx="26" hasCustomPrompt="1"/>
          </p:nvPr>
        </p:nvSpPr>
        <p:spPr>
          <a:xfrm>
            <a:off x="8475259" y="375276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dirty="0"/>
              <a:t>Click to add text</a:t>
            </a:r>
          </a:p>
        </p:txBody>
      </p:sp>
      <p:sp>
        <p:nvSpPr>
          <p:cNvPr id="26" name="Text Placeholder 5">
            <a:extLst>
              <a:ext uri="{FF2B5EF4-FFF2-40B4-BE49-F238E27FC236}">
                <a16:creationId xmlns:a16="http://schemas.microsoft.com/office/drawing/2014/main" xmlns="" id="{2DEF92EE-F492-2F49-8AFA-0CD0EDC4D2D3}"/>
              </a:ext>
            </a:extLst>
          </p:cNvPr>
          <p:cNvSpPr>
            <a:spLocks noGrp="1"/>
          </p:cNvSpPr>
          <p:nvPr>
            <p:ph type="body" sz="quarter" idx="27" hasCustomPrompt="1"/>
          </p:nvPr>
        </p:nvSpPr>
        <p:spPr>
          <a:xfrm>
            <a:off x="1216094" y="3049061"/>
            <a:ext cx="3151313" cy="502678"/>
          </a:xfrm>
          <a:prstGeom prst="rect">
            <a:avLst/>
          </a:prstGeom>
        </p:spPr>
        <p:txBody>
          <a:bodyPr>
            <a:normAutofit/>
          </a:bodyPr>
          <a:lstStyle>
            <a:lvl1pPr algn="ctr">
              <a:lnSpc>
                <a:spcPct val="100000"/>
              </a:lnSpc>
              <a:spcBef>
                <a:spcPts val="0"/>
              </a:spcBef>
              <a:spcAft>
                <a:spcPts val="0"/>
              </a:spcAft>
              <a:defRPr sz="3300">
                <a:solidFill>
                  <a:schemeClr val="accent4"/>
                </a:solidFill>
                <a:latin typeface="+mj-lt"/>
              </a:defRPr>
            </a:lvl1pPr>
          </a:lstStyle>
          <a:p>
            <a:pPr lvl="0"/>
            <a:r>
              <a:rPr lang="en-GB" dirty="0"/>
              <a:t>Click to add text</a:t>
            </a:r>
          </a:p>
        </p:txBody>
      </p:sp>
      <p:sp>
        <p:nvSpPr>
          <p:cNvPr id="27" name="Text Placeholder 5">
            <a:extLst>
              <a:ext uri="{FF2B5EF4-FFF2-40B4-BE49-F238E27FC236}">
                <a16:creationId xmlns:a16="http://schemas.microsoft.com/office/drawing/2014/main" xmlns="" id="{69DEC324-5380-2647-AAFA-16BFA59010F3}"/>
              </a:ext>
            </a:extLst>
          </p:cNvPr>
          <p:cNvSpPr>
            <a:spLocks noGrp="1"/>
          </p:cNvSpPr>
          <p:nvPr>
            <p:ph type="body" sz="quarter" idx="28" hasCustomPrompt="1"/>
          </p:nvPr>
        </p:nvSpPr>
        <p:spPr>
          <a:xfrm>
            <a:off x="5150817" y="3118300"/>
            <a:ext cx="2608852" cy="502678"/>
          </a:xfrm>
          <a:prstGeom prst="rect">
            <a:avLst/>
          </a:prstGeom>
        </p:spPr>
        <p:txBody>
          <a:bodyPr>
            <a:normAutofit/>
          </a:bodyPr>
          <a:lstStyle>
            <a:lvl1pPr algn="ctr">
              <a:lnSpc>
                <a:spcPct val="100000"/>
              </a:lnSpc>
              <a:spcBef>
                <a:spcPts val="0"/>
              </a:spcBef>
              <a:spcAft>
                <a:spcPts val="0"/>
              </a:spcAft>
              <a:defRPr sz="2700">
                <a:solidFill>
                  <a:schemeClr val="accent3"/>
                </a:solidFill>
                <a:latin typeface="+mj-lt"/>
              </a:defRPr>
            </a:lvl1pPr>
          </a:lstStyle>
          <a:p>
            <a:pPr lvl="0"/>
            <a:r>
              <a:rPr lang="en-GB" dirty="0"/>
              <a:t>Click to add text</a:t>
            </a:r>
          </a:p>
        </p:txBody>
      </p:sp>
      <p:sp>
        <p:nvSpPr>
          <p:cNvPr id="29" name="Text Placeholder 5">
            <a:extLst>
              <a:ext uri="{FF2B5EF4-FFF2-40B4-BE49-F238E27FC236}">
                <a16:creationId xmlns:a16="http://schemas.microsoft.com/office/drawing/2014/main" xmlns="" id="{D8428A27-2680-2145-B382-B6556CD90A72}"/>
              </a:ext>
            </a:extLst>
          </p:cNvPr>
          <p:cNvSpPr>
            <a:spLocks noGrp="1"/>
          </p:cNvSpPr>
          <p:nvPr>
            <p:ph type="body" sz="quarter" idx="29" hasCustomPrompt="1"/>
          </p:nvPr>
        </p:nvSpPr>
        <p:spPr>
          <a:xfrm>
            <a:off x="8477978" y="3127727"/>
            <a:ext cx="2608852" cy="502678"/>
          </a:xfrm>
          <a:prstGeom prst="rect">
            <a:avLst/>
          </a:prstGeom>
        </p:spPr>
        <p:txBody>
          <a:bodyPr>
            <a:normAutofit/>
          </a:bodyPr>
          <a:lstStyle>
            <a:lvl1pPr algn="ctr">
              <a:lnSpc>
                <a:spcPct val="100000"/>
              </a:lnSpc>
              <a:spcBef>
                <a:spcPts val="0"/>
              </a:spcBef>
              <a:spcAft>
                <a:spcPts val="0"/>
              </a:spcAft>
              <a:defRPr sz="2700">
                <a:solidFill>
                  <a:schemeClr val="tx2"/>
                </a:solidFill>
                <a:latin typeface="+mj-lt"/>
              </a:defRPr>
            </a:lvl1pPr>
          </a:lstStyle>
          <a:p>
            <a:pPr lvl="0"/>
            <a:r>
              <a:rPr lang="en-GB" dirty="0"/>
              <a:t>Click to add text</a:t>
            </a:r>
          </a:p>
        </p:txBody>
      </p:sp>
      <p:sp>
        <p:nvSpPr>
          <p:cNvPr id="5" name="Title 4">
            <a:extLst>
              <a:ext uri="{FF2B5EF4-FFF2-40B4-BE49-F238E27FC236}">
                <a16:creationId xmlns:a16="http://schemas.microsoft.com/office/drawing/2014/main" xmlns="" id="{DF764933-9954-9E46-19BD-096D8904E74E}"/>
              </a:ext>
            </a:extLst>
          </p:cNvPr>
          <p:cNvSpPr>
            <a:spLocks noGrp="1"/>
          </p:cNvSpPr>
          <p:nvPr>
            <p:ph type="title" hasCustomPrompt="1"/>
          </p:nvPr>
        </p:nvSpPr>
        <p:spPr/>
        <p:txBody>
          <a:bodyPr/>
          <a:lstStyle>
            <a:lvl1pPr rtl="0">
              <a:defRPr/>
            </a:lvl1pPr>
          </a:lstStyle>
          <a:p>
            <a:r>
              <a:rPr lang="en-US" dirty="0"/>
              <a:t>Click to add title</a:t>
            </a:r>
            <a:endParaRPr lang="en-GB" dirty="0"/>
          </a:p>
        </p:txBody>
      </p:sp>
      <p:sp>
        <p:nvSpPr>
          <p:cNvPr id="17" name="Text Placeholder 8">
            <a:extLst>
              <a:ext uri="{FF2B5EF4-FFF2-40B4-BE49-F238E27FC236}">
                <a16:creationId xmlns:a16="http://schemas.microsoft.com/office/drawing/2014/main" xmlns="" id="{E0BBE176-D8D2-A11B-1218-DE69DE8C8AFF}"/>
              </a:ext>
            </a:extLst>
          </p:cNvPr>
          <p:cNvSpPr>
            <a:spLocks noGrp="1"/>
          </p:cNvSpPr>
          <p:nvPr>
            <p:ph type="body" sz="quarter" idx="13" hasCustomPrompt="1"/>
          </p:nvPr>
        </p:nvSpPr>
        <p:spPr>
          <a:xfrm>
            <a:off x="2171632" y="1453643"/>
            <a:ext cx="1240240" cy="1240240"/>
          </a:xfrm>
          <a:prstGeom prst="ellipse">
            <a:avLst/>
          </a:prstGeom>
          <a:solidFill>
            <a:schemeClr val="accent4"/>
          </a:solidFill>
        </p:spPr>
        <p:txBody>
          <a:bodyPr>
            <a:normAutofit/>
          </a:bodyPr>
          <a:lstStyle>
            <a:lvl1pPr>
              <a:defRPr>
                <a:noFill/>
              </a:defRPr>
            </a:lvl1pPr>
          </a:lstStyle>
          <a:p>
            <a:pPr lvl="0"/>
            <a:r>
              <a:rPr lang="en-US" dirty="0"/>
              <a:t>.</a:t>
            </a:r>
            <a:endParaRPr lang="en-GB" dirty="0"/>
          </a:p>
        </p:txBody>
      </p:sp>
      <p:sp>
        <p:nvSpPr>
          <p:cNvPr id="18" name="Picture Placeholder 5">
            <a:extLst>
              <a:ext uri="{FF2B5EF4-FFF2-40B4-BE49-F238E27FC236}">
                <a16:creationId xmlns:a16="http://schemas.microsoft.com/office/drawing/2014/main" xmlns="" id="{2BD39903-DBBD-B3F6-86BF-6AA7D84D56E5}"/>
              </a:ext>
            </a:extLst>
          </p:cNvPr>
          <p:cNvSpPr>
            <a:spLocks noGrp="1"/>
          </p:cNvSpPr>
          <p:nvPr>
            <p:ph type="pic" sz="quarter" idx="14" hasCustomPrompt="1"/>
          </p:nvPr>
        </p:nvSpPr>
        <p:spPr>
          <a:xfrm>
            <a:off x="2389261" y="1671274"/>
            <a:ext cx="804978" cy="804978"/>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31" name="Text Placeholder 8">
            <a:extLst>
              <a:ext uri="{FF2B5EF4-FFF2-40B4-BE49-F238E27FC236}">
                <a16:creationId xmlns:a16="http://schemas.microsoft.com/office/drawing/2014/main" xmlns="" id="{0B17888D-E5B9-82F3-84FE-E9B484B3C625}"/>
              </a:ext>
            </a:extLst>
          </p:cNvPr>
          <p:cNvSpPr>
            <a:spLocks noGrp="1"/>
          </p:cNvSpPr>
          <p:nvPr>
            <p:ph type="body" sz="quarter" idx="47" hasCustomPrompt="1"/>
          </p:nvPr>
        </p:nvSpPr>
        <p:spPr>
          <a:xfrm>
            <a:off x="5949362" y="1856579"/>
            <a:ext cx="1032804" cy="1032804"/>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32" name="Picture Placeholder 5">
            <a:extLst>
              <a:ext uri="{FF2B5EF4-FFF2-40B4-BE49-F238E27FC236}">
                <a16:creationId xmlns:a16="http://schemas.microsoft.com/office/drawing/2014/main" xmlns="" id="{DA893D25-4E85-715D-C817-FE7CBF888896}"/>
              </a:ext>
            </a:extLst>
          </p:cNvPr>
          <p:cNvSpPr>
            <a:spLocks noGrp="1"/>
          </p:cNvSpPr>
          <p:nvPr>
            <p:ph type="pic" sz="quarter" idx="48" hasCustomPrompt="1"/>
          </p:nvPr>
        </p:nvSpPr>
        <p:spPr>
          <a:xfrm>
            <a:off x="6151751" y="2049780"/>
            <a:ext cx="637212" cy="637212"/>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37" name="Text Placeholder 8">
            <a:extLst>
              <a:ext uri="{FF2B5EF4-FFF2-40B4-BE49-F238E27FC236}">
                <a16:creationId xmlns:a16="http://schemas.microsoft.com/office/drawing/2014/main" xmlns="" id="{26D3E07F-FBAC-83F2-F7C8-2FC5831724F7}"/>
              </a:ext>
            </a:extLst>
          </p:cNvPr>
          <p:cNvSpPr>
            <a:spLocks noGrp="1"/>
          </p:cNvSpPr>
          <p:nvPr>
            <p:ph type="body" sz="quarter" idx="49" hasCustomPrompt="1"/>
          </p:nvPr>
        </p:nvSpPr>
        <p:spPr>
          <a:xfrm>
            <a:off x="9263283" y="1856579"/>
            <a:ext cx="1032804" cy="1032804"/>
          </a:xfrm>
          <a:prstGeom prst="ellipse">
            <a:avLst/>
          </a:prstGeom>
          <a:solidFill>
            <a:schemeClr val="tx2"/>
          </a:solidFill>
        </p:spPr>
        <p:txBody>
          <a:bodyPr>
            <a:normAutofit/>
          </a:bodyPr>
          <a:lstStyle>
            <a:lvl1pPr>
              <a:defRPr>
                <a:noFill/>
              </a:defRPr>
            </a:lvl1pPr>
          </a:lstStyle>
          <a:p>
            <a:pPr lvl="0"/>
            <a:r>
              <a:rPr lang="en-US" dirty="0"/>
              <a:t>.</a:t>
            </a:r>
            <a:endParaRPr lang="en-GB" dirty="0"/>
          </a:p>
        </p:txBody>
      </p:sp>
      <p:sp>
        <p:nvSpPr>
          <p:cNvPr id="38" name="Picture Placeholder 5">
            <a:extLst>
              <a:ext uri="{FF2B5EF4-FFF2-40B4-BE49-F238E27FC236}">
                <a16:creationId xmlns:a16="http://schemas.microsoft.com/office/drawing/2014/main" xmlns="" id="{BAD55A23-5303-DF49-A592-6387639C3658}"/>
              </a:ext>
            </a:extLst>
          </p:cNvPr>
          <p:cNvSpPr>
            <a:spLocks noGrp="1"/>
          </p:cNvSpPr>
          <p:nvPr>
            <p:ph type="pic" sz="quarter" idx="50" hasCustomPrompt="1"/>
          </p:nvPr>
        </p:nvSpPr>
        <p:spPr>
          <a:xfrm>
            <a:off x="9468893" y="2049780"/>
            <a:ext cx="637212" cy="637212"/>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2" name="Text Placeholder 5">
            <a:extLst>
              <a:ext uri="{FF2B5EF4-FFF2-40B4-BE49-F238E27FC236}">
                <a16:creationId xmlns:a16="http://schemas.microsoft.com/office/drawing/2014/main" xmlns="" id="{BBD436D3-E174-E6C2-D638-E6F719B6C45A}"/>
              </a:ext>
            </a:extLst>
          </p:cNvPr>
          <p:cNvSpPr>
            <a:spLocks noGrp="1"/>
          </p:cNvSpPr>
          <p:nvPr>
            <p:ph type="body" sz="quarter" idx="51"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4" name="Slide Number Placeholder 3">
            <a:extLst>
              <a:ext uri="{FF2B5EF4-FFF2-40B4-BE49-F238E27FC236}">
                <a16:creationId xmlns:a16="http://schemas.microsoft.com/office/drawing/2014/main" xmlns="" id="{14643144-954F-F62C-0C5A-E7806E76139B}"/>
              </a:ext>
            </a:extLst>
          </p:cNvPr>
          <p:cNvSpPr>
            <a:spLocks noGrp="1"/>
          </p:cNvSpPr>
          <p:nvPr>
            <p:ph type="sldNum" sz="quarter" idx="52"/>
          </p:nvPr>
        </p:nvSpPr>
        <p:spPr/>
        <p:txBody>
          <a:bodyPr/>
          <a:lstStyle/>
          <a:p>
            <a:fld id="{C2832ACA-4727-4D4C-ACEE-24DD06899962}" type="slidenum">
              <a:rPr lang="en-US" smtClean="0"/>
              <a:pPr/>
              <a:t>‹#›</a:t>
            </a:fld>
            <a:r>
              <a:rPr lang="en-US" dirty="0"/>
              <a:t> |</a:t>
            </a:r>
          </a:p>
        </p:txBody>
      </p:sp>
    </p:spTree>
    <p:extLst>
      <p:ext uri="{BB962C8B-B14F-4D97-AF65-F5344CB8AC3E}">
        <p14:creationId xmlns:p14="http://schemas.microsoft.com/office/powerpoint/2010/main" val="327850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 highlight_2">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D820CC3-F500-DF4D-A598-CB101560A8A4}"/>
              </a:ext>
            </a:extLst>
          </p:cNvPr>
          <p:cNvSpPr/>
          <p:nvPr/>
        </p:nvSpPr>
        <p:spPr>
          <a:xfrm>
            <a:off x="4246581" y="2089003"/>
            <a:ext cx="3728580" cy="3849105"/>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xmlns="" id="{2CBB6224-5F0C-F543-A5FB-5F019A4E657F}"/>
              </a:ext>
            </a:extLst>
          </p:cNvPr>
          <p:cNvSpPr/>
          <p:nvPr/>
        </p:nvSpPr>
        <p:spPr>
          <a:xfrm>
            <a:off x="916816"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xmlns="" id="{7A3C3E7B-E031-3341-976A-3387FCF32707}"/>
              </a:ext>
            </a:extLst>
          </p:cNvPr>
          <p:cNvSpPr/>
          <p:nvPr/>
        </p:nvSpPr>
        <p:spPr>
          <a:xfrm>
            <a:off x="8254444"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5">
            <a:extLst>
              <a:ext uri="{FF2B5EF4-FFF2-40B4-BE49-F238E27FC236}">
                <a16:creationId xmlns:a16="http://schemas.microsoft.com/office/drawing/2014/main" xmlns="" id="{F3746A92-DE21-5A46-88D9-6BA3E3C17D4E}"/>
              </a:ext>
            </a:extLst>
          </p:cNvPr>
          <p:cNvSpPr>
            <a:spLocks noGrp="1"/>
          </p:cNvSpPr>
          <p:nvPr>
            <p:ph type="body" sz="quarter" idx="25" hasCustomPrompt="1"/>
          </p:nvPr>
        </p:nvSpPr>
        <p:spPr>
          <a:xfrm>
            <a:off x="1114081" y="374894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dirty="0"/>
              <a:t>Click to add text</a:t>
            </a:r>
          </a:p>
        </p:txBody>
      </p:sp>
      <p:sp>
        <p:nvSpPr>
          <p:cNvPr id="25" name="Text Placeholder 5">
            <a:extLst>
              <a:ext uri="{FF2B5EF4-FFF2-40B4-BE49-F238E27FC236}">
                <a16:creationId xmlns:a16="http://schemas.microsoft.com/office/drawing/2014/main" xmlns="" id="{2F166F03-A13E-EE49-99F2-0DDC0CFEBFD8}"/>
              </a:ext>
            </a:extLst>
          </p:cNvPr>
          <p:cNvSpPr>
            <a:spLocks noGrp="1"/>
          </p:cNvSpPr>
          <p:nvPr>
            <p:ph type="body" sz="quarter" idx="27" hasCustomPrompt="1"/>
          </p:nvPr>
        </p:nvSpPr>
        <p:spPr>
          <a:xfrm>
            <a:off x="4535214" y="3748940"/>
            <a:ext cx="3151313" cy="1928075"/>
          </a:xfrm>
          <a:prstGeom prst="rect">
            <a:avLst/>
          </a:prstGeom>
        </p:spPr>
        <p:txBody>
          <a:bodyPr/>
          <a:lstStyle>
            <a:lvl1pPr algn="ctr">
              <a:lnSpc>
                <a:spcPct val="100000"/>
              </a:lnSpc>
              <a:spcBef>
                <a:spcPts val="600"/>
              </a:spcBef>
              <a:spcAft>
                <a:spcPts val="600"/>
              </a:spcAft>
              <a:defRPr sz="1500">
                <a:solidFill>
                  <a:schemeClr val="tx1"/>
                </a:solidFill>
                <a:latin typeface="+mj-lt"/>
              </a:defRPr>
            </a:lvl1pPr>
          </a:lstStyle>
          <a:p>
            <a:pPr lvl="0"/>
            <a:r>
              <a:rPr lang="en-GB" dirty="0"/>
              <a:t>Click to add text</a:t>
            </a:r>
          </a:p>
        </p:txBody>
      </p:sp>
      <p:sp>
        <p:nvSpPr>
          <p:cNvPr id="26" name="Text Placeholder 5">
            <a:extLst>
              <a:ext uri="{FF2B5EF4-FFF2-40B4-BE49-F238E27FC236}">
                <a16:creationId xmlns:a16="http://schemas.microsoft.com/office/drawing/2014/main" xmlns="" id="{76A68B81-911E-5540-9FC3-A3277695EAA9}"/>
              </a:ext>
            </a:extLst>
          </p:cNvPr>
          <p:cNvSpPr>
            <a:spLocks noGrp="1"/>
          </p:cNvSpPr>
          <p:nvPr>
            <p:ph type="body" sz="quarter" idx="28" hasCustomPrompt="1"/>
          </p:nvPr>
        </p:nvSpPr>
        <p:spPr>
          <a:xfrm>
            <a:off x="4520342" y="3039476"/>
            <a:ext cx="3151313" cy="502678"/>
          </a:xfrm>
          <a:prstGeom prst="rect">
            <a:avLst/>
          </a:prstGeom>
        </p:spPr>
        <p:txBody>
          <a:bodyPr>
            <a:normAutofit/>
          </a:bodyPr>
          <a:lstStyle>
            <a:lvl1pPr algn="ctr">
              <a:lnSpc>
                <a:spcPct val="100000"/>
              </a:lnSpc>
              <a:spcBef>
                <a:spcPts val="0"/>
              </a:spcBef>
              <a:spcAft>
                <a:spcPts val="0"/>
              </a:spcAft>
              <a:defRPr sz="3300">
                <a:solidFill>
                  <a:schemeClr val="accent3"/>
                </a:solidFill>
                <a:latin typeface="+mj-lt"/>
              </a:defRPr>
            </a:lvl1pPr>
          </a:lstStyle>
          <a:p>
            <a:pPr lvl="0"/>
            <a:r>
              <a:rPr lang="en-GB" dirty="0"/>
              <a:t>Click to add text</a:t>
            </a:r>
          </a:p>
        </p:txBody>
      </p:sp>
      <p:sp>
        <p:nvSpPr>
          <p:cNvPr id="27" name="Text Placeholder 5">
            <a:extLst>
              <a:ext uri="{FF2B5EF4-FFF2-40B4-BE49-F238E27FC236}">
                <a16:creationId xmlns:a16="http://schemas.microsoft.com/office/drawing/2014/main" xmlns="" id="{D873E16B-C46B-A842-AF7C-90CF1AEF6E72}"/>
              </a:ext>
            </a:extLst>
          </p:cNvPr>
          <p:cNvSpPr>
            <a:spLocks noGrp="1"/>
          </p:cNvSpPr>
          <p:nvPr>
            <p:ph type="body" sz="quarter" idx="29" hasCustomPrompt="1"/>
          </p:nvPr>
        </p:nvSpPr>
        <p:spPr>
          <a:xfrm>
            <a:off x="1114081" y="3128729"/>
            <a:ext cx="2608852" cy="502678"/>
          </a:xfrm>
          <a:prstGeom prst="rect">
            <a:avLst/>
          </a:prstGeom>
        </p:spPr>
        <p:txBody>
          <a:bodyPr>
            <a:normAutofit/>
          </a:bodyPr>
          <a:lstStyle>
            <a:lvl1pPr algn="ctr">
              <a:lnSpc>
                <a:spcPct val="100000"/>
              </a:lnSpc>
              <a:spcBef>
                <a:spcPts val="0"/>
              </a:spcBef>
              <a:spcAft>
                <a:spcPts val="0"/>
              </a:spcAft>
              <a:defRPr sz="2700">
                <a:solidFill>
                  <a:schemeClr val="accent4"/>
                </a:solidFill>
                <a:latin typeface="+mj-lt"/>
              </a:defRPr>
            </a:lvl1pPr>
          </a:lstStyle>
          <a:p>
            <a:pPr lvl="0"/>
            <a:r>
              <a:rPr lang="en-GB" dirty="0"/>
              <a:t>Click to add text</a:t>
            </a:r>
          </a:p>
        </p:txBody>
      </p:sp>
      <p:sp>
        <p:nvSpPr>
          <p:cNvPr id="31" name="Text Placeholder 5">
            <a:extLst>
              <a:ext uri="{FF2B5EF4-FFF2-40B4-BE49-F238E27FC236}">
                <a16:creationId xmlns:a16="http://schemas.microsoft.com/office/drawing/2014/main" xmlns="" id="{167DC81B-3C11-A74A-8C02-73C982D63E63}"/>
              </a:ext>
            </a:extLst>
          </p:cNvPr>
          <p:cNvSpPr>
            <a:spLocks noGrp="1"/>
          </p:cNvSpPr>
          <p:nvPr>
            <p:ph type="body" sz="quarter" idx="26" hasCustomPrompt="1"/>
          </p:nvPr>
        </p:nvSpPr>
        <p:spPr>
          <a:xfrm>
            <a:off x="8475259" y="375276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dirty="0"/>
              <a:t>Click to add text</a:t>
            </a:r>
          </a:p>
        </p:txBody>
      </p:sp>
      <p:sp>
        <p:nvSpPr>
          <p:cNvPr id="32" name="Text Placeholder 5">
            <a:extLst>
              <a:ext uri="{FF2B5EF4-FFF2-40B4-BE49-F238E27FC236}">
                <a16:creationId xmlns:a16="http://schemas.microsoft.com/office/drawing/2014/main" xmlns="" id="{B9E2663D-5BC7-B340-8C69-164AE7E9448C}"/>
              </a:ext>
            </a:extLst>
          </p:cNvPr>
          <p:cNvSpPr>
            <a:spLocks noGrp="1"/>
          </p:cNvSpPr>
          <p:nvPr>
            <p:ph type="body" sz="quarter" idx="33" hasCustomPrompt="1"/>
          </p:nvPr>
        </p:nvSpPr>
        <p:spPr>
          <a:xfrm>
            <a:off x="8477978" y="3127727"/>
            <a:ext cx="2608852" cy="502678"/>
          </a:xfrm>
          <a:prstGeom prst="rect">
            <a:avLst/>
          </a:prstGeom>
        </p:spPr>
        <p:txBody>
          <a:bodyPr>
            <a:normAutofit/>
          </a:bodyPr>
          <a:lstStyle>
            <a:lvl1pPr algn="ctr">
              <a:lnSpc>
                <a:spcPct val="100000"/>
              </a:lnSpc>
              <a:spcBef>
                <a:spcPts val="0"/>
              </a:spcBef>
              <a:spcAft>
                <a:spcPts val="0"/>
              </a:spcAft>
              <a:defRPr sz="2700">
                <a:solidFill>
                  <a:schemeClr val="tx2"/>
                </a:solidFill>
                <a:latin typeface="+mj-lt"/>
              </a:defRPr>
            </a:lvl1pPr>
          </a:lstStyle>
          <a:p>
            <a:pPr lvl="0"/>
            <a:r>
              <a:rPr lang="en-GB" dirty="0"/>
              <a:t>Click to add text</a:t>
            </a:r>
          </a:p>
        </p:txBody>
      </p:sp>
      <p:sp>
        <p:nvSpPr>
          <p:cNvPr id="5" name="Title 4">
            <a:extLst>
              <a:ext uri="{FF2B5EF4-FFF2-40B4-BE49-F238E27FC236}">
                <a16:creationId xmlns:a16="http://schemas.microsoft.com/office/drawing/2014/main" xmlns="" id="{F4EA00DC-62BF-5D32-12FA-242AA515D6CD}"/>
              </a:ext>
            </a:extLst>
          </p:cNvPr>
          <p:cNvSpPr>
            <a:spLocks noGrp="1"/>
          </p:cNvSpPr>
          <p:nvPr>
            <p:ph type="title" hasCustomPrompt="1"/>
          </p:nvPr>
        </p:nvSpPr>
        <p:spPr/>
        <p:txBody>
          <a:bodyPr/>
          <a:lstStyle>
            <a:lvl1pPr rtl="0">
              <a:defRPr/>
            </a:lvl1pPr>
          </a:lstStyle>
          <a:p>
            <a:r>
              <a:rPr lang="en-US" dirty="0"/>
              <a:t>Click to add title</a:t>
            </a:r>
            <a:endParaRPr lang="en-GB" dirty="0"/>
          </a:p>
        </p:txBody>
      </p:sp>
      <p:sp>
        <p:nvSpPr>
          <p:cNvPr id="16" name="Text Placeholder 8">
            <a:extLst>
              <a:ext uri="{FF2B5EF4-FFF2-40B4-BE49-F238E27FC236}">
                <a16:creationId xmlns:a16="http://schemas.microsoft.com/office/drawing/2014/main" xmlns="" id="{92BBB080-A4D1-935E-26AC-5F90200A955B}"/>
              </a:ext>
            </a:extLst>
          </p:cNvPr>
          <p:cNvSpPr>
            <a:spLocks noGrp="1"/>
          </p:cNvSpPr>
          <p:nvPr>
            <p:ph type="body" sz="quarter" idx="13" hasCustomPrompt="1"/>
          </p:nvPr>
        </p:nvSpPr>
        <p:spPr>
          <a:xfrm>
            <a:off x="5474652" y="1453643"/>
            <a:ext cx="1240240" cy="1240240"/>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17" name="Picture Placeholder 5">
            <a:extLst>
              <a:ext uri="{FF2B5EF4-FFF2-40B4-BE49-F238E27FC236}">
                <a16:creationId xmlns:a16="http://schemas.microsoft.com/office/drawing/2014/main" xmlns="" id="{685949E2-36BC-4B0F-D44D-0D78E3694C13}"/>
              </a:ext>
            </a:extLst>
          </p:cNvPr>
          <p:cNvSpPr>
            <a:spLocks noGrp="1"/>
          </p:cNvSpPr>
          <p:nvPr>
            <p:ph type="pic" sz="quarter" idx="14" hasCustomPrompt="1"/>
          </p:nvPr>
        </p:nvSpPr>
        <p:spPr>
          <a:xfrm>
            <a:off x="5692281" y="1671274"/>
            <a:ext cx="804978" cy="804978"/>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24" name="Text Placeholder 8">
            <a:extLst>
              <a:ext uri="{FF2B5EF4-FFF2-40B4-BE49-F238E27FC236}">
                <a16:creationId xmlns:a16="http://schemas.microsoft.com/office/drawing/2014/main" xmlns="" id="{188289DC-EA94-C9AE-6369-98F80770D6FE}"/>
              </a:ext>
            </a:extLst>
          </p:cNvPr>
          <p:cNvSpPr>
            <a:spLocks noGrp="1"/>
          </p:cNvSpPr>
          <p:nvPr>
            <p:ph type="body" sz="quarter" idx="49" hasCustomPrompt="1"/>
          </p:nvPr>
        </p:nvSpPr>
        <p:spPr>
          <a:xfrm>
            <a:off x="1962237" y="1852403"/>
            <a:ext cx="1032804" cy="1032804"/>
          </a:xfrm>
          <a:prstGeom prst="ellipse">
            <a:avLst/>
          </a:prstGeom>
          <a:solidFill>
            <a:schemeClr val="accent4"/>
          </a:solidFill>
        </p:spPr>
        <p:txBody>
          <a:bodyPr>
            <a:normAutofit/>
          </a:bodyPr>
          <a:lstStyle>
            <a:lvl1pPr>
              <a:defRPr>
                <a:noFill/>
              </a:defRPr>
            </a:lvl1pPr>
          </a:lstStyle>
          <a:p>
            <a:pPr lvl="0"/>
            <a:r>
              <a:rPr lang="en-US" dirty="0"/>
              <a:t>.</a:t>
            </a:r>
            <a:endParaRPr lang="en-GB" dirty="0"/>
          </a:p>
        </p:txBody>
      </p:sp>
      <p:sp>
        <p:nvSpPr>
          <p:cNvPr id="29" name="Picture Placeholder 5">
            <a:extLst>
              <a:ext uri="{FF2B5EF4-FFF2-40B4-BE49-F238E27FC236}">
                <a16:creationId xmlns:a16="http://schemas.microsoft.com/office/drawing/2014/main" xmlns="" id="{FDEE9C17-D620-8CC2-EBA3-94D0AFE699B2}"/>
              </a:ext>
            </a:extLst>
          </p:cNvPr>
          <p:cNvSpPr>
            <a:spLocks noGrp="1"/>
          </p:cNvSpPr>
          <p:nvPr>
            <p:ph type="pic" sz="quarter" idx="50" hasCustomPrompt="1"/>
          </p:nvPr>
        </p:nvSpPr>
        <p:spPr>
          <a:xfrm>
            <a:off x="2166715" y="2045604"/>
            <a:ext cx="637212" cy="637212"/>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35" name="Text Placeholder 8">
            <a:extLst>
              <a:ext uri="{FF2B5EF4-FFF2-40B4-BE49-F238E27FC236}">
                <a16:creationId xmlns:a16="http://schemas.microsoft.com/office/drawing/2014/main" xmlns="" id="{5DA0D535-1D52-6E08-B611-E0198CBDCA7F}"/>
              </a:ext>
            </a:extLst>
          </p:cNvPr>
          <p:cNvSpPr>
            <a:spLocks noGrp="1"/>
          </p:cNvSpPr>
          <p:nvPr>
            <p:ph type="body" sz="quarter" idx="51" hasCustomPrompt="1"/>
          </p:nvPr>
        </p:nvSpPr>
        <p:spPr>
          <a:xfrm>
            <a:off x="9263283" y="1856579"/>
            <a:ext cx="1032804" cy="1032804"/>
          </a:xfrm>
          <a:prstGeom prst="ellipse">
            <a:avLst/>
          </a:prstGeom>
          <a:solidFill>
            <a:schemeClr val="tx2"/>
          </a:solidFill>
        </p:spPr>
        <p:txBody>
          <a:bodyPr>
            <a:normAutofit/>
          </a:bodyPr>
          <a:lstStyle>
            <a:lvl1pPr>
              <a:defRPr>
                <a:noFill/>
              </a:defRPr>
            </a:lvl1pPr>
          </a:lstStyle>
          <a:p>
            <a:pPr lvl="0"/>
            <a:r>
              <a:rPr lang="en-US" dirty="0"/>
              <a:t>.</a:t>
            </a:r>
            <a:endParaRPr lang="en-GB" dirty="0"/>
          </a:p>
        </p:txBody>
      </p:sp>
      <p:sp>
        <p:nvSpPr>
          <p:cNvPr id="36" name="Picture Placeholder 5">
            <a:extLst>
              <a:ext uri="{FF2B5EF4-FFF2-40B4-BE49-F238E27FC236}">
                <a16:creationId xmlns:a16="http://schemas.microsoft.com/office/drawing/2014/main" xmlns="" id="{A58AF4B2-1E94-6A37-918D-7C1645D7D5AE}"/>
              </a:ext>
            </a:extLst>
          </p:cNvPr>
          <p:cNvSpPr>
            <a:spLocks noGrp="1"/>
          </p:cNvSpPr>
          <p:nvPr>
            <p:ph type="pic" sz="quarter" idx="52" hasCustomPrompt="1"/>
          </p:nvPr>
        </p:nvSpPr>
        <p:spPr>
          <a:xfrm>
            <a:off x="9468893" y="2049780"/>
            <a:ext cx="637212" cy="637212"/>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2" name="Text Placeholder 5">
            <a:extLst>
              <a:ext uri="{FF2B5EF4-FFF2-40B4-BE49-F238E27FC236}">
                <a16:creationId xmlns:a16="http://schemas.microsoft.com/office/drawing/2014/main" xmlns="" id="{78489CC1-330C-BA43-515C-974BA3836EDF}"/>
              </a:ext>
            </a:extLst>
          </p:cNvPr>
          <p:cNvSpPr>
            <a:spLocks noGrp="1"/>
          </p:cNvSpPr>
          <p:nvPr>
            <p:ph type="body" sz="quarter" idx="5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4" name="Slide Number Placeholder 3">
            <a:extLst>
              <a:ext uri="{FF2B5EF4-FFF2-40B4-BE49-F238E27FC236}">
                <a16:creationId xmlns:a16="http://schemas.microsoft.com/office/drawing/2014/main" xmlns="" id="{2FC0E8D1-8BB1-1AFF-25DE-1DE4DE99F23A}"/>
              </a:ext>
            </a:extLst>
          </p:cNvPr>
          <p:cNvSpPr>
            <a:spLocks noGrp="1"/>
          </p:cNvSpPr>
          <p:nvPr>
            <p:ph type="sldNum" sz="quarter" idx="54"/>
          </p:nvPr>
        </p:nvSpPr>
        <p:spPr/>
        <p:txBody>
          <a:bodyPr/>
          <a:lstStyle/>
          <a:p>
            <a:fld id="{C2832ACA-4727-4D4C-ACEE-24DD06899962}" type="slidenum">
              <a:rPr lang="en-US" smtClean="0"/>
              <a:pPr/>
              <a:t>‹#›</a:t>
            </a:fld>
            <a:r>
              <a:rPr lang="en-US" dirty="0"/>
              <a:t> |</a:t>
            </a:r>
          </a:p>
        </p:txBody>
      </p:sp>
    </p:spTree>
    <p:extLst>
      <p:ext uri="{BB962C8B-B14F-4D97-AF65-F5344CB8AC3E}">
        <p14:creationId xmlns:p14="http://schemas.microsoft.com/office/powerpoint/2010/main" val="3421281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col highlight_3">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BD820CC3-F500-DF4D-A598-CB101560A8A4}"/>
              </a:ext>
            </a:extLst>
          </p:cNvPr>
          <p:cNvSpPr/>
          <p:nvPr/>
        </p:nvSpPr>
        <p:spPr>
          <a:xfrm>
            <a:off x="7588708" y="2089003"/>
            <a:ext cx="3728580" cy="3849105"/>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xmlns="" id="{2CBB6224-5F0C-F543-A5FB-5F019A4E657F}"/>
              </a:ext>
            </a:extLst>
          </p:cNvPr>
          <p:cNvSpPr/>
          <p:nvPr/>
        </p:nvSpPr>
        <p:spPr>
          <a:xfrm>
            <a:off x="916816"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xmlns="" id="{7A3C3E7B-E031-3341-976A-3387FCF32707}"/>
              </a:ext>
            </a:extLst>
          </p:cNvPr>
          <p:cNvSpPr/>
          <p:nvPr/>
        </p:nvSpPr>
        <p:spPr>
          <a:xfrm>
            <a:off x="4252762" y="2381751"/>
            <a:ext cx="3050482" cy="3149058"/>
          </a:xfrm>
          <a:prstGeom prst="rect">
            <a:avLst/>
          </a:prstGeom>
          <a:solidFill>
            <a:schemeClr val="bg1"/>
          </a:solidFill>
          <a:ln>
            <a:noFill/>
          </a:ln>
          <a:effectLst>
            <a:outerShdw blurRad="1016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 Placeholder 5">
            <a:extLst>
              <a:ext uri="{FF2B5EF4-FFF2-40B4-BE49-F238E27FC236}">
                <a16:creationId xmlns:a16="http://schemas.microsoft.com/office/drawing/2014/main" xmlns="" id="{6DCEBD2A-D409-4A48-9C35-1C6BE14074C0}"/>
              </a:ext>
            </a:extLst>
          </p:cNvPr>
          <p:cNvSpPr>
            <a:spLocks noGrp="1"/>
          </p:cNvSpPr>
          <p:nvPr>
            <p:ph type="body" sz="quarter" idx="25" hasCustomPrompt="1"/>
          </p:nvPr>
        </p:nvSpPr>
        <p:spPr>
          <a:xfrm>
            <a:off x="7878733" y="3755905"/>
            <a:ext cx="3151313" cy="1928075"/>
          </a:xfrm>
          <a:prstGeom prst="rect">
            <a:avLst/>
          </a:prstGeom>
        </p:spPr>
        <p:txBody>
          <a:bodyPr/>
          <a:lstStyle>
            <a:lvl1pPr algn="ctr">
              <a:lnSpc>
                <a:spcPct val="100000"/>
              </a:lnSpc>
              <a:spcBef>
                <a:spcPts val="600"/>
              </a:spcBef>
              <a:spcAft>
                <a:spcPts val="600"/>
              </a:spcAft>
              <a:defRPr sz="1500">
                <a:solidFill>
                  <a:schemeClr val="tx1"/>
                </a:solidFill>
                <a:latin typeface="+mj-lt"/>
              </a:defRPr>
            </a:lvl1pPr>
          </a:lstStyle>
          <a:p>
            <a:pPr lvl="0"/>
            <a:r>
              <a:rPr lang="en-GB" dirty="0"/>
              <a:t>Click to add text</a:t>
            </a:r>
          </a:p>
        </p:txBody>
      </p:sp>
      <p:sp>
        <p:nvSpPr>
          <p:cNvPr id="25" name="Text Placeholder 5">
            <a:extLst>
              <a:ext uri="{FF2B5EF4-FFF2-40B4-BE49-F238E27FC236}">
                <a16:creationId xmlns:a16="http://schemas.microsoft.com/office/drawing/2014/main" xmlns="" id="{C9B13394-DB54-6E49-9368-8BBFF68BBEB8}"/>
              </a:ext>
            </a:extLst>
          </p:cNvPr>
          <p:cNvSpPr>
            <a:spLocks noGrp="1"/>
          </p:cNvSpPr>
          <p:nvPr>
            <p:ph type="body" sz="quarter" idx="27" hasCustomPrompt="1"/>
          </p:nvPr>
        </p:nvSpPr>
        <p:spPr>
          <a:xfrm>
            <a:off x="4472275" y="374894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dirty="0"/>
              <a:t>Click to add text</a:t>
            </a:r>
          </a:p>
        </p:txBody>
      </p:sp>
      <p:sp>
        <p:nvSpPr>
          <p:cNvPr id="26" name="Text Placeholder 5">
            <a:extLst>
              <a:ext uri="{FF2B5EF4-FFF2-40B4-BE49-F238E27FC236}">
                <a16:creationId xmlns:a16="http://schemas.microsoft.com/office/drawing/2014/main" xmlns="" id="{F1C136F0-48F2-9247-9755-C498C15145C4}"/>
              </a:ext>
            </a:extLst>
          </p:cNvPr>
          <p:cNvSpPr>
            <a:spLocks noGrp="1"/>
          </p:cNvSpPr>
          <p:nvPr>
            <p:ph type="body" sz="quarter" idx="28" hasCustomPrompt="1"/>
          </p:nvPr>
        </p:nvSpPr>
        <p:spPr>
          <a:xfrm>
            <a:off x="7877340" y="3039378"/>
            <a:ext cx="3151313" cy="502678"/>
          </a:xfrm>
          <a:prstGeom prst="rect">
            <a:avLst/>
          </a:prstGeom>
        </p:spPr>
        <p:txBody>
          <a:bodyPr>
            <a:normAutofit/>
          </a:bodyPr>
          <a:lstStyle>
            <a:lvl1pPr algn="ctr">
              <a:lnSpc>
                <a:spcPct val="100000"/>
              </a:lnSpc>
              <a:spcBef>
                <a:spcPts val="0"/>
              </a:spcBef>
              <a:spcAft>
                <a:spcPts val="0"/>
              </a:spcAft>
              <a:defRPr sz="3300">
                <a:solidFill>
                  <a:schemeClr val="tx2"/>
                </a:solidFill>
                <a:latin typeface="+mj-lt"/>
              </a:defRPr>
            </a:lvl1pPr>
          </a:lstStyle>
          <a:p>
            <a:pPr lvl="0"/>
            <a:r>
              <a:rPr lang="en-GB" dirty="0"/>
              <a:t>Click to add text</a:t>
            </a:r>
          </a:p>
        </p:txBody>
      </p:sp>
      <p:sp>
        <p:nvSpPr>
          <p:cNvPr id="27" name="Text Placeholder 5">
            <a:extLst>
              <a:ext uri="{FF2B5EF4-FFF2-40B4-BE49-F238E27FC236}">
                <a16:creationId xmlns:a16="http://schemas.microsoft.com/office/drawing/2014/main" xmlns="" id="{A5623EE6-0E5F-A648-92F2-C5FEF7C66453}"/>
              </a:ext>
            </a:extLst>
          </p:cNvPr>
          <p:cNvSpPr>
            <a:spLocks noGrp="1"/>
          </p:cNvSpPr>
          <p:nvPr>
            <p:ph type="body" sz="quarter" idx="29" hasCustomPrompt="1"/>
          </p:nvPr>
        </p:nvSpPr>
        <p:spPr>
          <a:xfrm>
            <a:off x="4472275" y="3118300"/>
            <a:ext cx="2608852" cy="502678"/>
          </a:xfrm>
          <a:prstGeom prst="rect">
            <a:avLst/>
          </a:prstGeom>
        </p:spPr>
        <p:txBody>
          <a:bodyPr>
            <a:normAutofit/>
          </a:bodyPr>
          <a:lstStyle>
            <a:lvl1pPr algn="ctr">
              <a:lnSpc>
                <a:spcPct val="100000"/>
              </a:lnSpc>
              <a:spcBef>
                <a:spcPts val="0"/>
              </a:spcBef>
              <a:spcAft>
                <a:spcPts val="0"/>
              </a:spcAft>
              <a:defRPr sz="2700">
                <a:solidFill>
                  <a:schemeClr val="accent3"/>
                </a:solidFill>
                <a:latin typeface="+mj-lt"/>
              </a:defRPr>
            </a:lvl1pPr>
          </a:lstStyle>
          <a:p>
            <a:pPr lvl="0"/>
            <a:r>
              <a:rPr lang="en-GB" dirty="0"/>
              <a:t>Click to add text</a:t>
            </a:r>
          </a:p>
        </p:txBody>
      </p:sp>
      <p:sp>
        <p:nvSpPr>
          <p:cNvPr id="31" name="Text Placeholder 5">
            <a:extLst>
              <a:ext uri="{FF2B5EF4-FFF2-40B4-BE49-F238E27FC236}">
                <a16:creationId xmlns:a16="http://schemas.microsoft.com/office/drawing/2014/main" xmlns="" id="{CD701F25-EAA4-6540-BBE3-B441862B7862}"/>
              </a:ext>
            </a:extLst>
          </p:cNvPr>
          <p:cNvSpPr>
            <a:spLocks noGrp="1"/>
          </p:cNvSpPr>
          <p:nvPr>
            <p:ph type="body" sz="quarter" idx="33" hasCustomPrompt="1"/>
          </p:nvPr>
        </p:nvSpPr>
        <p:spPr>
          <a:xfrm>
            <a:off x="1114081" y="3748940"/>
            <a:ext cx="2608852" cy="1631069"/>
          </a:xfrm>
          <a:prstGeom prst="rect">
            <a:avLst/>
          </a:prstGeom>
        </p:spPr>
        <p:txBody>
          <a:bodyPr/>
          <a:lstStyle>
            <a:lvl1pPr algn="ctr">
              <a:lnSpc>
                <a:spcPct val="100000"/>
              </a:lnSpc>
              <a:spcBef>
                <a:spcPts val="400"/>
              </a:spcBef>
              <a:spcAft>
                <a:spcPts val="400"/>
              </a:spcAft>
              <a:defRPr sz="1300">
                <a:solidFill>
                  <a:schemeClr val="tx1"/>
                </a:solidFill>
                <a:latin typeface="+mj-lt"/>
              </a:defRPr>
            </a:lvl1pPr>
          </a:lstStyle>
          <a:p>
            <a:pPr lvl="0"/>
            <a:r>
              <a:rPr lang="en-GB" dirty="0"/>
              <a:t>Click to add text</a:t>
            </a:r>
          </a:p>
        </p:txBody>
      </p:sp>
      <p:sp>
        <p:nvSpPr>
          <p:cNvPr id="32" name="Text Placeholder 5">
            <a:extLst>
              <a:ext uri="{FF2B5EF4-FFF2-40B4-BE49-F238E27FC236}">
                <a16:creationId xmlns:a16="http://schemas.microsoft.com/office/drawing/2014/main" xmlns="" id="{0C56F8C8-F77E-F546-9C4E-FDA0A3589B94}"/>
              </a:ext>
            </a:extLst>
          </p:cNvPr>
          <p:cNvSpPr>
            <a:spLocks noGrp="1"/>
          </p:cNvSpPr>
          <p:nvPr>
            <p:ph type="body" sz="quarter" idx="34" hasCustomPrompt="1"/>
          </p:nvPr>
        </p:nvSpPr>
        <p:spPr>
          <a:xfrm>
            <a:off x="1114081" y="3128729"/>
            <a:ext cx="2608852" cy="502678"/>
          </a:xfrm>
          <a:prstGeom prst="rect">
            <a:avLst/>
          </a:prstGeom>
        </p:spPr>
        <p:txBody>
          <a:bodyPr>
            <a:normAutofit/>
          </a:bodyPr>
          <a:lstStyle>
            <a:lvl1pPr algn="ctr">
              <a:lnSpc>
                <a:spcPct val="100000"/>
              </a:lnSpc>
              <a:spcBef>
                <a:spcPts val="0"/>
              </a:spcBef>
              <a:spcAft>
                <a:spcPts val="0"/>
              </a:spcAft>
              <a:defRPr sz="2700">
                <a:solidFill>
                  <a:schemeClr val="accent4"/>
                </a:solidFill>
                <a:latin typeface="+mj-lt"/>
              </a:defRPr>
            </a:lvl1pPr>
          </a:lstStyle>
          <a:p>
            <a:pPr lvl="0"/>
            <a:r>
              <a:rPr lang="en-GB" dirty="0"/>
              <a:t>Click to add text</a:t>
            </a:r>
          </a:p>
        </p:txBody>
      </p:sp>
      <p:sp>
        <p:nvSpPr>
          <p:cNvPr id="5" name="Title 4">
            <a:extLst>
              <a:ext uri="{FF2B5EF4-FFF2-40B4-BE49-F238E27FC236}">
                <a16:creationId xmlns:a16="http://schemas.microsoft.com/office/drawing/2014/main" xmlns="" id="{66D9FA28-BA26-23E8-ECCE-97CAAFB97B0B}"/>
              </a:ext>
            </a:extLst>
          </p:cNvPr>
          <p:cNvSpPr>
            <a:spLocks noGrp="1"/>
          </p:cNvSpPr>
          <p:nvPr>
            <p:ph type="title" hasCustomPrompt="1"/>
          </p:nvPr>
        </p:nvSpPr>
        <p:spPr/>
        <p:txBody>
          <a:bodyPr/>
          <a:lstStyle>
            <a:lvl1pPr rtl="0">
              <a:defRPr/>
            </a:lvl1pPr>
          </a:lstStyle>
          <a:p>
            <a:r>
              <a:rPr lang="en-US" dirty="0"/>
              <a:t>Click to add title</a:t>
            </a:r>
            <a:endParaRPr lang="en-GB" dirty="0"/>
          </a:p>
        </p:txBody>
      </p:sp>
      <p:sp>
        <p:nvSpPr>
          <p:cNvPr id="14" name="Text Placeholder 8">
            <a:extLst>
              <a:ext uri="{FF2B5EF4-FFF2-40B4-BE49-F238E27FC236}">
                <a16:creationId xmlns:a16="http://schemas.microsoft.com/office/drawing/2014/main" xmlns="" id="{C72D8ADA-F357-87ED-DA56-0DE5E9BF3CA4}"/>
              </a:ext>
            </a:extLst>
          </p:cNvPr>
          <p:cNvSpPr>
            <a:spLocks noGrp="1"/>
          </p:cNvSpPr>
          <p:nvPr>
            <p:ph type="body" sz="quarter" idx="13" hasCustomPrompt="1"/>
          </p:nvPr>
        </p:nvSpPr>
        <p:spPr>
          <a:xfrm>
            <a:off x="8832878" y="1453643"/>
            <a:ext cx="1240240" cy="1240240"/>
          </a:xfrm>
          <a:prstGeom prst="ellipse">
            <a:avLst/>
          </a:prstGeom>
          <a:solidFill>
            <a:schemeClr val="tx2"/>
          </a:solidFill>
        </p:spPr>
        <p:txBody>
          <a:bodyPr>
            <a:normAutofit/>
          </a:bodyPr>
          <a:lstStyle>
            <a:lvl1pPr>
              <a:defRPr>
                <a:noFill/>
              </a:defRPr>
            </a:lvl1pPr>
          </a:lstStyle>
          <a:p>
            <a:pPr lvl="0"/>
            <a:r>
              <a:rPr lang="en-US" dirty="0"/>
              <a:t>.</a:t>
            </a:r>
            <a:endParaRPr lang="en-GB" dirty="0"/>
          </a:p>
        </p:txBody>
      </p:sp>
      <p:sp>
        <p:nvSpPr>
          <p:cNvPr id="15" name="Picture Placeholder 5">
            <a:extLst>
              <a:ext uri="{FF2B5EF4-FFF2-40B4-BE49-F238E27FC236}">
                <a16:creationId xmlns:a16="http://schemas.microsoft.com/office/drawing/2014/main" xmlns="" id="{8CCB57BE-1F21-0546-21F7-75560C366625}"/>
              </a:ext>
            </a:extLst>
          </p:cNvPr>
          <p:cNvSpPr>
            <a:spLocks noGrp="1"/>
          </p:cNvSpPr>
          <p:nvPr>
            <p:ph type="pic" sz="quarter" idx="14" hasCustomPrompt="1"/>
          </p:nvPr>
        </p:nvSpPr>
        <p:spPr>
          <a:xfrm>
            <a:off x="9062088" y="1671274"/>
            <a:ext cx="804978" cy="804978"/>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16" name="Text Placeholder 8">
            <a:extLst>
              <a:ext uri="{FF2B5EF4-FFF2-40B4-BE49-F238E27FC236}">
                <a16:creationId xmlns:a16="http://schemas.microsoft.com/office/drawing/2014/main" xmlns="" id="{C08C32EB-52DC-DE1F-DA6E-8B23F5FF7C09}"/>
              </a:ext>
            </a:extLst>
          </p:cNvPr>
          <p:cNvSpPr>
            <a:spLocks noGrp="1"/>
          </p:cNvSpPr>
          <p:nvPr>
            <p:ph type="body" sz="quarter" idx="47" hasCustomPrompt="1"/>
          </p:nvPr>
        </p:nvSpPr>
        <p:spPr>
          <a:xfrm>
            <a:off x="5261601" y="1856579"/>
            <a:ext cx="1032804" cy="1032804"/>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17" name="Picture Placeholder 5">
            <a:extLst>
              <a:ext uri="{FF2B5EF4-FFF2-40B4-BE49-F238E27FC236}">
                <a16:creationId xmlns:a16="http://schemas.microsoft.com/office/drawing/2014/main" xmlns="" id="{EF119D0A-207A-AD90-D3E2-219696B14B9A}"/>
              </a:ext>
            </a:extLst>
          </p:cNvPr>
          <p:cNvSpPr>
            <a:spLocks noGrp="1"/>
          </p:cNvSpPr>
          <p:nvPr>
            <p:ph type="pic" sz="quarter" idx="48" hasCustomPrompt="1"/>
          </p:nvPr>
        </p:nvSpPr>
        <p:spPr>
          <a:xfrm>
            <a:off x="5466079" y="2049780"/>
            <a:ext cx="637212" cy="637212"/>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23" name="Text Placeholder 8">
            <a:extLst>
              <a:ext uri="{FF2B5EF4-FFF2-40B4-BE49-F238E27FC236}">
                <a16:creationId xmlns:a16="http://schemas.microsoft.com/office/drawing/2014/main" xmlns="" id="{8E3A6196-9721-C5E1-F954-BC0A9C42176A}"/>
              </a:ext>
            </a:extLst>
          </p:cNvPr>
          <p:cNvSpPr>
            <a:spLocks noGrp="1"/>
          </p:cNvSpPr>
          <p:nvPr>
            <p:ph type="body" sz="quarter" idx="49" hasCustomPrompt="1"/>
          </p:nvPr>
        </p:nvSpPr>
        <p:spPr>
          <a:xfrm>
            <a:off x="1962237" y="1852403"/>
            <a:ext cx="1032804" cy="1032804"/>
          </a:xfrm>
          <a:prstGeom prst="ellipse">
            <a:avLst/>
          </a:prstGeom>
          <a:solidFill>
            <a:schemeClr val="accent4"/>
          </a:solidFill>
        </p:spPr>
        <p:txBody>
          <a:bodyPr>
            <a:normAutofit/>
          </a:bodyPr>
          <a:lstStyle>
            <a:lvl1pPr>
              <a:defRPr>
                <a:noFill/>
              </a:defRPr>
            </a:lvl1pPr>
          </a:lstStyle>
          <a:p>
            <a:pPr lvl="0"/>
            <a:r>
              <a:rPr lang="en-US" dirty="0"/>
              <a:t>.</a:t>
            </a:r>
            <a:endParaRPr lang="en-GB" dirty="0"/>
          </a:p>
        </p:txBody>
      </p:sp>
      <p:sp>
        <p:nvSpPr>
          <p:cNvPr id="29" name="Picture Placeholder 5">
            <a:extLst>
              <a:ext uri="{FF2B5EF4-FFF2-40B4-BE49-F238E27FC236}">
                <a16:creationId xmlns:a16="http://schemas.microsoft.com/office/drawing/2014/main" xmlns="" id="{21DDC077-1746-46E5-4D4B-33BAE1FE7AF3}"/>
              </a:ext>
            </a:extLst>
          </p:cNvPr>
          <p:cNvSpPr>
            <a:spLocks noGrp="1"/>
          </p:cNvSpPr>
          <p:nvPr>
            <p:ph type="pic" sz="quarter" idx="50" hasCustomPrompt="1"/>
          </p:nvPr>
        </p:nvSpPr>
        <p:spPr>
          <a:xfrm>
            <a:off x="2166715" y="2045604"/>
            <a:ext cx="637212" cy="637212"/>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2" name="Text Placeholder 5">
            <a:extLst>
              <a:ext uri="{FF2B5EF4-FFF2-40B4-BE49-F238E27FC236}">
                <a16:creationId xmlns:a16="http://schemas.microsoft.com/office/drawing/2014/main" xmlns="" id="{85629EA9-52EB-5229-8A46-25193E8F8BD7}"/>
              </a:ext>
            </a:extLst>
          </p:cNvPr>
          <p:cNvSpPr>
            <a:spLocks noGrp="1"/>
          </p:cNvSpPr>
          <p:nvPr>
            <p:ph type="body" sz="quarter" idx="51"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4" name="Slide Number Placeholder 3">
            <a:extLst>
              <a:ext uri="{FF2B5EF4-FFF2-40B4-BE49-F238E27FC236}">
                <a16:creationId xmlns:a16="http://schemas.microsoft.com/office/drawing/2014/main" xmlns="" id="{2CFB3D49-956C-11B3-3D73-302AA9D61F99}"/>
              </a:ext>
            </a:extLst>
          </p:cNvPr>
          <p:cNvSpPr>
            <a:spLocks noGrp="1"/>
          </p:cNvSpPr>
          <p:nvPr>
            <p:ph type="sldNum" sz="quarter" idx="52"/>
          </p:nvPr>
        </p:nvSpPr>
        <p:spPr/>
        <p:txBody>
          <a:bodyPr/>
          <a:lstStyle/>
          <a:p>
            <a:fld id="{C2832ACA-4727-4D4C-ACEE-24DD06899962}" type="slidenum">
              <a:rPr lang="en-US" smtClean="0"/>
              <a:pPr/>
              <a:t>‹#›</a:t>
            </a:fld>
            <a:r>
              <a:rPr lang="en-US" dirty="0"/>
              <a:t> |</a:t>
            </a:r>
          </a:p>
        </p:txBody>
      </p:sp>
    </p:spTree>
    <p:extLst>
      <p:ext uri="{BB962C8B-B14F-4D97-AF65-F5344CB8AC3E}">
        <p14:creationId xmlns:p14="http://schemas.microsoft.com/office/powerpoint/2010/main" val="80763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Grey slide with title">
    <p:bg>
      <p:bgPr>
        <a:solidFill>
          <a:schemeClr val="bg2"/>
        </a:solidFill>
        <a:effectLst/>
      </p:bgPr>
    </p:b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xmlns="" id="{60BFA330-E8E8-349A-D302-BB81B26AB4A8}"/>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55" name="Titel 1">
            <a:extLst>
              <a:ext uri="{FF2B5EF4-FFF2-40B4-BE49-F238E27FC236}">
                <a16:creationId xmlns:a16="http://schemas.microsoft.com/office/drawing/2014/main" xmlns="" id="{6D87375D-5AB8-50BD-0CEF-52B82E099505}"/>
              </a:ext>
            </a:extLst>
          </p:cNvPr>
          <p:cNvSpPr>
            <a:spLocks noGrp="1"/>
          </p:cNvSpPr>
          <p:nvPr>
            <p:ph type="title" hasCustomPrompt="1"/>
          </p:nvPr>
        </p:nvSpPr>
        <p:spPr>
          <a:xfrm>
            <a:off x="342900" y="342900"/>
            <a:ext cx="11506200" cy="1008228"/>
          </a:xfrm>
        </p:spPr>
        <p:txBody>
          <a:bodyPr>
            <a:normAutofit/>
          </a:bodyPr>
          <a:lstStyle>
            <a:lvl1pPr rtl="0">
              <a:defRPr/>
            </a:lvl1pPr>
          </a:lstStyle>
          <a:p>
            <a:r>
              <a:rPr lang="de-DE" dirty="0"/>
              <a:t>Click to </a:t>
            </a:r>
            <a:r>
              <a:rPr lang="de-DE" dirty="0" err="1"/>
              <a:t>add</a:t>
            </a:r>
            <a:r>
              <a:rPr lang="de-DE" dirty="0"/>
              <a:t> title</a:t>
            </a:r>
            <a:endParaRPr lang="en-GB" dirty="0"/>
          </a:p>
        </p:txBody>
      </p:sp>
      <p:sp>
        <p:nvSpPr>
          <p:cNvPr id="12" name="Text Placeholder 5">
            <a:extLst>
              <a:ext uri="{FF2B5EF4-FFF2-40B4-BE49-F238E27FC236}">
                <a16:creationId xmlns:a16="http://schemas.microsoft.com/office/drawing/2014/main" xmlns="" id="{0A26F6AC-8F09-2EE0-A840-A5C0950D732D}"/>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11" name="Text Placeholder 19">
            <a:extLst>
              <a:ext uri="{FF2B5EF4-FFF2-40B4-BE49-F238E27FC236}">
                <a16:creationId xmlns:a16="http://schemas.microsoft.com/office/drawing/2014/main" xmlns="" id="{6565FA0C-9CDB-7221-186E-AB85C303E70D}"/>
              </a:ext>
            </a:extLst>
          </p:cNvPr>
          <p:cNvSpPr>
            <a:spLocks noGrp="1"/>
          </p:cNvSpPr>
          <p:nvPr>
            <p:ph type="body" sz="quarter" idx="45"/>
          </p:nvPr>
        </p:nvSpPr>
        <p:spPr>
          <a:xfrm>
            <a:off x="3408149" y="2447830"/>
            <a:ext cx="2613546" cy="3516242"/>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solidFill>
                  <a:schemeClr val="bg1"/>
                </a:solid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3" name="Text Placeholder 19">
            <a:extLst>
              <a:ext uri="{FF2B5EF4-FFF2-40B4-BE49-F238E27FC236}">
                <a16:creationId xmlns:a16="http://schemas.microsoft.com/office/drawing/2014/main" xmlns="" id="{E1DDCE95-57BD-7261-0300-49AC46173D69}"/>
              </a:ext>
            </a:extLst>
          </p:cNvPr>
          <p:cNvSpPr>
            <a:spLocks noGrp="1"/>
          </p:cNvSpPr>
          <p:nvPr>
            <p:ph type="body" sz="quarter" idx="46"/>
          </p:nvPr>
        </p:nvSpPr>
        <p:spPr>
          <a:xfrm>
            <a:off x="6176749" y="2447830"/>
            <a:ext cx="2613546" cy="3516242"/>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solidFill>
                  <a:schemeClr val="bg1"/>
                </a:solid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4" name="Text Placeholder 19">
            <a:extLst>
              <a:ext uri="{FF2B5EF4-FFF2-40B4-BE49-F238E27FC236}">
                <a16:creationId xmlns:a16="http://schemas.microsoft.com/office/drawing/2014/main" xmlns="" id="{97F497C2-3073-2E96-A9D6-196609E18994}"/>
              </a:ext>
            </a:extLst>
          </p:cNvPr>
          <p:cNvSpPr>
            <a:spLocks noGrp="1"/>
          </p:cNvSpPr>
          <p:nvPr>
            <p:ph type="body" sz="quarter" idx="47"/>
          </p:nvPr>
        </p:nvSpPr>
        <p:spPr>
          <a:xfrm>
            <a:off x="8958049" y="2435130"/>
            <a:ext cx="2613546" cy="3516242"/>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solidFill>
                  <a:schemeClr val="bg1"/>
                </a:solid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5" name="Text Placeholder 19">
            <a:extLst>
              <a:ext uri="{FF2B5EF4-FFF2-40B4-BE49-F238E27FC236}">
                <a16:creationId xmlns:a16="http://schemas.microsoft.com/office/drawing/2014/main" xmlns="" id="{A3E5D654-0388-6F03-8398-E581E9D1C416}"/>
              </a:ext>
            </a:extLst>
          </p:cNvPr>
          <p:cNvSpPr>
            <a:spLocks noGrp="1"/>
          </p:cNvSpPr>
          <p:nvPr>
            <p:ph type="body" sz="quarter" idx="32"/>
          </p:nvPr>
        </p:nvSpPr>
        <p:spPr>
          <a:xfrm>
            <a:off x="614149" y="2447830"/>
            <a:ext cx="2613546" cy="3516242"/>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solidFill>
                  <a:schemeClr val="bg1"/>
                </a:solid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6" name="Textplatzhalter 6">
            <a:extLst>
              <a:ext uri="{FF2B5EF4-FFF2-40B4-BE49-F238E27FC236}">
                <a16:creationId xmlns:a16="http://schemas.microsoft.com/office/drawing/2014/main" xmlns="" id="{CB6E3C9E-7AEC-CD8A-6158-D5F10CDE0691}"/>
              </a:ext>
            </a:extLst>
          </p:cNvPr>
          <p:cNvSpPr>
            <a:spLocks noGrp="1"/>
          </p:cNvSpPr>
          <p:nvPr>
            <p:ph type="body" sz="quarter" idx="17" hasCustomPrompt="1"/>
          </p:nvPr>
        </p:nvSpPr>
        <p:spPr>
          <a:xfrm>
            <a:off x="7106971" y="2031855"/>
            <a:ext cx="833280" cy="833280"/>
          </a:xfrm>
          <a:prstGeom prst="ellipse">
            <a:avLst/>
          </a:prstGeom>
          <a:solidFill>
            <a:schemeClr val="accent4"/>
          </a:solidFill>
        </p:spPr>
        <p:txBody>
          <a:bodyPr tIns="0" anchor="ctr">
            <a:normAutofit/>
          </a:bodyPr>
          <a:lstStyle>
            <a:lvl1pPr algn="ctr">
              <a:lnSpc>
                <a:spcPct val="100000"/>
              </a:lnSpc>
              <a:spcBef>
                <a:spcPts val="0"/>
              </a:spcBef>
              <a:defRPr sz="3500" b="0">
                <a:solidFill>
                  <a:schemeClr val="bg1"/>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de-DE" dirty="0"/>
              <a:t>0</a:t>
            </a:r>
          </a:p>
        </p:txBody>
      </p:sp>
      <p:sp>
        <p:nvSpPr>
          <p:cNvPr id="17" name="Textplatzhalter 6">
            <a:extLst>
              <a:ext uri="{FF2B5EF4-FFF2-40B4-BE49-F238E27FC236}">
                <a16:creationId xmlns:a16="http://schemas.microsoft.com/office/drawing/2014/main" xmlns="" id="{6E635E12-5CFC-CDB1-98F7-FD17A9D747ED}"/>
              </a:ext>
            </a:extLst>
          </p:cNvPr>
          <p:cNvSpPr>
            <a:spLocks noGrp="1"/>
          </p:cNvSpPr>
          <p:nvPr>
            <p:ph type="body" sz="quarter" idx="19" hasCustomPrompt="1"/>
          </p:nvPr>
        </p:nvSpPr>
        <p:spPr>
          <a:xfrm>
            <a:off x="4297820" y="2031999"/>
            <a:ext cx="833280" cy="833135"/>
          </a:xfrm>
          <a:prstGeom prst="ellipse">
            <a:avLst/>
          </a:prstGeom>
          <a:solidFill>
            <a:schemeClr val="tx2"/>
          </a:solidFill>
        </p:spPr>
        <p:txBody>
          <a:bodyPr tIns="0" anchor="ctr">
            <a:normAutofit/>
          </a:bodyPr>
          <a:lstStyle>
            <a:lvl1pPr algn="ctr">
              <a:lnSpc>
                <a:spcPct val="100000"/>
              </a:lnSpc>
              <a:spcBef>
                <a:spcPts val="0"/>
              </a:spcBef>
              <a:defRPr sz="3500" b="0">
                <a:solidFill>
                  <a:schemeClr val="bg1"/>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de-DE" dirty="0"/>
              <a:t>0</a:t>
            </a:r>
          </a:p>
        </p:txBody>
      </p:sp>
      <p:sp>
        <p:nvSpPr>
          <p:cNvPr id="18" name="Textplatzhalter 6">
            <a:extLst>
              <a:ext uri="{FF2B5EF4-FFF2-40B4-BE49-F238E27FC236}">
                <a16:creationId xmlns:a16="http://schemas.microsoft.com/office/drawing/2014/main" xmlns="" id="{4321303A-FB69-2E05-6B00-6D1C781BC948}"/>
              </a:ext>
            </a:extLst>
          </p:cNvPr>
          <p:cNvSpPr>
            <a:spLocks noGrp="1"/>
          </p:cNvSpPr>
          <p:nvPr>
            <p:ph type="body" sz="quarter" idx="23" hasCustomPrompt="1"/>
          </p:nvPr>
        </p:nvSpPr>
        <p:spPr>
          <a:xfrm>
            <a:off x="1488670" y="2031855"/>
            <a:ext cx="833280" cy="833280"/>
          </a:xfrm>
          <a:prstGeom prst="ellipse">
            <a:avLst/>
          </a:prstGeom>
          <a:solidFill>
            <a:schemeClr val="accent3"/>
          </a:solidFill>
        </p:spPr>
        <p:txBody>
          <a:bodyPr tIns="0" anchor="ctr">
            <a:normAutofit/>
          </a:bodyPr>
          <a:lstStyle>
            <a:lvl1pPr algn="ctr">
              <a:lnSpc>
                <a:spcPct val="100000"/>
              </a:lnSpc>
              <a:spcBef>
                <a:spcPts val="0"/>
              </a:spcBef>
              <a:defRPr sz="3500" b="0">
                <a:solidFill>
                  <a:schemeClr val="bg1"/>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de-DE" dirty="0"/>
              <a:t>0</a:t>
            </a:r>
          </a:p>
        </p:txBody>
      </p:sp>
      <p:sp>
        <p:nvSpPr>
          <p:cNvPr id="19" name="Textplatzhalter 6">
            <a:extLst>
              <a:ext uri="{FF2B5EF4-FFF2-40B4-BE49-F238E27FC236}">
                <a16:creationId xmlns:a16="http://schemas.microsoft.com/office/drawing/2014/main" xmlns="" id="{EE052892-9C91-83FE-A8B7-30BC42CC9F77}"/>
              </a:ext>
            </a:extLst>
          </p:cNvPr>
          <p:cNvSpPr>
            <a:spLocks noGrp="1"/>
          </p:cNvSpPr>
          <p:nvPr>
            <p:ph type="body" sz="quarter" idx="38" hasCustomPrompt="1"/>
          </p:nvPr>
        </p:nvSpPr>
        <p:spPr>
          <a:xfrm>
            <a:off x="9870128" y="2031855"/>
            <a:ext cx="833280" cy="833280"/>
          </a:xfrm>
          <a:prstGeom prst="ellipse">
            <a:avLst/>
          </a:prstGeom>
          <a:solidFill>
            <a:schemeClr val="accent5"/>
          </a:solidFill>
        </p:spPr>
        <p:txBody>
          <a:bodyPr tIns="0" anchor="ctr">
            <a:normAutofit/>
          </a:bodyPr>
          <a:lstStyle>
            <a:lvl1pPr algn="ctr">
              <a:lnSpc>
                <a:spcPct val="100000"/>
              </a:lnSpc>
              <a:spcBef>
                <a:spcPts val="0"/>
              </a:spcBef>
              <a:defRPr sz="3500" b="0">
                <a:solidFill>
                  <a:schemeClr val="bg1"/>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de-DE" dirty="0"/>
              <a:t>0</a:t>
            </a:r>
          </a:p>
        </p:txBody>
      </p:sp>
      <p:sp>
        <p:nvSpPr>
          <p:cNvPr id="20" name="Text Placeholder 31">
            <a:extLst>
              <a:ext uri="{FF2B5EF4-FFF2-40B4-BE49-F238E27FC236}">
                <a16:creationId xmlns:a16="http://schemas.microsoft.com/office/drawing/2014/main" xmlns="" id="{970E7189-B723-C529-2AC7-A7D96AF9E3A4}"/>
              </a:ext>
            </a:extLst>
          </p:cNvPr>
          <p:cNvSpPr>
            <a:spLocks noGrp="1"/>
          </p:cNvSpPr>
          <p:nvPr>
            <p:ph type="body" sz="quarter" idx="21" hasCustomPrompt="1"/>
          </p:nvPr>
        </p:nvSpPr>
        <p:spPr>
          <a:xfrm>
            <a:off x="704427" y="2976491"/>
            <a:ext cx="2444160" cy="589280"/>
          </a:xfrm>
        </p:spPr>
        <p:txBody>
          <a:bodyPr anchor="b">
            <a:normAutofit/>
          </a:bodyPr>
          <a:lstStyle>
            <a:lvl1pPr marL="0" indent="0" algn="ctr">
              <a:buFont typeface="Arial" panose="020B0604020202020204" pitchFamily="34" charset="0"/>
              <a:buNone/>
              <a:defRPr sz="2000" b="0">
                <a:solidFill>
                  <a:schemeClr val="accent3"/>
                </a:solidFill>
                <a:latin typeface="+mn-lt"/>
              </a:defRPr>
            </a:lvl1pPr>
            <a:lvl2pPr marL="0" indent="0" algn="ctr">
              <a:buNone/>
              <a:defRPr sz="2200" b="1">
                <a:solidFill>
                  <a:schemeClr val="accent4"/>
                </a:solidFill>
                <a:latin typeface="Teva Sans" panose="020B0604030202020203" pitchFamily="34" charset="0"/>
              </a:defRPr>
            </a:lvl2pPr>
            <a:lvl3pPr marL="0" indent="0" algn="ctr">
              <a:buNone/>
              <a:defRPr sz="2200" b="1">
                <a:solidFill>
                  <a:schemeClr val="accent4"/>
                </a:solidFill>
                <a:latin typeface="Teva Sans" panose="020B0604030202020203" pitchFamily="34" charset="0"/>
              </a:defRPr>
            </a:lvl3pPr>
            <a:lvl4pPr marL="0" indent="0" algn="ctr">
              <a:buNone/>
              <a:defRPr sz="2200" b="1">
                <a:solidFill>
                  <a:schemeClr val="accent4"/>
                </a:solidFill>
                <a:latin typeface="Teva Sans" panose="020B0604030202020203" pitchFamily="34" charset="0"/>
              </a:defRPr>
            </a:lvl4pPr>
            <a:lvl5pPr marL="0" indent="0" algn="ctr">
              <a:buNone/>
              <a:defRPr sz="2200" b="1">
                <a:solidFill>
                  <a:schemeClr val="accent4"/>
                </a:solidFill>
                <a:latin typeface="Teva Sans" panose="020B0604030202020203" pitchFamily="34" charset="0"/>
              </a:defRPr>
            </a:lvl5pPr>
          </a:lstStyle>
          <a:p>
            <a:pPr lvl="0"/>
            <a:r>
              <a:rPr lang="en-US" dirty="0"/>
              <a:t>Click to add text</a:t>
            </a:r>
          </a:p>
        </p:txBody>
      </p:sp>
      <p:sp>
        <p:nvSpPr>
          <p:cNvPr id="21" name="Text Placeholder 31">
            <a:extLst>
              <a:ext uri="{FF2B5EF4-FFF2-40B4-BE49-F238E27FC236}">
                <a16:creationId xmlns:a16="http://schemas.microsoft.com/office/drawing/2014/main" xmlns="" id="{D1B43C39-A311-2C2E-9071-A87664F4C0F0}"/>
              </a:ext>
            </a:extLst>
          </p:cNvPr>
          <p:cNvSpPr>
            <a:spLocks noGrp="1"/>
          </p:cNvSpPr>
          <p:nvPr>
            <p:ph type="body" sz="quarter" idx="22" hasCustomPrompt="1"/>
          </p:nvPr>
        </p:nvSpPr>
        <p:spPr>
          <a:xfrm>
            <a:off x="813562" y="3660328"/>
            <a:ext cx="2231196" cy="2218925"/>
          </a:xfrm>
        </p:spPr>
        <p:txBody>
          <a:bodyPr>
            <a:normAutofit/>
          </a:bodyPr>
          <a:lstStyle>
            <a:lvl1pPr marL="1350" indent="0" algn="ctr">
              <a:lnSpc>
                <a:spcPct val="100000"/>
              </a:lnSpc>
              <a:buFont typeface="Arial" panose="020B0604020202020204" pitchFamily="34" charset="0"/>
              <a:buNone/>
              <a:defRPr sz="1000"/>
            </a:lvl1pPr>
            <a:lvl2pPr marL="172800" indent="-171450" algn="ctr">
              <a:buFont typeface="Arial" panose="020B0604020202020204" pitchFamily="34" charset="0"/>
              <a:buChar char="•"/>
              <a:defRPr sz="1200"/>
            </a:lvl2pPr>
            <a:lvl3pPr marL="172800" indent="-171450" algn="ctr">
              <a:buFont typeface="Arial" panose="020B0604020202020204" pitchFamily="34" charset="0"/>
              <a:buChar char="•"/>
              <a:defRPr sz="1200"/>
            </a:lvl3pPr>
            <a:lvl4pPr marL="172800" indent="-171450" algn="ctr">
              <a:buFont typeface="Arial" panose="020B0604020202020204" pitchFamily="34" charset="0"/>
              <a:buChar char="•"/>
              <a:defRPr sz="1200"/>
            </a:lvl4pPr>
            <a:lvl5pPr marL="172800" indent="-171450" algn="ctr">
              <a:buFont typeface="Arial" panose="020B0604020202020204" pitchFamily="34" charset="0"/>
              <a:buChar char="•"/>
              <a:defRPr sz="1200"/>
            </a:lvl5pPr>
          </a:lstStyle>
          <a:p>
            <a:pPr lvl="0"/>
            <a:r>
              <a:rPr lang="en-US" dirty="0"/>
              <a:t>Click to add text</a:t>
            </a:r>
          </a:p>
        </p:txBody>
      </p:sp>
      <p:sp>
        <p:nvSpPr>
          <p:cNvPr id="22" name="Text Placeholder 31">
            <a:extLst>
              <a:ext uri="{FF2B5EF4-FFF2-40B4-BE49-F238E27FC236}">
                <a16:creationId xmlns:a16="http://schemas.microsoft.com/office/drawing/2014/main" xmlns="" id="{140A92EC-928D-35A4-5CB2-726767E99853}"/>
              </a:ext>
            </a:extLst>
          </p:cNvPr>
          <p:cNvSpPr>
            <a:spLocks noGrp="1"/>
          </p:cNvSpPr>
          <p:nvPr>
            <p:ph type="body" sz="quarter" idx="39" hasCustomPrompt="1"/>
          </p:nvPr>
        </p:nvSpPr>
        <p:spPr>
          <a:xfrm>
            <a:off x="3484084" y="2976491"/>
            <a:ext cx="2444160" cy="589280"/>
          </a:xfrm>
        </p:spPr>
        <p:txBody>
          <a:bodyPr anchor="b">
            <a:normAutofit/>
          </a:bodyPr>
          <a:lstStyle>
            <a:lvl1pPr marL="0" indent="0" algn="ctr">
              <a:buFont typeface="Arial" panose="020B0604020202020204" pitchFamily="34" charset="0"/>
              <a:buNone/>
              <a:defRPr sz="2000" b="0">
                <a:solidFill>
                  <a:schemeClr val="tx2"/>
                </a:solidFill>
                <a:latin typeface="+mn-lt"/>
              </a:defRPr>
            </a:lvl1pPr>
            <a:lvl2pPr marL="0" indent="0" algn="ctr">
              <a:buNone/>
              <a:defRPr sz="2200" b="1">
                <a:solidFill>
                  <a:schemeClr val="accent4"/>
                </a:solidFill>
                <a:latin typeface="Teva Sans" panose="020B0604030202020203" pitchFamily="34" charset="0"/>
              </a:defRPr>
            </a:lvl2pPr>
            <a:lvl3pPr marL="0" indent="0" algn="ctr">
              <a:buNone/>
              <a:defRPr sz="2200" b="1">
                <a:solidFill>
                  <a:schemeClr val="accent4"/>
                </a:solidFill>
                <a:latin typeface="Teva Sans" panose="020B0604030202020203" pitchFamily="34" charset="0"/>
              </a:defRPr>
            </a:lvl3pPr>
            <a:lvl4pPr marL="0" indent="0" algn="ctr">
              <a:buNone/>
              <a:defRPr sz="2200" b="1">
                <a:solidFill>
                  <a:schemeClr val="accent4"/>
                </a:solidFill>
                <a:latin typeface="Teva Sans" panose="020B0604030202020203" pitchFamily="34" charset="0"/>
              </a:defRPr>
            </a:lvl4pPr>
            <a:lvl5pPr marL="0" indent="0" algn="ctr">
              <a:buNone/>
              <a:defRPr sz="2200" b="1">
                <a:solidFill>
                  <a:schemeClr val="accent4"/>
                </a:solidFill>
                <a:latin typeface="Teva Sans" panose="020B0604030202020203" pitchFamily="34" charset="0"/>
              </a:defRPr>
            </a:lvl5pPr>
          </a:lstStyle>
          <a:p>
            <a:pPr lvl="0"/>
            <a:r>
              <a:rPr lang="en-US" dirty="0"/>
              <a:t>Click to add text</a:t>
            </a:r>
          </a:p>
        </p:txBody>
      </p:sp>
      <p:sp>
        <p:nvSpPr>
          <p:cNvPr id="23" name="Text Placeholder 31">
            <a:extLst>
              <a:ext uri="{FF2B5EF4-FFF2-40B4-BE49-F238E27FC236}">
                <a16:creationId xmlns:a16="http://schemas.microsoft.com/office/drawing/2014/main" xmlns="" id="{050522EC-A554-8AE4-CCDA-D6247152557E}"/>
              </a:ext>
            </a:extLst>
          </p:cNvPr>
          <p:cNvSpPr>
            <a:spLocks noGrp="1"/>
          </p:cNvSpPr>
          <p:nvPr>
            <p:ph type="body" sz="quarter" idx="40" hasCustomPrompt="1"/>
          </p:nvPr>
        </p:nvSpPr>
        <p:spPr>
          <a:xfrm>
            <a:off x="3593219" y="3660328"/>
            <a:ext cx="2231196" cy="2218925"/>
          </a:xfrm>
        </p:spPr>
        <p:txBody>
          <a:bodyPr>
            <a:normAutofit/>
          </a:bodyPr>
          <a:lstStyle>
            <a:lvl1pPr marL="1350" indent="0" algn="ctr">
              <a:lnSpc>
                <a:spcPct val="100000"/>
              </a:lnSpc>
              <a:buFont typeface="Arial" panose="020B0604020202020204" pitchFamily="34" charset="0"/>
              <a:buNone/>
              <a:defRPr sz="1000"/>
            </a:lvl1pPr>
            <a:lvl2pPr marL="172800" indent="-171450" algn="ctr">
              <a:buFont typeface="Arial" panose="020B0604020202020204" pitchFamily="34" charset="0"/>
              <a:buChar char="•"/>
              <a:defRPr sz="1200"/>
            </a:lvl2pPr>
            <a:lvl3pPr marL="172800" indent="-171450" algn="ctr">
              <a:buFont typeface="Arial" panose="020B0604020202020204" pitchFamily="34" charset="0"/>
              <a:buChar char="•"/>
              <a:defRPr sz="1200"/>
            </a:lvl3pPr>
            <a:lvl4pPr marL="172800" indent="-171450" algn="ctr">
              <a:buFont typeface="Arial" panose="020B0604020202020204" pitchFamily="34" charset="0"/>
              <a:buChar char="•"/>
              <a:defRPr sz="1200"/>
            </a:lvl4pPr>
            <a:lvl5pPr marL="172800" indent="-171450" algn="ctr">
              <a:buFont typeface="Arial" panose="020B0604020202020204" pitchFamily="34" charset="0"/>
              <a:buChar char="•"/>
              <a:defRPr sz="1200"/>
            </a:lvl5pPr>
          </a:lstStyle>
          <a:p>
            <a:pPr lvl="0"/>
            <a:r>
              <a:rPr lang="en-US" dirty="0"/>
              <a:t>Click to add text</a:t>
            </a:r>
          </a:p>
        </p:txBody>
      </p:sp>
      <p:sp>
        <p:nvSpPr>
          <p:cNvPr id="24" name="Text Placeholder 31">
            <a:extLst>
              <a:ext uri="{FF2B5EF4-FFF2-40B4-BE49-F238E27FC236}">
                <a16:creationId xmlns:a16="http://schemas.microsoft.com/office/drawing/2014/main" xmlns="" id="{BB6285B1-99A2-C0EA-B3A9-8E6E3D496104}"/>
              </a:ext>
            </a:extLst>
          </p:cNvPr>
          <p:cNvSpPr>
            <a:spLocks noGrp="1"/>
          </p:cNvSpPr>
          <p:nvPr>
            <p:ph type="body" sz="quarter" idx="41" hasCustomPrompt="1"/>
          </p:nvPr>
        </p:nvSpPr>
        <p:spPr>
          <a:xfrm>
            <a:off x="6256092" y="2983264"/>
            <a:ext cx="2444160" cy="589280"/>
          </a:xfrm>
        </p:spPr>
        <p:txBody>
          <a:bodyPr anchor="b">
            <a:normAutofit/>
          </a:bodyPr>
          <a:lstStyle>
            <a:lvl1pPr marL="0" indent="0" algn="ctr">
              <a:buFont typeface="Arial" panose="020B0604020202020204" pitchFamily="34" charset="0"/>
              <a:buNone/>
              <a:defRPr sz="2000" b="0">
                <a:solidFill>
                  <a:schemeClr val="accent4"/>
                </a:solidFill>
                <a:latin typeface="+mn-lt"/>
              </a:defRPr>
            </a:lvl1pPr>
            <a:lvl2pPr marL="0" indent="0" algn="ctr">
              <a:buNone/>
              <a:defRPr sz="2200" b="1">
                <a:solidFill>
                  <a:schemeClr val="accent4"/>
                </a:solidFill>
                <a:latin typeface="Teva Sans" panose="020B0604030202020203" pitchFamily="34" charset="0"/>
              </a:defRPr>
            </a:lvl2pPr>
            <a:lvl3pPr marL="0" indent="0" algn="ctr">
              <a:buNone/>
              <a:defRPr sz="2200" b="1">
                <a:solidFill>
                  <a:schemeClr val="accent4"/>
                </a:solidFill>
                <a:latin typeface="Teva Sans" panose="020B0604030202020203" pitchFamily="34" charset="0"/>
              </a:defRPr>
            </a:lvl3pPr>
            <a:lvl4pPr marL="0" indent="0" algn="ctr">
              <a:buNone/>
              <a:defRPr sz="2200" b="1">
                <a:solidFill>
                  <a:schemeClr val="accent4"/>
                </a:solidFill>
                <a:latin typeface="Teva Sans" panose="020B0604030202020203" pitchFamily="34" charset="0"/>
              </a:defRPr>
            </a:lvl4pPr>
            <a:lvl5pPr marL="0" indent="0" algn="ctr">
              <a:buNone/>
              <a:defRPr sz="2200" b="1">
                <a:solidFill>
                  <a:schemeClr val="accent4"/>
                </a:solidFill>
                <a:latin typeface="Teva Sans" panose="020B0604030202020203" pitchFamily="34" charset="0"/>
              </a:defRPr>
            </a:lvl5pPr>
          </a:lstStyle>
          <a:p>
            <a:pPr lvl="0"/>
            <a:r>
              <a:rPr lang="en-US" dirty="0"/>
              <a:t>Click to add text</a:t>
            </a:r>
          </a:p>
        </p:txBody>
      </p:sp>
      <p:sp>
        <p:nvSpPr>
          <p:cNvPr id="25" name="Text Placeholder 31">
            <a:extLst>
              <a:ext uri="{FF2B5EF4-FFF2-40B4-BE49-F238E27FC236}">
                <a16:creationId xmlns:a16="http://schemas.microsoft.com/office/drawing/2014/main" xmlns="" id="{0B8851E4-D019-83D0-025E-6461185C6EBA}"/>
              </a:ext>
            </a:extLst>
          </p:cNvPr>
          <p:cNvSpPr>
            <a:spLocks noGrp="1"/>
          </p:cNvSpPr>
          <p:nvPr>
            <p:ph type="body" sz="quarter" idx="42" hasCustomPrompt="1"/>
          </p:nvPr>
        </p:nvSpPr>
        <p:spPr>
          <a:xfrm>
            <a:off x="6365227" y="3667101"/>
            <a:ext cx="2231196" cy="2218925"/>
          </a:xfrm>
        </p:spPr>
        <p:txBody>
          <a:bodyPr>
            <a:normAutofit/>
          </a:bodyPr>
          <a:lstStyle>
            <a:lvl1pPr marL="1350" indent="0" algn="ctr">
              <a:lnSpc>
                <a:spcPct val="100000"/>
              </a:lnSpc>
              <a:buFont typeface="Arial" panose="020B0604020202020204" pitchFamily="34" charset="0"/>
              <a:buNone/>
              <a:defRPr sz="1000"/>
            </a:lvl1pPr>
            <a:lvl2pPr marL="172800" indent="-171450" algn="ctr">
              <a:buFont typeface="Arial" panose="020B0604020202020204" pitchFamily="34" charset="0"/>
              <a:buChar char="•"/>
              <a:defRPr sz="1200"/>
            </a:lvl2pPr>
            <a:lvl3pPr marL="172800" indent="-171450" algn="ctr">
              <a:buFont typeface="Arial" panose="020B0604020202020204" pitchFamily="34" charset="0"/>
              <a:buChar char="•"/>
              <a:defRPr sz="1200"/>
            </a:lvl3pPr>
            <a:lvl4pPr marL="172800" indent="-171450" algn="ctr">
              <a:buFont typeface="Arial" panose="020B0604020202020204" pitchFamily="34" charset="0"/>
              <a:buChar char="•"/>
              <a:defRPr sz="1200"/>
            </a:lvl4pPr>
            <a:lvl5pPr marL="172800" indent="-171450" algn="ctr">
              <a:buFont typeface="Arial" panose="020B0604020202020204" pitchFamily="34" charset="0"/>
              <a:buChar char="•"/>
              <a:defRPr sz="1200"/>
            </a:lvl5pPr>
          </a:lstStyle>
          <a:p>
            <a:pPr lvl="0"/>
            <a:r>
              <a:rPr lang="en-US" dirty="0"/>
              <a:t>Click to add text</a:t>
            </a:r>
          </a:p>
        </p:txBody>
      </p:sp>
      <p:sp>
        <p:nvSpPr>
          <p:cNvPr id="26" name="Text Placeholder 31">
            <a:extLst>
              <a:ext uri="{FF2B5EF4-FFF2-40B4-BE49-F238E27FC236}">
                <a16:creationId xmlns:a16="http://schemas.microsoft.com/office/drawing/2014/main" xmlns="" id="{5F416292-49D0-E0F7-322E-81422F0E4860}"/>
              </a:ext>
            </a:extLst>
          </p:cNvPr>
          <p:cNvSpPr>
            <a:spLocks noGrp="1"/>
          </p:cNvSpPr>
          <p:nvPr>
            <p:ph type="body" sz="quarter" idx="43" hasCustomPrompt="1"/>
          </p:nvPr>
        </p:nvSpPr>
        <p:spPr>
          <a:xfrm>
            <a:off x="9042522" y="2983264"/>
            <a:ext cx="2444160" cy="589280"/>
          </a:xfrm>
        </p:spPr>
        <p:txBody>
          <a:bodyPr anchor="b">
            <a:normAutofit/>
          </a:bodyPr>
          <a:lstStyle>
            <a:lvl1pPr marL="0" indent="0" algn="ctr">
              <a:buFont typeface="Arial" panose="020B0604020202020204" pitchFamily="34" charset="0"/>
              <a:buNone/>
              <a:defRPr sz="2000" b="0">
                <a:solidFill>
                  <a:schemeClr val="accent5"/>
                </a:solidFill>
                <a:latin typeface="+mn-lt"/>
              </a:defRPr>
            </a:lvl1pPr>
            <a:lvl2pPr marL="0" indent="0" algn="ctr">
              <a:buNone/>
              <a:defRPr sz="2200" b="1">
                <a:solidFill>
                  <a:schemeClr val="accent4"/>
                </a:solidFill>
                <a:latin typeface="Teva Sans" panose="020B0604030202020203" pitchFamily="34" charset="0"/>
              </a:defRPr>
            </a:lvl2pPr>
            <a:lvl3pPr marL="0" indent="0" algn="ctr">
              <a:buNone/>
              <a:defRPr sz="2200" b="1">
                <a:solidFill>
                  <a:schemeClr val="accent4"/>
                </a:solidFill>
                <a:latin typeface="Teva Sans" panose="020B0604030202020203" pitchFamily="34" charset="0"/>
              </a:defRPr>
            </a:lvl3pPr>
            <a:lvl4pPr marL="0" indent="0" algn="ctr">
              <a:buNone/>
              <a:defRPr sz="2200" b="1">
                <a:solidFill>
                  <a:schemeClr val="accent4"/>
                </a:solidFill>
                <a:latin typeface="Teva Sans" panose="020B0604030202020203" pitchFamily="34" charset="0"/>
              </a:defRPr>
            </a:lvl4pPr>
            <a:lvl5pPr marL="0" indent="0" algn="ctr">
              <a:buNone/>
              <a:defRPr sz="2200" b="1">
                <a:solidFill>
                  <a:schemeClr val="accent4"/>
                </a:solidFill>
                <a:latin typeface="Teva Sans" panose="020B0604030202020203" pitchFamily="34" charset="0"/>
              </a:defRPr>
            </a:lvl5pPr>
          </a:lstStyle>
          <a:p>
            <a:pPr lvl="0"/>
            <a:r>
              <a:rPr lang="en-US" dirty="0"/>
              <a:t>Click to add text</a:t>
            </a:r>
          </a:p>
        </p:txBody>
      </p:sp>
      <p:sp>
        <p:nvSpPr>
          <p:cNvPr id="27" name="Text Placeholder 31">
            <a:extLst>
              <a:ext uri="{FF2B5EF4-FFF2-40B4-BE49-F238E27FC236}">
                <a16:creationId xmlns:a16="http://schemas.microsoft.com/office/drawing/2014/main" xmlns="" id="{3C48CCAF-E29C-1AFB-C17D-28543DC4C93A}"/>
              </a:ext>
            </a:extLst>
          </p:cNvPr>
          <p:cNvSpPr>
            <a:spLocks noGrp="1"/>
          </p:cNvSpPr>
          <p:nvPr>
            <p:ph type="body" sz="quarter" idx="44" hasCustomPrompt="1"/>
          </p:nvPr>
        </p:nvSpPr>
        <p:spPr>
          <a:xfrm>
            <a:off x="9151657" y="3667101"/>
            <a:ext cx="2231196" cy="2218925"/>
          </a:xfrm>
        </p:spPr>
        <p:txBody>
          <a:bodyPr>
            <a:normAutofit/>
          </a:bodyPr>
          <a:lstStyle>
            <a:lvl1pPr marL="1350" indent="0" algn="ctr">
              <a:lnSpc>
                <a:spcPct val="100000"/>
              </a:lnSpc>
              <a:buFont typeface="Arial" panose="020B0604020202020204" pitchFamily="34" charset="0"/>
              <a:buNone/>
              <a:defRPr sz="1000"/>
            </a:lvl1pPr>
            <a:lvl2pPr marL="172800" indent="-171450" algn="ctr">
              <a:buFont typeface="Arial" panose="020B0604020202020204" pitchFamily="34" charset="0"/>
              <a:buChar char="•"/>
              <a:defRPr sz="1200"/>
            </a:lvl2pPr>
            <a:lvl3pPr marL="172800" indent="-171450" algn="ctr">
              <a:buFont typeface="Arial" panose="020B0604020202020204" pitchFamily="34" charset="0"/>
              <a:buChar char="•"/>
              <a:defRPr sz="1200"/>
            </a:lvl3pPr>
            <a:lvl4pPr marL="172800" indent="-171450" algn="ctr">
              <a:buFont typeface="Arial" panose="020B0604020202020204" pitchFamily="34" charset="0"/>
              <a:buChar char="•"/>
              <a:defRPr sz="1200"/>
            </a:lvl4pPr>
            <a:lvl5pPr marL="172800" indent="-171450" algn="ctr">
              <a:buFont typeface="Arial" panose="020B0604020202020204" pitchFamily="34" charset="0"/>
              <a:buChar char="•"/>
              <a:defRPr sz="1200"/>
            </a:lvl5pPr>
          </a:lstStyle>
          <a:p>
            <a:pPr lvl="0"/>
            <a:r>
              <a:rPr lang="en-US" dirty="0"/>
              <a:t>Click to add text</a:t>
            </a:r>
          </a:p>
        </p:txBody>
      </p:sp>
    </p:spTree>
    <p:extLst>
      <p:ext uri="{BB962C8B-B14F-4D97-AF65-F5344CB8AC3E}">
        <p14:creationId xmlns:p14="http://schemas.microsoft.com/office/powerpoint/2010/main" val="703849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ig icon placeholder + call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7279B64C-68D7-3347-8539-A7A22961661E}"/>
              </a:ext>
            </a:extLst>
          </p:cNvPr>
          <p:cNvSpPr/>
          <p:nvPr/>
        </p:nvSpPr>
        <p:spPr>
          <a:xfrm>
            <a:off x="6096000" y="0"/>
            <a:ext cx="6096000" cy="6858000"/>
          </a:xfrm>
          <a:prstGeom prst="rect">
            <a:avLst/>
          </a:prstGeom>
          <a:gradFill>
            <a:gsLst>
              <a:gs pos="56000">
                <a:schemeClr val="tx2"/>
              </a:gs>
              <a:gs pos="0">
                <a:schemeClr val="tx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xmlns="" id="{245A4102-115A-FDA0-BFEB-DDA1E13CD0F6}"/>
              </a:ext>
            </a:extLst>
          </p:cNvPr>
          <p:cNvSpPr/>
          <p:nvPr userDrawn="1"/>
        </p:nvSpPr>
        <p:spPr>
          <a:xfrm>
            <a:off x="-2" y="6237287"/>
            <a:ext cx="12192002" cy="620713"/>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Graphic 18">
            <a:extLst>
              <a:ext uri="{FF2B5EF4-FFF2-40B4-BE49-F238E27FC236}">
                <a16:creationId xmlns:a16="http://schemas.microsoft.com/office/drawing/2014/main" xmlns="" id="{B019A2E3-D202-8875-08F9-5FE968ED9B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52419" y="6429375"/>
            <a:ext cx="716939" cy="250802"/>
          </a:xfrm>
          <a:prstGeom prst="rect">
            <a:avLst/>
          </a:prstGeom>
        </p:spPr>
      </p:pic>
      <p:sp>
        <p:nvSpPr>
          <p:cNvPr id="10" name="Picture Placeholder 6">
            <a:extLst>
              <a:ext uri="{FF2B5EF4-FFF2-40B4-BE49-F238E27FC236}">
                <a16:creationId xmlns:a16="http://schemas.microsoft.com/office/drawing/2014/main" xmlns="" id="{F580490E-64D2-2D46-B8C3-878D780BDD2F}"/>
              </a:ext>
            </a:extLst>
          </p:cNvPr>
          <p:cNvSpPr>
            <a:spLocks noGrp="1"/>
          </p:cNvSpPr>
          <p:nvPr>
            <p:ph type="pic" sz="quarter" idx="26" hasCustomPrompt="1"/>
          </p:nvPr>
        </p:nvSpPr>
        <p:spPr>
          <a:xfrm>
            <a:off x="6483927" y="321740"/>
            <a:ext cx="5356411" cy="5695710"/>
          </a:xfrm>
          <a:prstGeom prst="rect">
            <a:avLst/>
          </a:prstGeom>
          <a:noFill/>
        </p:spPr>
        <p:txBody>
          <a:bodyPr anchor="ctr">
            <a:normAutofit/>
          </a:bodyPr>
          <a:lstStyle>
            <a:lvl1pPr algn="ctr">
              <a:defRPr>
                <a:solidFill>
                  <a:schemeClr val="bg1"/>
                </a:solidFill>
                <a:effectLst/>
              </a:defRPr>
            </a:lvl1pPr>
          </a:lstStyle>
          <a:p>
            <a:r>
              <a:rPr lang="en-GB" dirty="0"/>
              <a:t>Click to add big icon</a:t>
            </a:r>
          </a:p>
        </p:txBody>
      </p:sp>
      <p:sp>
        <p:nvSpPr>
          <p:cNvPr id="4" name="Title 1">
            <a:extLst>
              <a:ext uri="{FF2B5EF4-FFF2-40B4-BE49-F238E27FC236}">
                <a16:creationId xmlns:a16="http://schemas.microsoft.com/office/drawing/2014/main" xmlns="" id="{703F86A4-5162-7A8E-D941-851D3E7D733C}"/>
              </a:ext>
            </a:extLst>
          </p:cNvPr>
          <p:cNvSpPr>
            <a:spLocks noGrp="1"/>
          </p:cNvSpPr>
          <p:nvPr>
            <p:ph type="title" hasCustomPrompt="1"/>
          </p:nvPr>
        </p:nvSpPr>
        <p:spPr>
          <a:xfrm>
            <a:off x="873479" y="1340708"/>
            <a:ext cx="4501919" cy="4676742"/>
          </a:xfrm>
          <a:prstGeom prst="rect">
            <a:avLst/>
          </a:prstGeom>
        </p:spPr>
        <p:txBody>
          <a:bodyPr lIns="0" tIns="0" rIns="0" bIns="0" anchor="t" anchorCtr="0"/>
          <a:lstStyle>
            <a:lvl1pPr rtl="0">
              <a:defRPr sz="7500">
                <a:gradFill>
                  <a:gsLst>
                    <a:gs pos="56000">
                      <a:schemeClr val="tx2"/>
                    </a:gs>
                    <a:gs pos="0">
                      <a:schemeClr val="tx2"/>
                    </a:gs>
                    <a:gs pos="100000">
                      <a:schemeClr val="accent1"/>
                    </a:gs>
                  </a:gsLst>
                  <a:lin ang="0" scaled="0"/>
                </a:gradFill>
              </a:defRPr>
            </a:lvl1pPr>
          </a:lstStyle>
          <a:p>
            <a:r>
              <a:rPr lang="en-GB" dirty="0"/>
              <a:t>Click to add title</a:t>
            </a:r>
            <a:endParaRPr lang="en-US" dirty="0"/>
          </a:p>
        </p:txBody>
      </p:sp>
      <p:sp>
        <p:nvSpPr>
          <p:cNvPr id="2" name="Text Placeholder 5">
            <a:extLst>
              <a:ext uri="{FF2B5EF4-FFF2-40B4-BE49-F238E27FC236}">
                <a16:creationId xmlns:a16="http://schemas.microsoft.com/office/drawing/2014/main" xmlns="" id="{7BB35769-3E0C-6BE4-BD1C-488D8BCE99BD}"/>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3" name="Slide Number Placeholder 2">
            <a:extLst>
              <a:ext uri="{FF2B5EF4-FFF2-40B4-BE49-F238E27FC236}">
                <a16:creationId xmlns:a16="http://schemas.microsoft.com/office/drawing/2014/main" xmlns="" id="{EB779006-CB01-E7D0-9FBF-4EFF2EF927F5}"/>
              </a:ext>
            </a:extLst>
          </p:cNvPr>
          <p:cNvSpPr>
            <a:spLocks noGrp="1"/>
          </p:cNvSpPr>
          <p:nvPr>
            <p:ph type="sldNum" sz="quarter" idx="27"/>
          </p:nvPr>
        </p:nvSpPr>
        <p:spPr/>
        <p:txBody>
          <a:bodyPr/>
          <a:lstStyle/>
          <a:p>
            <a:fld id="{C2832ACA-4727-4D4C-ACEE-24DD06899962}" type="slidenum">
              <a:rPr lang="en-US" smtClean="0"/>
              <a:pPr/>
              <a:t>‹#›</a:t>
            </a:fld>
            <a:r>
              <a:rPr lang="en-US" dirty="0"/>
              <a:t> |</a:t>
            </a:r>
          </a:p>
        </p:txBody>
      </p:sp>
    </p:spTree>
    <p:extLst>
      <p:ext uri="{BB962C8B-B14F-4D97-AF65-F5344CB8AC3E}">
        <p14:creationId xmlns:p14="http://schemas.microsoft.com/office/powerpoint/2010/main" val="18498322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ig icon placeholder">
    <p:bg>
      <p:bgPr>
        <a:gradFill>
          <a:gsLst>
            <a:gs pos="56000">
              <a:schemeClr val="tx2"/>
            </a:gs>
            <a:gs pos="0">
              <a:schemeClr val="tx2"/>
            </a:gs>
            <a:gs pos="100000">
              <a:schemeClr val="accent1"/>
            </a:gs>
          </a:gsLst>
          <a:lin ang="0" scaled="0"/>
        </a:gradFill>
        <a:effectLst/>
      </p:bgPr>
    </p:bg>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xmlns="" id="{42863208-2B97-24DB-CA3A-89EAF3FD9343}"/>
              </a:ext>
            </a:extLst>
          </p:cNvPr>
          <p:cNvSpPr>
            <a:spLocks noGrp="1"/>
          </p:cNvSpPr>
          <p:nvPr>
            <p:ph type="body" sz="quarter" idx="33"/>
          </p:nvPr>
        </p:nvSpPr>
        <p:spPr>
          <a:xfrm>
            <a:off x="485359" y="3657599"/>
            <a:ext cx="2253600" cy="2160000"/>
          </a:xfrm>
          <a:solidFill>
            <a:schemeClr val="bg1">
              <a:alpha val="16000"/>
            </a:schemeClr>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2" name="Text Placeholder 19">
            <a:extLst>
              <a:ext uri="{FF2B5EF4-FFF2-40B4-BE49-F238E27FC236}">
                <a16:creationId xmlns:a16="http://schemas.microsoft.com/office/drawing/2014/main" xmlns="" id="{7A560400-D780-7B90-CF25-B36DCC2AD01B}"/>
              </a:ext>
            </a:extLst>
          </p:cNvPr>
          <p:cNvSpPr>
            <a:spLocks noGrp="1"/>
          </p:cNvSpPr>
          <p:nvPr>
            <p:ph type="body" sz="quarter" idx="34"/>
          </p:nvPr>
        </p:nvSpPr>
        <p:spPr>
          <a:xfrm>
            <a:off x="2873829" y="3655933"/>
            <a:ext cx="2253600" cy="2160000"/>
          </a:xfrm>
          <a:solidFill>
            <a:schemeClr val="bg1">
              <a:alpha val="16000"/>
            </a:schemeClr>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0" name="Title 1">
            <a:extLst>
              <a:ext uri="{FF2B5EF4-FFF2-40B4-BE49-F238E27FC236}">
                <a16:creationId xmlns:a16="http://schemas.microsoft.com/office/drawing/2014/main" xmlns="" id="{D51533FB-DDB1-4C11-B2CC-7293C2FFA060}"/>
              </a:ext>
            </a:extLst>
          </p:cNvPr>
          <p:cNvSpPr>
            <a:spLocks noGrp="1"/>
          </p:cNvSpPr>
          <p:nvPr>
            <p:ph type="ctrTitle" hasCustomPrompt="1"/>
          </p:nvPr>
        </p:nvSpPr>
        <p:spPr>
          <a:xfrm>
            <a:off x="1064134" y="765175"/>
            <a:ext cx="5708072" cy="2088862"/>
          </a:xfrm>
          <a:prstGeom prst="rect">
            <a:avLst/>
          </a:prstGeom>
        </p:spPr>
        <p:txBody>
          <a:bodyPr anchor="t" anchorCtr="0">
            <a:normAutofit/>
          </a:bodyPr>
          <a:lstStyle>
            <a:lvl1pPr algn="ctr" rtl="0">
              <a:defRPr sz="6000">
                <a:solidFill>
                  <a:schemeClr val="bg1"/>
                </a:solidFill>
              </a:defRPr>
            </a:lvl1pPr>
          </a:lstStyle>
          <a:p>
            <a:r>
              <a:rPr lang="en-GB" dirty="0"/>
              <a:t>Click to add title</a:t>
            </a:r>
            <a:endParaRPr lang="en-US" dirty="0"/>
          </a:p>
        </p:txBody>
      </p:sp>
      <p:sp>
        <p:nvSpPr>
          <p:cNvPr id="14" name="Text Placeholder 5">
            <a:extLst>
              <a:ext uri="{FF2B5EF4-FFF2-40B4-BE49-F238E27FC236}">
                <a16:creationId xmlns:a16="http://schemas.microsoft.com/office/drawing/2014/main" xmlns="" id="{9DB40D18-EAC9-584C-B9FD-44837F73A686}"/>
              </a:ext>
            </a:extLst>
          </p:cNvPr>
          <p:cNvSpPr>
            <a:spLocks noGrp="1"/>
          </p:cNvSpPr>
          <p:nvPr>
            <p:ph type="body" sz="quarter" idx="21" hasCustomPrompt="1"/>
          </p:nvPr>
        </p:nvSpPr>
        <p:spPr>
          <a:xfrm>
            <a:off x="643866" y="3783750"/>
            <a:ext cx="1994138" cy="1928075"/>
          </a:xfrm>
          <a:prstGeom prst="rect">
            <a:avLst/>
          </a:prstGeom>
        </p:spPr>
        <p:txBody>
          <a:bodyPr/>
          <a:lstStyle>
            <a:lvl1pPr algn="ctr">
              <a:lnSpc>
                <a:spcPct val="100000"/>
              </a:lnSpc>
              <a:spcBef>
                <a:spcPts val="0"/>
              </a:spcBef>
              <a:defRPr sz="1500">
                <a:solidFill>
                  <a:schemeClr val="bg1"/>
                </a:solidFill>
                <a:latin typeface="+mj-lt"/>
              </a:defRPr>
            </a:lvl1pPr>
          </a:lstStyle>
          <a:p>
            <a:pPr lvl="0"/>
            <a:r>
              <a:rPr lang="en-GB" dirty="0"/>
              <a:t>Click to add text</a:t>
            </a:r>
          </a:p>
        </p:txBody>
      </p:sp>
      <p:sp>
        <p:nvSpPr>
          <p:cNvPr id="15" name="Text Placeholder 5">
            <a:extLst>
              <a:ext uri="{FF2B5EF4-FFF2-40B4-BE49-F238E27FC236}">
                <a16:creationId xmlns:a16="http://schemas.microsoft.com/office/drawing/2014/main" xmlns="" id="{1354CF53-0D21-884F-BC87-5CE1C5A0410A}"/>
              </a:ext>
            </a:extLst>
          </p:cNvPr>
          <p:cNvSpPr>
            <a:spLocks noGrp="1"/>
          </p:cNvSpPr>
          <p:nvPr>
            <p:ph type="body" sz="quarter" idx="22" hasCustomPrompt="1"/>
          </p:nvPr>
        </p:nvSpPr>
        <p:spPr>
          <a:xfrm>
            <a:off x="3006740" y="3783750"/>
            <a:ext cx="1994138" cy="1928075"/>
          </a:xfrm>
          <a:prstGeom prst="rect">
            <a:avLst/>
          </a:prstGeom>
        </p:spPr>
        <p:txBody>
          <a:bodyPr/>
          <a:lstStyle>
            <a:lvl1pPr algn="ctr">
              <a:lnSpc>
                <a:spcPct val="100000"/>
              </a:lnSpc>
              <a:spcBef>
                <a:spcPts val="0"/>
              </a:spcBef>
              <a:defRPr sz="1500">
                <a:solidFill>
                  <a:schemeClr val="bg1"/>
                </a:solidFill>
                <a:latin typeface="+mj-lt"/>
              </a:defRPr>
            </a:lvl1pPr>
          </a:lstStyle>
          <a:p>
            <a:pPr lvl="0"/>
            <a:r>
              <a:rPr lang="en-GB" dirty="0"/>
              <a:t>Click to add text</a:t>
            </a:r>
          </a:p>
        </p:txBody>
      </p:sp>
      <p:sp>
        <p:nvSpPr>
          <p:cNvPr id="16" name="Text Placeholder 5">
            <a:extLst>
              <a:ext uri="{FF2B5EF4-FFF2-40B4-BE49-F238E27FC236}">
                <a16:creationId xmlns:a16="http://schemas.microsoft.com/office/drawing/2014/main" xmlns="" id="{53C312DD-98B6-3440-9713-EC9CE955FC2B}"/>
              </a:ext>
            </a:extLst>
          </p:cNvPr>
          <p:cNvSpPr>
            <a:spLocks noGrp="1"/>
          </p:cNvSpPr>
          <p:nvPr>
            <p:ph type="body" sz="quarter" idx="23" hasCustomPrompt="1"/>
          </p:nvPr>
        </p:nvSpPr>
        <p:spPr>
          <a:xfrm>
            <a:off x="5393890" y="3783750"/>
            <a:ext cx="1994138" cy="1928075"/>
          </a:xfrm>
          <a:prstGeom prst="rect">
            <a:avLst/>
          </a:prstGeom>
        </p:spPr>
        <p:txBody>
          <a:bodyPr/>
          <a:lstStyle>
            <a:lvl1pPr algn="ctr">
              <a:lnSpc>
                <a:spcPct val="100000"/>
              </a:lnSpc>
              <a:spcBef>
                <a:spcPts val="0"/>
              </a:spcBef>
              <a:defRPr sz="1500">
                <a:solidFill>
                  <a:schemeClr val="bg1"/>
                </a:solidFill>
                <a:latin typeface="+mj-lt"/>
              </a:defRPr>
            </a:lvl1pPr>
          </a:lstStyle>
          <a:p>
            <a:pPr lvl="0"/>
            <a:r>
              <a:rPr lang="en-GB" dirty="0"/>
              <a:t>Click to add text</a:t>
            </a:r>
          </a:p>
        </p:txBody>
      </p:sp>
      <p:sp>
        <p:nvSpPr>
          <p:cNvPr id="7" name="Picture Placeholder 6">
            <a:extLst>
              <a:ext uri="{FF2B5EF4-FFF2-40B4-BE49-F238E27FC236}">
                <a16:creationId xmlns:a16="http://schemas.microsoft.com/office/drawing/2014/main" xmlns="" id="{1C20D4B2-F14A-DC45-8CB4-64DE1653C5BD}"/>
              </a:ext>
            </a:extLst>
          </p:cNvPr>
          <p:cNvSpPr>
            <a:spLocks noGrp="1"/>
          </p:cNvSpPr>
          <p:nvPr>
            <p:ph type="pic" sz="quarter" idx="26" hasCustomPrompt="1"/>
          </p:nvPr>
        </p:nvSpPr>
        <p:spPr>
          <a:xfrm>
            <a:off x="7897813" y="333615"/>
            <a:ext cx="3930650" cy="5510213"/>
          </a:xfrm>
          <a:prstGeom prst="rect">
            <a:avLst/>
          </a:prstGeom>
          <a:noFill/>
        </p:spPr>
        <p:txBody>
          <a:bodyPr anchor="ctr"/>
          <a:lstStyle>
            <a:lvl1pPr algn="ctr">
              <a:defRPr>
                <a:solidFill>
                  <a:schemeClr val="bg1"/>
                </a:solidFill>
              </a:defRPr>
            </a:lvl1pPr>
          </a:lstStyle>
          <a:p>
            <a:r>
              <a:rPr lang="en-GB" dirty="0"/>
              <a:t>Click to add big icon</a:t>
            </a:r>
          </a:p>
        </p:txBody>
      </p:sp>
      <p:sp>
        <p:nvSpPr>
          <p:cNvPr id="2" name="Text Placeholder 5">
            <a:extLst>
              <a:ext uri="{FF2B5EF4-FFF2-40B4-BE49-F238E27FC236}">
                <a16:creationId xmlns:a16="http://schemas.microsoft.com/office/drawing/2014/main" xmlns="" id="{897C5874-A916-EC48-7D5A-181D057624F7}"/>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3" name="Slide Number Placeholder 2">
            <a:extLst>
              <a:ext uri="{FF2B5EF4-FFF2-40B4-BE49-F238E27FC236}">
                <a16:creationId xmlns:a16="http://schemas.microsoft.com/office/drawing/2014/main" xmlns="" id="{9EE63D32-753E-1885-FFF6-FEFEF7DE878A}"/>
              </a:ext>
            </a:extLst>
          </p:cNvPr>
          <p:cNvSpPr>
            <a:spLocks noGrp="1"/>
          </p:cNvSpPr>
          <p:nvPr>
            <p:ph type="sldNum" sz="quarter" idx="27"/>
          </p:nvPr>
        </p:nvSpPr>
        <p:spPr/>
        <p:txBody>
          <a:bodyPr/>
          <a:lstStyle/>
          <a:p>
            <a:fld id="{C2832ACA-4727-4D4C-ACEE-24DD06899962}" type="slidenum">
              <a:rPr lang="en-US" smtClean="0"/>
              <a:pPr/>
              <a:t>‹#›</a:t>
            </a:fld>
            <a:r>
              <a:rPr lang="en-US" dirty="0"/>
              <a:t> |</a:t>
            </a:r>
          </a:p>
        </p:txBody>
      </p:sp>
      <p:sp>
        <p:nvSpPr>
          <p:cNvPr id="5" name="Text Placeholder 19">
            <a:extLst>
              <a:ext uri="{FF2B5EF4-FFF2-40B4-BE49-F238E27FC236}">
                <a16:creationId xmlns:a16="http://schemas.microsoft.com/office/drawing/2014/main" xmlns="" id="{E6ED2830-773B-1F93-D9F9-9FA8CB1528AC}"/>
              </a:ext>
            </a:extLst>
          </p:cNvPr>
          <p:cNvSpPr>
            <a:spLocks noGrp="1"/>
          </p:cNvSpPr>
          <p:nvPr>
            <p:ph type="body" sz="quarter" idx="35"/>
          </p:nvPr>
        </p:nvSpPr>
        <p:spPr>
          <a:xfrm>
            <a:off x="5295900" y="3645047"/>
            <a:ext cx="2253600" cy="2160000"/>
          </a:xfrm>
          <a:solidFill>
            <a:schemeClr val="bg1">
              <a:alpha val="16000"/>
            </a:schemeClr>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90570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White_title slide">
    <p:spTree>
      <p:nvGrpSpPr>
        <p:cNvPr id="1" name=""/>
        <p:cNvGrpSpPr/>
        <p:nvPr/>
      </p:nvGrpSpPr>
      <p:grpSpPr>
        <a:xfrm>
          <a:off x="0" y="0"/>
          <a:ext cx="0" cy="0"/>
          <a:chOff x="0" y="0"/>
          <a:chExt cx="0" cy="0"/>
        </a:xfrm>
      </p:grpSpPr>
      <p:sp>
        <p:nvSpPr>
          <p:cNvPr id="31" name="Text Placeholder 19">
            <a:extLst>
              <a:ext uri="{FF2B5EF4-FFF2-40B4-BE49-F238E27FC236}">
                <a16:creationId xmlns:a16="http://schemas.microsoft.com/office/drawing/2014/main" xmlns="" id="{BCF9DE7F-7B32-247E-8E4A-E4ABF9A63C52}"/>
              </a:ext>
            </a:extLst>
          </p:cNvPr>
          <p:cNvSpPr>
            <a:spLocks noGrp="1"/>
          </p:cNvSpPr>
          <p:nvPr>
            <p:ph type="body" sz="quarter" idx="34"/>
          </p:nvPr>
        </p:nvSpPr>
        <p:spPr>
          <a:xfrm>
            <a:off x="965331" y="4576970"/>
            <a:ext cx="10159869" cy="1408553"/>
          </a:xfrm>
          <a:solidFill>
            <a:srgbClr val="F1F3EF"/>
          </a:solidFill>
          <a:effectLst>
            <a:outerShdw blurRad="50800" dist="63500" dir="2700000" algn="ctr" rotWithShape="0">
              <a:srgbClr val="000000">
                <a:alpha val="10000"/>
              </a:srgbClr>
            </a:outerShdw>
          </a:effectLst>
        </p:spPr>
        <p:txBody>
          <a:bodyPr anchor="ctr">
            <a:normAutofit/>
          </a:bodyPr>
          <a:lstStyle>
            <a:lvl1pPr algn="ctr">
              <a:defRPr sz="2000" b="0">
                <a:solidFill>
                  <a:srgbClr val="F1F3EF"/>
                </a:solid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30" name="Text Placeholder 19">
            <a:extLst>
              <a:ext uri="{FF2B5EF4-FFF2-40B4-BE49-F238E27FC236}">
                <a16:creationId xmlns:a16="http://schemas.microsoft.com/office/drawing/2014/main" xmlns="" id="{448D9F6A-394F-FF8C-0BE5-16AD3AD46691}"/>
              </a:ext>
            </a:extLst>
          </p:cNvPr>
          <p:cNvSpPr>
            <a:spLocks noGrp="1"/>
          </p:cNvSpPr>
          <p:nvPr>
            <p:ph type="body" sz="quarter" idx="33"/>
          </p:nvPr>
        </p:nvSpPr>
        <p:spPr>
          <a:xfrm>
            <a:off x="965331" y="3039717"/>
            <a:ext cx="10159869" cy="1408553"/>
          </a:xfrm>
          <a:solidFill>
            <a:srgbClr val="F1F3EF"/>
          </a:solidFill>
          <a:effectLst>
            <a:outerShdw blurRad="50800" dist="63500" dir="2700000" algn="ctr" rotWithShape="0">
              <a:srgbClr val="000000">
                <a:alpha val="10000"/>
              </a:srgbClr>
            </a:outerShdw>
          </a:effectLst>
        </p:spPr>
        <p:txBody>
          <a:bodyPr anchor="ctr">
            <a:normAutofit/>
          </a:bodyPr>
          <a:lstStyle>
            <a:lvl1pPr algn="ctr">
              <a:defRPr sz="2000" b="0">
                <a:solidFill>
                  <a:srgbClr val="F1F3EF"/>
                </a:solid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9" name="Text Placeholder 19">
            <a:extLst>
              <a:ext uri="{FF2B5EF4-FFF2-40B4-BE49-F238E27FC236}">
                <a16:creationId xmlns:a16="http://schemas.microsoft.com/office/drawing/2014/main" xmlns="" id="{7BD3F73E-4C92-CEE1-37E0-8AA6030E90B9}"/>
              </a:ext>
            </a:extLst>
          </p:cNvPr>
          <p:cNvSpPr>
            <a:spLocks noGrp="1"/>
          </p:cNvSpPr>
          <p:nvPr>
            <p:ph type="body" sz="quarter" idx="32"/>
          </p:nvPr>
        </p:nvSpPr>
        <p:spPr>
          <a:xfrm>
            <a:off x="985208" y="1495839"/>
            <a:ext cx="10159869" cy="1408553"/>
          </a:xfrm>
          <a:solidFill>
            <a:srgbClr val="F1F3EF"/>
          </a:solidFill>
          <a:effectLst>
            <a:outerShdw blurRad="50800" dist="63500" dir="2700000" algn="ctr" rotWithShape="0">
              <a:srgbClr val="000000">
                <a:alpha val="10000"/>
              </a:srgbClr>
            </a:outerShdw>
          </a:effectLst>
        </p:spPr>
        <p:txBody>
          <a:bodyPr anchor="ctr">
            <a:normAutofit/>
          </a:bodyPr>
          <a:lstStyle>
            <a:lvl1pPr algn="ctr">
              <a:defRPr sz="2000" b="0">
                <a:solidFill>
                  <a:srgbClr val="F1F3EF"/>
                </a:solid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5" name="object 10">
            <a:extLst>
              <a:ext uri="{FF2B5EF4-FFF2-40B4-BE49-F238E27FC236}">
                <a16:creationId xmlns:a16="http://schemas.microsoft.com/office/drawing/2014/main" xmlns="" id="{2E6FB7C2-CAB6-5170-B955-1DD18C5F66C5}"/>
              </a:ext>
            </a:extLst>
          </p:cNvPr>
          <p:cNvSpPr/>
          <p:nvPr userDrawn="1"/>
        </p:nvSpPr>
        <p:spPr>
          <a:xfrm>
            <a:off x="1004835" y="4564787"/>
            <a:ext cx="10165928" cy="1405470"/>
          </a:xfrm>
          <a:custGeom>
            <a:avLst/>
            <a:gdLst/>
            <a:ahLst/>
            <a:cxnLst/>
            <a:rect l="l" t="t" r="r" b="b"/>
            <a:pathLst>
              <a:path w="5235575" h="6785609">
                <a:moveTo>
                  <a:pt x="5235442" y="0"/>
                </a:moveTo>
                <a:lnTo>
                  <a:pt x="0" y="0"/>
                </a:lnTo>
                <a:lnTo>
                  <a:pt x="0" y="6785133"/>
                </a:lnTo>
                <a:lnTo>
                  <a:pt x="5235442" y="6785133"/>
                </a:lnTo>
                <a:lnTo>
                  <a:pt x="5235442" y="0"/>
                </a:lnTo>
                <a:close/>
              </a:path>
            </a:pathLst>
          </a:custGeom>
          <a:solidFill>
            <a:schemeClr val="bg2"/>
          </a:solidFill>
          <a:effectLst>
            <a:outerShdw blurRad="50800" dist="63500" dir="2700000" algn="tl" rotWithShape="0">
              <a:prstClr val="black">
                <a:alpha val="10000"/>
              </a:prstClr>
            </a:outerShdw>
          </a:effectLst>
        </p:spPr>
        <p:txBody>
          <a:bodyPr wrap="square" lIns="0" tIns="0" rIns="0" bIns="0" rtlCol="0"/>
          <a:lstStyle/>
          <a:p>
            <a:endParaRPr dirty="0"/>
          </a:p>
        </p:txBody>
      </p:sp>
      <p:sp>
        <p:nvSpPr>
          <p:cNvPr id="28" name="Text Placeholder 8">
            <a:extLst>
              <a:ext uri="{FF2B5EF4-FFF2-40B4-BE49-F238E27FC236}">
                <a16:creationId xmlns:a16="http://schemas.microsoft.com/office/drawing/2014/main" xmlns="" id="{95AE0D0A-7E32-A549-F691-F64B697BFFFF}"/>
              </a:ext>
            </a:extLst>
          </p:cNvPr>
          <p:cNvSpPr>
            <a:spLocks noGrp="1"/>
          </p:cNvSpPr>
          <p:nvPr>
            <p:ph type="body" sz="quarter" idx="28" hasCustomPrompt="1"/>
          </p:nvPr>
        </p:nvSpPr>
        <p:spPr>
          <a:xfrm>
            <a:off x="1494677" y="4720305"/>
            <a:ext cx="1051200" cy="1051200"/>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10" name="object 10">
            <a:extLst>
              <a:ext uri="{FF2B5EF4-FFF2-40B4-BE49-F238E27FC236}">
                <a16:creationId xmlns:a16="http://schemas.microsoft.com/office/drawing/2014/main" xmlns="" id="{3F4E263C-0284-CDBA-AD8B-632A142B10BC}"/>
              </a:ext>
            </a:extLst>
          </p:cNvPr>
          <p:cNvSpPr/>
          <p:nvPr userDrawn="1"/>
        </p:nvSpPr>
        <p:spPr>
          <a:xfrm>
            <a:off x="1004835" y="3046718"/>
            <a:ext cx="10165928" cy="1405470"/>
          </a:xfrm>
          <a:custGeom>
            <a:avLst/>
            <a:gdLst/>
            <a:ahLst/>
            <a:cxnLst/>
            <a:rect l="l" t="t" r="r" b="b"/>
            <a:pathLst>
              <a:path w="5235575" h="6785609">
                <a:moveTo>
                  <a:pt x="5235442" y="0"/>
                </a:moveTo>
                <a:lnTo>
                  <a:pt x="0" y="0"/>
                </a:lnTo>
                <a:lnTo>
                  <a:pt x="0" y="6785133"/>
                </a:lnTo>
                <a:lnTo>
                  <a:pt x="5235442" y="6785133"/>
                </a:lnTo>
                <a:lnTo>
                  <a:pt x="5235442" y="0"/>
                </a:lnTo>
                <a:close/>
              </a:path>
            </a:pathLst>
          </a:custGeom>
          <a:solidFill>
            <a:schemeClr val="bg2"/>
          </a:solidFill>
          <a:effectLst>
            <a:outerShdw blurRad="50800" dist="63500" dir="2700000" algn="tl" rotWithShape="0">
              <a:prstClr val="black">
                <a:alpha val="10000"/>
              </a:prstClr>
            </a:outerShdw>
          </a:effectLst>
        </p:spPr>
        <p:txBody>
          <a:bodyPr wrap="square" lIns="0" tIns="0" rIns="0" bIns="0" rtlCol="0"/>
          <a:lstStyle/>
          <a:p>
            <a:endParaRPr dirty="0"/>
          </a:p>
        </p:txBody>
      </p:sp>
      <p:sp>
        <p:nvSpPr>
          <p:cNvPr id="27" name="Text Placeholder 8">
            <a:extLst>
              <a:ext uri="{FF2B5EF4-FFF2-40B4-BE49-F238E27FC236}">
                <a16:creationId xmlns:a16="http://schemas.microsoft.com/office/drawing/2014/main" xmlns="" id="{8CFD5C09-925A-B138-E0F5-3ED7341EC521}"/>
              </a:ext>
            </a:extLst>
          </p:cNvPr>
          <p:cNvSpPr>
            <a:spLocks noGrp="1"/>
          </p:cNvSpPr>
          <p:nvPr>
            <p:ph type="body" sz="quarter" idx="27" hasCustomPrompt="1"/>
          </p:nvPr>
        </p:nvSpPr>
        <p:spPr>
          <a:xfrm>
            <a:off x="1507930" y="3222809"/>
            <a:ext cx="1051200" cy="1051200"/>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26" name="Text Placeholder 8">
            <a:extLst>
              <a:ext uri="{FF2B5EF4-FFF2-40B4-BE49-F238E27FC236}">
                <a16:creationId xmlns:a16="http://schemas.microsoft.com/office/drawing/2014/main" xmlns="" id="{9F646D78-6EF1-81CF-C83B-75B53FDF4C40}"/>
              </a:ext>
            </a:extLst>
          </p:cNvPr>
          <p:cNvSpPr>
            <a:spLocks noGrp="1"/>
          </p:cNvSpPr>
          <p:nvPr>
            <p:ph type="body" sz="quarter" idx="13" hasCustomPrompt="1"/>
          </p:nvPr>
        </p:nvSpPr>
        <p:spPr>
          <a:xfrm>
            <a:off x="1501304" y="1718687"/>
            <a:ext cx="1051200" cy="1051200"/>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2" name="Title 1">
            <a:extLst>
              <a:ext uri="{FF2B5EF4-FFF2-40B4-BE49-F238E27FC236}">
                <a16:creationId xmlns:a16="http://schemas.microsoft.com/office/drawing/2014/main" xmlns="" id="{696EAE02-7F78-E1EF-579D-2DC6BBBA125B}"/>
              </a:ext>
            </a:extLst>
          </p:cNvPr>
          <p:cNvSpPr>
            <a:spLocks noGrp="1"/>
          </p:cNvSpPr>
          <p:nvPr>
            <p:ph type="title" hasCustomPrompt="1"/>
          </p:nvPr>
        </p:nvSpPr>
        <p:spPr/>
        <p:txBody>
          <a:bodyPr/>
          <a:lstStyle>
            <a:lvl1pPr rtl="0">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B08DBF24-2679-37BF-824D-8FDACBE18C23}"/>
              </a:ext>
            </a:extLst>
          </p:cNvPr>
          <p:cNvSpPr>
            <a:spLocks noGrp="1"/>
          </p:cNvSpPr>
          <p:nvPr>
            <p:ph type="sldNum" sz="quarter" idx="10"/>
          </p:nvPr>
        </p:nvSpPr>
        <p:spPr/>
        <p:txBody>
          <a:bodyPr/>
          <a:lstStyle/>
          <a:p>
            <a:fld id="{C2832ACA-4727-4D4C-ACEE-24DD06899962}" type="slidenum">
              <a:rPr lang="en-US" smtClean="0"/>
              <a:pPr/>
              <a:t>‹#›</a:t>
            </a:fld>
            <a:r>
              <a:rPr lang="en-US" dirty="0"/>
              <a:t> |</a:t>
            </a:r>
          </a:p>
        </p:txBody>
      </p:sp>
      <p:sp>
        <p:nvSpPr>
          <p:cNvPr id="4" name="Text Placeholder 5">
            <a:extLst>
              <a:ext uri="{FF2B5EF4-FFF2-40B4-BE49-F238E27FC236}">
                <a16:creationId xmlns:a16="http://schemas.microsoft.com/office/drawing/2014/main" xmlns="" id="{C2DE5939-FFC3-8A27-6217-58CE8E5330EA}"/>
              </a:ext>
            </a:extLst>
          </p:cNvPr>
          <p:cNvSpPr>
            <a:spLocks noGrp="1"/>
          </p:cNvSpPr>
          <p:nvPr>
            <p:ph type="body" sz="quarter" idx="26"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8" name="Text Placeholder 8">
            <a:extLst>
              <a:ext uri="{FF2B5EF4-FFF2-40B4-BE49-F238E27FC236}">
                <a16:creationId xmlns:a16="http://schemas.microsoft.com/office/drawing/2014/main" xmlns="" id="{1FCC8109-F793-FB4B-6471-AA096EC84A74}"/>
              </a:ext>
            </a:extLst>
          </p:cNvPr>
          <p:cNvSpPr>
            <a:spLocks noGrp="1"/>
          </p:cNvSpPr>
          <p:nvPr>
            <p:ph type="body" sz="quarter" idx="11" hasCustomPrompt="1"/>
          </p:nvPr>
        </p:nvSpPr>
        <p:spPr>
          <a:xfrm>
            <a:off x="2944166" y="1758522"/>
            <a:ext cx="2451799" cy="934436"/>
          </a:xfrm>
        </p:spPr>
        <p:txBody>
          <a:bodyPr tIns="0" anchor="ctr">
            <a:normAutofit/>
          </a:bodyPr>
          <a:lstStyle>
            <a:lvl1pPr marL="0" indent="0">
              <a:buFont typeface="Arial" panose="020B0604020202020204" pitchFamily="34" charset="0"/>
              <a:buNone/>
              <a:defRPr sz="2200">
                <a:solidFill>
                  <a:schemeClr val="accent3"/>
                </a:solidFill>
              </a:defRPr>
            </a:lvl1pPr>
            <a:lvl2pPr marL="0" indent="0">
              <a:buNone/>
              <a:defRPr/>
            </a:lvl2pPr>
            <a:lvl3pPr marL="0" indent="0">
              <a:buNone/>
              <a:defRPr/>
            </a:lvl3pPr>
            <a:lvl4pPr marL="0" indent="0">
              <a:buNone/>
              <a:defRPr/>
            </a:lvl4pPr>
            <a:lvl5pPr marL="0" indent="0">
              <a:buNone/>
              <a:defRPr/>
            </a:lvl5pPr>
          </a:lstStyle>
          <a:p>
            <a:pPr lvl="0"/>
            <a:r>
              <a:rPr lang="en-GB" dirty="0"/>
              <a:t>Click to add text</a:t>
            </a:r>
          </a:p>
        </p:txBody>
      </p:sp>
      <p:sp>
        <p:nvSpPr>
          <p:cNvPr id="9" name="Text Placeholder 8">
            <a:extLst>
              <a:ext uri="{FF2B5EF4-FFF2-40B4-BE49-F238E27FC236}">
                <a16:creationId xmlns:a16="http://schemas.microsoft.com/office/drawing/2014/main" xmlns="" id="{5CA8F897-9DCE-2AE1-65F5-0E97F4019EB5}"/>
              </a:ext>
            </a:extLst>
          </p:cNvPr>
          <p:cNvSpPr>
            <a:spLocks noGrp="1"/>
          </p:cNvSpPr>
          <p:nvPr>
            <p:ph type="body" sz="quarter" idx="16" hasCustomPrompt="1"/>
          </p:nvPr>
        </p:nvSpPr>
        <p:spPr>
          <a:xfrm>
            <a:off x="5570137" y="1761358"/>
            <a:ext cx="5241889" cy="934436"/>
          </a:xfrm>
        </p:spPr>
        <p:txBody>
          <a:bodyPr tIns="0" anchor="ctr">
            <a:normAutofit/>
          </a:bodyPr>
          <a:lstStyle>
            <a:lvl1pPr marL="0" indent="0">
              <a:buFont typeface="Arial" panose="020B0604020202020204" pitchFamily="34" charset="0"/>
              <a:buNone/>
              <a:defRPr sz="1600"/>
            </a:lvl1pPr>
            <a:lvl2pPr marL="0" indent="0">
              <a:buNone/>
              <a:defRPr/>
            </a:lvl2pPr>
            <a:lvl3pPr marL="0" indent="0">
              <a:buNone/>
              <a:defRPr/>
            </a:lvl3pPr>
            <a:lvl4pPr marL="0" indent="0">
              <a:buNone/>
              <a:defRPr/>
            </a:lvl4pPr>
            <a:lvl5pPr marL="0" indent="0">
              <a:buNone/>
              <a:defRPr/>
            </a:lvl5pPr>
          </a:lstStyle>
          <a:p>
            <a:pPr lvl="0"/>
            <a:r>
              <a:rPr lang="en-GB" dirty="0"/>
              <a:t>#1 – Click to add text</a:t>
            </a:r>
          </a:p>
        </p:txBody>
      </p:sp>
      <p:sp>
        <p:nvSpPr>
          <p:cNvPr id="13" name="Text Placeholder 8">
            <a:extLst>
              <a:ext uri="{FF2B5EF4-FFF2-40B4-BE49-F238E27FC236}">
                <a16:creationId xmlns:a16="http://schemas.microsoft.com/office/drawing/2014/main" xmlns="" id="{C3DDAA44-6740-8E6D-91F0-971DAD8900EF}"/>
              </a:ext>
            </a:extLst>
          </p:cNvPr>
          <p:cNvSpPr>
            <a:spLocks noGrp="1"/>
          </p:cNvSpPr>
          <p:nvPr>
            <p:ph type="body" sz="quarter" idx="18" hasCustomPrompt="1"/>
          </p:nvPr>
        </p:nvSpPr>
        <p:spPr>
          <a:xfrm>
            <a:off x="2944166" y="3276591"/>
            <a:ext cx="2451799" cy="934436"/>
          </a:xfrm>
        </p:spPr>
        <p:txBody>
          <a:bodyPr tIns="0" anchor="ctr">
            <a:normAutofit/>
          </a:bodyPr>
          <a:lstStyle>
            <a:lvl1pPr marL="0" indent="0">
              <a:buFont typeface="Arial" panose="020B0604020202020204" pitchFamily="34" charset="0"/>
              <a:buNone/>
              <a:defRPr sz="2200">
                <a:solidFill>
                  <a:schemeClr val="accent3"/>
                </a:solidFill>
              </a:defRPr>
            </a:lvl1pPr>
            <a:lvl2pPr marL="0" indent="0">
              <a:buNone/>
              <a:defRPr/>
            </a:lvl2pPr>
            <a:lvl3pPr marL="0" indent="0">
              <a:buNone/>
              <a:defRPr/>
            </a:lvl3pPr>
            <a:lvl4pPr marL="0" indent="0">
              <a:buNone/>
              <a:defRPr/>
            </a:lvl4pPr>
            <a:lvl5pPr marL="0" indent="0">
              <a:buNone/>
              <a:defRPr/>
            </a:lvl5pPr>
          </a:lstStyle>
          <a:p>
            <a:pPr lvl="0"/>
            <a:r>
              <a:rPr lang="en-GB" dirty="0"/>
              <a:t>Click to add text</a:t>
            </a:r>
          </a:p>
        </p:txBody>
      </p:sp>
      <p:sp>
        <p:nvSpPr>
          <p:cNvPr id="14" name="Text Placeholder 8">
            <a:extLst>
              <a:ext uri="{FF2B5EF4-FFF2-40B4-BE49-F238E27FC236}">
                <a16:creationId xmlns:a16="http://schemas.microsoft.com/office/drawing/2014/main" xmlns="" id="{F03B6034-208C-DE10-B8A7-EE234A55F6F6}"/>
              </a:ext>
            </a:extLst>
          </p:cNvPr>
          <p:cNvSpPr>
            <a:spLocks noGrp="1"/>
          </p:cNvSpPr>
          <p:nvPr>
            <p:ph type="body" sz="quarter" idx="19" hasCustomPrompt="1"/>
          </p:nvPr>
        </p:nvSpPr>
        <p:spPr>
          <a:xfrm>
            <a:off x="5570137" y="3279427"/>
            <a:ext cx="5241889" cy="934436"/>
          </a:xfrm>
        </p:spPr>
        <p:txBody>
          <a:bodyPr tIns="0" anchor="ctr">
            <a:normAutofit/>
          </a:bodyPr>
          <a:lstStyle>
            <a:lvl1pPr marL="0" indent="0">
              <a:buFont typeface="Arial" panose="020B0604020202020204" pitchFamily="34" charset="0"/>
              <a:buNone/>
              <a:defRPr sz="1600"/>
            </a:lvl1pPr>
            <a:lvl2pPr marL="0" indent="0">
              <a:buNone/>
              <a:defRPr/>
            </a:lvl2pPr>
            <a:lvl3pPr marL="0" indent="0">
              <a:buNone/>
              <a:defRPr/>
            </a:lvl3pPr>
            <a:lvl4pPr marL="0" indent="0">
              <a:buNone/>
              <a:defRPr/>
            </a:lvl4pPr>
            <a:lvl5pPr marL="0" indent="0">
              <a:buNone/>
              <a:defRPr/>
            </a:lvl5pPr>
          </a:lstStyle>
          <a:p>
            <a:pPr lvl="0"/>
            <a:r>
              <a:rPr lang="en-GB" dirty="0"/>
              <a:t>#1 – Click to add text</a:t>
            </a:r>
          </a:p>
        </p:txBody>
      </p:sp>
      <p:sp>
        <p:nvSpPr>
          <p:cNvPr id="18" name="Text Placeholder 8">
            <a:extLst>
              <a:ext uri="{FF2B5EF4-FFF2-40B4-BE49-F238E27FC236}">
                <a16:creationId xmlns:a16="http://schemas.microsoft.com/office/drawing/2014/main" xmlns="" id="{75CB12E7-F50B-43E3-0412-12003203EB0E}"/>
              </a:ext>
            </a:extLst>
          </p:cNvPr>
          <p:cNvSpPr>
            <a:spLocks noGrp="1"/>
          </p:cNvSpPr>
          <p:nvPr>
            <p:ph type="body" sz="quarter" idx="21" hasCustomPrompt="1"/>
          </p:nvPr>
        </p:nvSpPr>
        <p:spPr>
          <a:xfrm>
            <a:off x="2944166" y="4794660"/>
            <a:ext cx="2451799" cy="934436"/>
          </a:xfrm>
        </p:spPr>
        <p:txBody>
          <a:bodyPr tIns="0" anchor="ctr">
            <a:normAutofit/>
          </a:bodyPr>
          <a:lstStyle>
            <a:lvl1pPr marL="0" indent="0">
              <a:buFont typeface="Arial" panose="020B0604020202020204" pitchFamily="34" charset="0"/>
              <a:buNone/>
              <a:defRPr sz="2200">
                <a:solidFill>
                  <a:schemeClr val="accent3"/>
                </a:solidFill>
              </a:defRPr>
            </a:lvl1pPr>
            <a:lvl2pPr marL="0" indent="0">
              <a:buNone/>
              <a:defRPr/>
            </a:lvl2pPr>
            <a:lvl3pPr marL="0" indent="0">
              <a:buNone/>
              <a:defRPr/>
            </a:lvl3pPr>
            <a:lvl4pPr marL="0" indent="0">
              <a:buNone/>
              <a:defRPr/>
            </a:lvl4pPr>
            <a:lvl5pPr marL="0" indent="0">
              <a:buNone/>
              <a:defRPr/>
            </a:lvl5pPr>
          </a:lstStyle>
          <a:p>
            <a:pPr lvl="0"/>
            <a:r>
              <a:rPr lang="en-GB" dirty="0"/>
              <a:t>Click to add text</a:t>
            </a:r>
          </a:p>
        </p:txBody>
      </p:sp>
      <p:sp>
        <p:nvSpPr>
          <p:cNvPr id="19" name="Text Placeholder 8">
            <a:extLst>
              <a:ext uri="{FF2B5EF4-FFF2-40B4-BE49-F238E27FC236}">
                <a16:creationId xmlns:a16="http://schemas.microsoft.com/office/drawing/2014/main" xmlns="" id="{EE325CA3-5B7B-89B5-7383-4828EEFDA264}"/>
              </a:ext>
            </a:extLst>
          </p:cNvPr>
          <p:cNvSpPr>
            <a:spLocks noGrp="1"/>
          </p:cNvSpPr>
          <p:nvPr>
            <p:ph type="body" sz="quarter" idx="22" hasCustomPrompt="1"/>
          </p:nvPr>
        </p:nvSpPr>
        <p:spPr>
          <a:xfrm>
            <a:off x="5570137" y="4797496"/>
            <a:ext cx="5241889" cy="934436"/>
          </a:xfrm>
        </p:spPr>
        <p:txBody>
          <a:bodyPr tIns="0" anchor="ctr">
            <a:normAutofit/>
          </a:bodyPr>
          <a:lstStyle>
            <a:lvl1pPr marL="0" indent="0">
              <a:buFont typeface="Arial" panose="020B0604020202020204" pitchFamily="34" charset="0"/>
              <a:buNone/>
              <a:defRPr sz="1600"/>
            </a:lvl1pPr>
            <a:lvl2pPr marL="0" indent="0">
              <a:buNone/>
              <a:defRPr/>
            </a:lvl2pPr>
            <a:lvl3pPr marL="0" indent="0">
              <a:buNone/>
              <a:defRPr/>
            </a:lvl3pPr>
            <a:lvl4pPr marL="0" indent="0">
              <a:buNone/>
              <a:defRPr/>
            </a:lvl4pPr>
            <a:lvl5pPr marL="0" indent="0">
              <a:buNone/>
              <a:defRPr/>
            </a:lvl5pPr>
          </a:lstStyle>
          <a:p>
            <a:pPr lvl="0"/>
            <a:r>
              <a:rPr lang="en-GB" dirty="0"/>
              <a:t>#1 – Click to add text</a:t>
            </a:r>
          </a:p>
        </p:txBody>
      </p:sp>
      <p:sp>
        <p:nvSpPr>
          <p:cNvPr id="32" name="Bildplatzhalter 6">
            <a:extLst>
              <a:ext uri="{FF2B5EF4-FFF2-40B4-BE49-F238E27FC236}">
                <a16:creationId xmlns:a16="http://schemas.microsoft.com/office/drawing/2014/main" xmlns="" id="{2AE349BD-39A4-5106-020F-4C1E9F0BED1D}"/>
              </a:ext>
            </a:extLst>
          </p:cNvPr>
          <p:cNvSpPr>
            <a:spLocks noGrp="1"/>
          </p:cNvSpPr>
          <p:nvPr>
            <p:ph type="pic" sz="quarter" idx="15" hasCustomPrompt="1"/>
          </p:nvPr>
        </p:nvSpPr>
        <p:spPr>
          <a:xfrm>
            <a:off x="1641122" y="1855803"/>
            <a:ext cx="750092" cy="750090"/>
          </a:xfrm>
        </p:spPr>
        <p:txBody>
          <a:bodyPr anchor="ctr">
            <a:normAutofit/>
          </a:bodyPr>
          <a:lstStyle>
            <a:lvl1pPr algn="ctr">
              <a:defRPr sz="1400">
                <a:solidFill>
                  <a:schemeClr val="bg1"/>
                </a:solidFill>
              </a:defRPr>
            </a:lvl1pPr>
          </a:lstStyle>
          <a:p>
            <a:r>
              <a:rPr lang="de-DE" dirty="0"/>
              <a:t>Click to add icon</a:t>
            </a:r>
            <a:endParaRPr lang="en-GB" dirty="0"/>
          </a:p>
        </p:txBody>
      </p:sp>
      <p:sp>
        <p:nvSpPr>
          <p:cNvPr id="33" name="Bildplatzhalter 6">
            <a:extLst>
              <a:ext uri="{FF2B5EF4-FFF2-40B4-BE49-F238E27FC236}">
                <a16:creationId xmlns:a16="http://schemas.microsoft.com/office/drawing/2014/main" xmlns="" id="{B2CF24AF-022F-A327-F417-3D2EB90D2965}"/>
              </a:ext>
            </a:extLst>
          </p:cNvPr>
          <p:cNvSpPr>
            <a:spLocks noGrp="1"/>
          </p:cNvSpPr>
          <p:nvPr>
            <p:ph type="pic" sz="quarter" idx="17" hasCustomPrompt="1"/>
          </p:nvPr>
        </p:nvSpPr>
        <p:spPr>
          <a:xfrm>
            <a:off x="1641122" y="3373872"/>
            <a:ext cx="750092" cy="750090"/>
          </a:xfrm>
        </p:spPr>
        <p:txBody>
          <a:bodyPr anchor="ctr">
            <a:normAutofit/>
          </a:bodyPr>
          <a:lstStyle>
            <a:lvl1pPr algn="ctr">
              <a:defRPr sz="1400">
                <a:solidFill>
                  <a:schemeClr val="bg1"/>
                </a:solidFill>
              </a:defRPr>
            </a:lvl1pPr>
          </a:lstStyle>
          <a:p>
            <a:r>
              <a:rPr lang="de-DE" dirty="0"/>
              <a:t>Click to add icon</a:t>
            </a:r>
            <a:endParaRPr lang="en-GB" dirty="0"/>
          </a:p>
        </p:txBody>
      </p:sp>
      <p:sp>
        <p:nvSpPr>
          <p:cNvPr id="34" name="Bildplatzhalter 6">
            <a:extLst>
              <a:ext uri="{FF2B5EF4-FFF2-40B4-BE49-F238E27FC236}">
                <a16:creationId xmlns:a16="http://schemas.microsoft.com/office/drawing/2014/main" xmlns="" id="{777049C3-3E57-7B4B-7490-C60E29014218}"/>
              </a:ext>
            </a:extLst>
          </p:cNvPr>
          <p:cNvSpPr>
            <a:spLocks noGrp="1"/>
          </p:cNvSpPr>
          <p:nvPr>
            <p:ph type="pic" sz="quarter" idx="20" hasCustomPrompt="1"/>
          </p:nvPr>
        </p:nvSpPr>
        <p:spPr>
          <a:xfrm>
            <a:off x="1641122" y="4891941"/>
            <a:ext cx="750092" cy="750090"/>
          </a:xfrm>
        </p:spPr>
        <p:txBody>
          <a:bodyPr anchor="ctr">
            <a:normAutofit/>
          </a:bodyPr>
          <a:lstStyle>
            <a:lvl1pPr algn="ctr">
              <a:defRPr sz="1400">
                <a:solidFill>
                  <a:schemeClr val="bg1"/>
                </a:solidFill>
              </a:defRPr>
            </a:lvl1pPr>
          </a:lstStyle>
          <a:p>
            <a:r>
              <a:rPr lang="de-DE" dirty="0"/>
              <a:t>Click to add icon</a:t>
            </a:r>
            <a:endParaRPr lang="en-GB" dirty="0"/>
          </a:p>
        </p:txBody>
      </p:sp>
    </p:spTree>
    <p:extLst>
      <p:ext uri="{BB962C8B-B14F-4D97-AF65-F5344CB8AC3E}">
        <p14:creationId xmlns:p14="http://schemas.microsoft.com/office/powerpoint/2010/main" val="1869681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97"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7CCCDF4-A580-0765-9328-21EA4EA4D018}"/>
              </a:ext>
            </a:extLst>
          </p:cNvPr>
          <p:cNvSpPr>
            <a:spLocks noGrp="1"/>
          </p:cNvSpPr>
          <p:nvPr>
            <p:ph type="body" sz="quarter" idx="32"/>
          </p:nvPr>
        </p:nvSpPr>
        <p:spPr>
          <a:xfrm>
            <a:off x="7930796" y="1920696"/>
            <a:ext cx="4261205" cy="4282440"/>
          </a:xfrm>
          <a:prstGeom prst="ellipse">
            <a:avLst/>
          </a:prstGeom>
          <a:gradFill>
            <a:gsLst>
              <a:gs pos="100000">
                <a:schemeClr val="accent1"/>
              </a:gs>
              <a:gs pos="0">
                <a:schemeClr val="tx2"/>
              </a:gs>
            </a:gsLst>
            <a:lin ang="0" scaled="0"/>
          </a:gradFill>
        </p:spPr>
        <p:txBody>
          <a:bodyPr wrap="square">
            <a:noAutofit/>
          </a:bodyPr>
          <a:lstStyle>
            <a:lvl1pPr>
              <a:defRPr>
                <a:noFill/>
              </a:defRPr>
            </a:lvl1pPr>
          </a:lstStyle>
          <a:p>
            <a:pPr lvl="0"/>
            <a:r>
              <a:rPr lang="en-US"/>
              <a:t>Click to edit Master text styles</a:t>
            </a:r>
          </a:p>
        </p:txBody>
      </p:sp>
      <p:sp>
        <p:nvSpPr>
          <p:cNvPr id="2" name="Title 1">
            <a:extLst>
              <a:ext uri="{FF2B5EF4-FFF2-40B4-BE49-F238E27FC236}">
                <a16:creationId xmlns:a16="http://schemas.microsoft.com/office/drawing/2014/main" xmlns="" id="{616D5886-D2B0-ECBE-AF08-9E88A05EA1B8}"/>
              </a:ext>
            </a:extLst>
          </p:cNvPr>
          <p:cNvSpPr>
            <a:spLocks noGrp="1"/>
          </p:cNvSpPr>
          <p:nvPr>
            <p:ph type="title" hasCustomPrompt="1"/>
          </p:nvPr>
        </p:nvSpPr>
        <p:spPr>
          <a:xfrm>
            <a:off x="623888" y="342900"/>
            <a:ext cx="10945470" cy="954000"/>
          </a:xfrm>
        </p:spPr>
        <p:txBody>
          <a:bodyPr/>
          <a:lstStyle>
            <a:lvl1pPr rtl="0">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7C2C4521-449B-4EB4-A6FB-13855B6A4E61}"/>
              </a:ext>
            </a:extLst>
          </p:cNvPr>
          <p:cNvSpPr>
            <a:spLocks noGrp="1"/>
          </p:cNvSpPr>
          <p:nvPr>
            <p:ph type="sldNum" sz="quarter" idx="10"/>
          </p:nvPr>
        </p:nvSpPr>
        <p:spPr/>
        <p:txBody>
          <a:bodyPr/>
          <a:lstStyle/>
          <a:p>
            <a:fld id="{C2832ACA-4727-4D4C-ACEE-24DD06899962}" type="slidenum">
              <a:rPr lang="en-US" smtClean="0"/>
              <a:pPr/>
              <a:t>‹#›</a:t>
            </a:fld>
            <a:r>
              <a:rPr lang="en-US" dirty="0"/>
              <a:t> |</a:t>
            </a:r>
          </a:p>
        </p:txBody>
      </p:sp>
      <p:sp>
        <p:nvSpPr>
          <p:cNvPr id="8" name="Text Placeholder 6">
            <a:extLst>
              <a:ext uri="{FF2B5EF4-FFF2-40B4-BE49-F238E27FC236}">
                <a16:creationId xmlns:a16="http://schemas.microsoft.com/office/drawing/2014/main" xmlns="" id="{9EECD5B6-9D90-26DF-AFAC-ADCB236DE6DC}"/>
              </a:ext>
            </a:extLst>
          </p:cNvPr>
          <p:cNvSpPr>
            <a:spLocks noGrp="1"/>
          </p:cNvSpPr>
          <p:nvPr>
            <p:ph type="body" sz="quarter" idx="11" hasCustomPrompt="1"/>
          </p:nvPr>
        </p:nvSpPr>
        <p:spPr>
          <a:xfrm>
            <a:off x="630262" y="1646833"/>
            <a:ext cx="6456338" cy="365125"/>
          </a:xfrm>
        </p:spPr>
        <p:txBody>
          <a:bodyPr>
            <a:noAutofit/>
          </a:bodyPr>
          <a:lstStyle>
            <a:lvl1pPr marL="0" indent="0">
              <a:buFont typeface="Arial" panose="020B0604020202020204" pitchFamily="34" charset="0"/>
              <a:buNone/>
              <a:defRPr sz="2200">
                <a:solidFill>
                  <a:schemeClr val="tx2"/>
                </a:solidFill>
              </a:defRPr>
            </a:lvl1pPr>
            <a:lvl2pPr marL="0" indent="0">
              <a:buNone/>
              <a:defRPr sz="2200"/>
            </a:lvl2pPr>
            <a:lvl3pPr marL="0" indent="0">
              <a:buNone/>
              <a:defRPr sz="2200"/>
            </a:lvl3pPr>
            <a:lvl4pPr marL="0" indent="0">
              <a:buNone/>
              <a:defRPr sz="2200"/>
            </a:lvl4pPr>
            <a:lvl5pPr marL="0" indent="0">
              <a:buNone/>
              <a:defRPr sz="2200"/>
            </a:lvl5pPr>
          </a:lstStyle>
          <a:p>
            <a:pPr lvl="0"/>
            <a:r>
              <a:rPr lang="en-US" dirty="0"/>
              <a:t>Click to add text</a:t>
            </a:r>
            <a:endParaRPr lang="en-GB" dirty="0"/>
          </a:p>
        </p:txBody>
      </p:sp>
      <p:sp>
        <p:nvSpPr>
          <p:cNvPr id="9" name="Text Placeholder 6">
            <a:extLst>
              <a:ext uri="{FF2B5EF4-FFF2-40B4-BE49-F238E27FC236}">
                <a16:creationId xmlns:a16="http://schemas.microsoft.com/office/drawing/2014/main" xmlns="" id="{021C6224-4A4D-D639-17C7-4C48E0C18A9B}"/>
              </a:ext>
            </a:extLst>
          </p:cNvPr>
          <p:cNvSpPr>
            <a:spLocks noGrp="1"/>
          </p:cNvSpPr>
          <p:nvPr>
            <p:ph type="body" sz="quarter" idx="12" hasCustomPrompt="1"/>
          </p:nvPr>
        </p:nvSpPr>
        <p:spPr>
          <a:xfrm>
            <a:off x="630262" y="2072640"/>
            <a:ext cx="6456338" cy="853440"/>
          </a:xfrm>
        </p:spPr>
        <p:txBody>
          <a:bodyPr>
            <a:noAutofit/>
          </a:bodyPr>
          <a:lstStyle>
            <a:lvl1pPr marL="0" indent="0">
              <a:lnSpc>
                <a:spcPct val="100000"/>
              </a:lnSpc>
              <a:buFont typeface="Arial" panose="020B0604020202020204" pitchFamily="34" charset="0"/>
              <a:buNone/>
              <a:defRPr sz="1600"/>
            </a:lvl1pPr>
            <a:lvl2pPr marL="0" indent="0">
              <a:buNone/>
              <a:defRPr sz="1600"/>
            </a:lvl2pPr>
            <a:lvl3pPr marL="252000" indent="0">
              <a:buNone/>
              <a:defRPr sz="1600"/>
            </a:lvl3pPr>
            <a:lvl4pPr marL="252000" indent="0">
              <a:buNone/>
              <a:defRPr sz="1600"/>
            </a:lvl4pPr>
            <a:lvl5pPr marL="252000" indent="0">
              <a:buNone/>
              <a:defRPr sz="1600"/>
            </a:lvl5pPr>
          </a:lstStyle>
          <a:p>
            <a:pPr lvl="0"/>
            <a:r>
              <a:rPr lang="en-US" dirty="0"/>
              <a:t>Click to add text</a:t>
            </a:r>
            <a:endParaRPr lang="en-GB" dirty="0"/>
          </a:p>
        </p:txBody>
      </p:sp>
      <p:sp>
        <p:nvSpPr>
          <p:cNvPr id="10" name="Text Placeholder 6">
            <a:extLst>
              <a:ext uri="{FF2B5EF4-FFF2-40B4-BE49-F238E27FC236}">
                <a16:creationId xmlns:a16="http://schemas.microsoft.com/office/drawing/2014/main" xmlns="" id="{7464FD35-3CE1-5371-4AFB-BB045686307C}"/>
              </a:ext>
            </a:extLst>
          </p:cNvPr>
          <p:cNvSpPr>
            <a:spLocks noGrp="1"/>
          </p:cNvSpPr>
          <p:nvPr>
            <p:ph type="body" sz="quarter" idx="13" hasCustomPrompt="1"/>
          </p:nvPr>
        </p:nvSpPr>
        <p:spPr>
          <a:xfrm>
            <a:off x="630262" y="3056525"/>
            <a:ext cx="6456338" cy="365125"/>
          </a:xfrm>
        </p:spPr>
        <p:txBody>
          <a:bodyPr>
            <a:noAutofit/>
          </a:bodyPr>
          <a:lstStyle>
            <a:lvl1pPr marL="0" indent="0">
              <a:buFont typeface="Arial" panose="020B0604020202020204" pitchFamily="34" charset="0"/>
              <a:buNone/>
              <a:defRPr sz="2200">
                <a:solidFill>
                  <a:schemeClr val="tx2"/>
                </a:solidFill>
              </a:defRPr>
            </a:lvl1pPr>
            <a:lvl2pPr marL="0" indent="0">
              <a:buNone/>
              <a:defRPr sz="2200"/>
            </a:lvl2pPr>
            <a:lvl3pPr marL="0" indent="0">
              <a:buNone/>
              <a:defRPr sz="2200"/>
            </a:lvl3pPr>
            <a:lvl4pPr marL="0" indent="0">
              <a:buNone/>
              <a:defRPr sz="2200"/>
            </a:lvl4pPr>
            <a:lvl5pPr marL="0" indent="0">
              <a:buNone/>
              <a:defRPr sz="2200"/>
            </a:lvl5pPr>
          </a:lstStyle>
          <a:p>
            <a:pPr lvl="0"/>
            <a:r>
              <a:rPr lang="en-US" dirty="0"/>
              <a:t>Click to add text</a:t>
            </a:r>
            <a:endParaRPr lang="en-GB" dirty="0"/>
          </a:p>
        </p:txBody>
      </p:sp>
      <p:sp>
        <p:nvSpPr>
          <p:cNvPr id="11" name="Text Placeholder 6">
            <a:extLst>
              <a:ext uri="{FF2B5EF4-FFF2-40B4-BE49-F238E27FC236}">
                <a16:creationId xmlns:a16="http://schemas.microsoft.com/office/drawing/2014/main" xmlns="" id="{DE419A21-24E5-14BC-4F92-4EBFD1ABE6C2}"/>
              </a:ext>
            </a:extLst>
          </p:cNvPr>
          <p:cNvSpPr>
            <a:spLocks noGrp="1"/>
          </p:cNvSpPr>
          <p:nvPr>
            <p:ph type="body" sz="quarter" idx="14" hasCustomPrompt="1"/>
          </p:nvPr>
        </p:nvSpPr>
        <p:spPr>
          <a:xfrm>
            <a:off x="630262" y="3621024"/>
            <a:ext cx="6456338" cy="2293620"/>
          </a:xfrm>
        </p:spPr>
        <p:txBody>
          <a:bodyPr>
            <a:normAutofit/>
          </a:bodyPr>
          <a:lstStyle>
            <a:lvl1pPr marL="450000" indent="-284400">
              <a:lnSpc>
                <a:spcPct val="100000"/>
              </a:lnSpc>
              <a:buClr>
                <a:schemeClr val="accent3"/>
              </a:buClr>
              <a:buFont typeface="Arial" panose="020B0604020202020204" pitchFamily="34" charset="0"/>
              <a:buChar char="•"/>
              <a:defRPr sz="1600"/>
            </a:lvl1pPr>
            <a:lvl2pPr marL="450000" indent="-285750">
              <a:lnSpc>
                <a:spcPct val="100000"/>
              </a:lnSpc>
              <a:buClr>
                <a:schemeClr val="tx1"/>
              </a:buClr>
              <a:buSzPct val="80000"/>
              <a:buFont typeface="Arial" panose="020B0604020202020204" pitchFamily="34" charset="0"/>
              <a:buChar char="•"/>
              <a:defRPr sz="1600"/>
            </a:lvl2pPr>
            <a:lvl3pPr marL="0" indent="0">
              <a:buNone/>
              <a:defRPr sz="1600"/>
            </a:lvl3pPr>
            <a:lvl4pPr marL="0" indent="0">
              <a:buNone/>
              <a:defRPr sz="1600"/>
            </a:lvl4pPr>
            <a:lvl5pPr marL="0" indent="0">
              <a:buNone/>
              <a:defRPr sz="1600"/>
            </a:lvl5pPr>
          </a:lstStyle>
          <a:p>
            <a:pPr lvl="0"/>
            <a:r>
              <a:rPr lang="en-US" dirty="0"/>
              <a:t>Click to add text</a:t>
            </a:r>
          </a:p>
          <a:p>
            <a:pPr lvl="1"/>
            <a:r>
              <a:rPr lang="en-US" dirty="0"/>
              <a:t>Click to add text</a:t>
            </a:r>
            <a:endParaRPr lang="en-GB" dirty="0"/>
          </a:p>
        </p:txBody>
      </p:sp>
      <p:sp>
        <p:nvSpPr>
          <p:cNvPr id="20" name="Text Placeholder 5">
            <a:extLst>
              <a:ext uri="{FF2B5EF4-FFF2-40B4-BE49-F238E27FC236}">
                <a16:creationId xmlns:a16="http://schemas.microsoft.com/office/drawing/2014/main" xmlns="" id="{2B198156-EABC-B098-5993-8BD478C08A98}"/>
              </a:ext>
            </a:extLst>
          </p:cNvPr>
          <p:cNvSpPr>
            <a:spLocks noGrp="1"/>
          </p:cNvSpPr>
          <p:nvPr>
            <p:ph type="body" sz="quarter" idx="31"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12" name="Picture Placeholder 11">
            <a:extLst>
              <a:ext uri="{FF2B5EF4-FFF2-40B4-BE49-F238E27FC236}">
                <a16:creationId xmlns:a16="http://schemas.microsoft.com/office/drawing/2014/main" xmlns="" id="{D4245762-408B-CE61-7FA5-7DEB332AD194}"/>
              </a:ext>
            </a:extLst>
          </p:cNvPr>
          <p:cNvSpPr>
            <a:spLocks noGrp="1"/>
          </p:cNvSpPr>
          <p:nvPr>
            <p:ph type="pic" sz="quarter" idx="17" hasCustomPrompt="1"/>
          </p:nvPr>
        </p:nvSpPr>
        <p:spPr>
          <a:xfrm>
            <a:off x="8171402" y="1746106"/>
            <a:ext cx="4020598" cy="4168538"/>
          </a:xfrm>
          <a:custGeom>
            <a:avLst/>
            <a:gdLst>
              <a:gd name="connsiteX0" fmla="*/ 2084269 w 4020598"/>
              <a:gd name="connsiteY0" fmla="*/ 0 h 4168538"/>
              <a:gd name="connsiteX1" fmla="*/ 4004746 w 4020598"/>
              <a:gd name="connsiteY1" fmla="*/ 1272978 h 4168538"/>
              <a:gd name="connsiteX2" fmla="*/ 4020598 w 4020598"/>
              <a:gd name="connsiteY2" fmla="*/ 1316289 h 4168538"/>
              <a:gd name="connsiteX3" fmla="*/ 4020598 w 4020598"/>
              <a:gd name="connsiteY3" fmla="*/ 2852249 h 4168538"/>
              <a:gd name="connsiteX4" fmla="*/ 4004746 w 4020598"/>
              <a:gd name="connsiteY4" fmla="*/ 2895561 h 4168538"/>
              <a:gd name="connsiteX5" fmla="*/ 2084269 w 4020598"/>
              <a:gd name="connsiteY5" fmla="*/ 4168538 h 4168538"/>
              <a:gd name="connsiteX6" fmla="*/ 0 w 4020598"/>
              <a:gd name="connsiteY6" fmla="*/ 2084269 h 4168538"/>
              <a:gd name="connsiteX7" fmla="*/ 2084269 w 4020598"/>
              <a:gd name="connsiteY7" fmla="*/ 0 h 4168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0598" h="4168538">
                <a:moveTo>
                  <a:pt x="2084269" y="0"/>
                </a:moveTo>
                <a:cubicBezTo>
                  <a:pt x="2947601" y="0"/>
                  <a:pt x="3688337" y="524902"/>
                  <a:pt x="4004746" y="1272978"/>
                </a:cubicBezTo>
                <a:lnTo>
                  <a:pt x="4020598" y="1316289"/>
                </a:lnTo>
                <a:lnTo>
                  <a:pt x="4020598" y="2852249"/>
                </a:lnTo>
                <a:lnTo>
                  <a:pt x="4004746" y="2895561"/>
                </a:lnTo>
                <a:cubicBezTo>
                  <a:pt x="3688337" y="3643636"/>
                  <a:pt x="2947601" y="4168538"/>
                  <a:pt x="2084269" y="4168538"/>
                </a:cubicBezTo>
                <a:cubicBezTo>
                  <a:pt x="933159" y="4168538"/>
                  <a:pt x="0" y="3235379"/>
                  <a:pt x="0" y="2084269"/>
                </a:cubicBezTo>
                <a:cubicBezTo>
                  <a:pt x="0" y="933159"/>
                  <a:pt x="933159" y="0"/>
                  <a:pt x="2084269" y="0"/>
                </a:cubicBezTo>
                <a:close/>
              </a:path>
            </a:pathLst>
          </a:custGeom>
          <a:solidFill>
            <a:schemeClr val="bg2"/>
          </a:solidFill>
        </p:spPr>
        <p:txBody>
          <a:bodyPr wrap="square" bIns="1080000" anchor="ctr">
            <a:noAutofit/>
          </a:bodyPr>
          <a:lstStyle>
            <a:lvl1pPr algn="ctr">
              <a:defRPr>
                <a:solidFill>
                  <a:schemeClr val="tx1"/>
                </a:solidFill>
                <a:effectLst/>
              </a:defRPr>
            </a:lvl1pPr>
          </a:lstStyle>
          <a:p>
            <a:r>
              <a:rPr lang="de-DE" dirty="0"/>
              <a:t>Click to change image</a:t>
            </a:r>
            <a:endParaRPr lang="en-GB" dirty="0"/>
          </a:p>
        </p:txBody>
      </p:sp>
      <p:sp>
        <p:nvSpPr>
          <p:cNvPr id="13" name="Picture Placeholder 10">
            <a:extLst>
              <a:ext uri="{FF2B5EF4-FFF2-40B4-BE49-F238E27FC236}">
                <a16:creationId xmlns:a16="http://schemas.microsoft.com/office/drawing/2014/main" xmlns="" id="{502A5586-2401-2BC7-52C7-CD11F0F1F0CD}"/>
              </a:ext>
            </a:extLst>
          </p:cNvPr>
          <p:cNvSpPr>
            <a:spLocks noGrp="1"/>
          </p:cNvSpPr>
          <p:nvPr>
            <p:ph type="pic" sz="quarter" idx="50" hasCustomPrompt="1"/>
          </p:nvPr>
        </p:nvSpPr>
        <p:spPr>
          <a:xfrm>
            <a:off x="8167816" y="1680519"/>
            <a:ext cx="4024184" cy="4320231"/>
          </a:xfrm>
          <a:custGeom>
            <a:avLst/>
            <a:gdLst>
              <a:gd name="connsiteX0" fmla="*/ 2452709 w 4627413"/>
              <a:gd name="connsiteY0" fmla="*/ 0 h 4905418"/>
              <a:gd name="connsiteX1" fmla="*/ 4609389 w 4627413"/>
              <a:gd name="connsiteY1" fmla="*/ 1283602 h 4905418"/>
              <a:gd name="connsiteX2" fmla="*/ 4627413 w 4627413"/>
              <a:gd name="connsiteY2" fmla="*/ 1321017 h 4905418"/>
              <a:gd name="connsiteX3" fmla="*/ 4627413 w 4627413"/>
              <a:gd name="connsiteY3" fmla="*/ 3584401 h 4905418"/>
              <a:gd name="connsiteX4" fmla="*/ 4609389 w 4627413"/>
              <a:gd name="connsiteY4" fmla="*/ 3621816 h 4905418"/>
              <a:gd name="connsiteX5" fmla="*/ 2452709 w 4627413"/>
              <a:gd name="connsiteY5" fmla="*/ 4905418 h 4905418"/>
              <a:gd name="connsiteX6" fmla="*/ 0 w 4627413"/>
              <a:gd name="connsiteY6" fmla="*/ 2452709 h 4905418"/>
              <a:gd name="connsiteX7" fmla="*/ 2452709 w 4627413"/>
              <a:gd name="connsiteY7" fmla="*/ 0 h 490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413" h="4905418">
                <a:moveTo>
                  <a:pt x="2452709" y="0"/>
                </a:moveTo>
                <a:cubicBezTo>
                  <a:pt x="3383993" y="0"/>
                  <a:pt x="4194049" y="519031"/>
                  <a:pt x="4609389" y="1283602"/>
                </a:cubicBezTo>
                <a:lnTo>
                  <a:pt x="4627413" y="1321017"/>
                </a:lnTo>
                <a:lnTo>
                  <a:pt x="4627413" y="3584401"/>
                </a:lnTo>
                <a:lnTo>
                  <a:pt x="4609389" y="3621816"/>
                </a:lnTo>
                <a:cubicBezTo>
                  <a:pt x="4194049" y="4386387"/>
                  <a:pt x="3383993" y="4905418"/>
                  <a:pt x="2452709" y="4905418"/>
                </a:cubicBezTo>
                <a:cubicBezTo>
                  <a:pt x="1098115" y="4905418"/>
                  <a:pt x="0" y="3807303"/>
                  <a:pt x="0" y="2452709"/>
                </a:cubicBezTo>
                <a:cubicBezTo>
                  <a:pt x="0" y="1098116"/>
                  <a:pt x="1098115" y="0"/>
                  <a:pt x="2452709" y="0"/>
                </a:cubicBezTo>
                <a:close/>
              </a:path>
            </a:pathLst>
          </a:custGeom>
          <a:blipFill>
            <a:blip r:embed="rId2" cstate="print">
              <a:extLst>
                <a:ext uri="{28A0092B-C50C-407E-A947-70E740481C1C}">
                  <a14:useLocalDpi xmlns:a14="http://schemas.microsoft.com/office/drawing/2010/main"/>
                </a:ext>
              </a:extLst>
            </a:blip>
            <a:srcRect/>
            <a:stretch>
              <a:fillRect l="-44229" r="-44229"/>
            </a:stretch>
          </a:blipFill>
        </p:spPr>
        <p:txBody>
          <a:bodyPr wrap="square" bIns="1080000" anchor="ctr">
            <a:noAutofit/>
          </a:bodyPr>
          <a:lstStyle>
            <a:lvl1pPr algn="ctr">
              <a:defRPr>
                <a:solidFill>
                  <a:schemeClr val="bg1"/>
                </a:solidFill>
                <a:effectLst>
                  <a:outerShdw blurRad="50800" dist="38100" dir="2700000" algn="tl" rotWithShape="0">
                    <a:prstClr val="black">
                      <a:alpha val="20000"/>
                    </a:prstClr>
                  </a:outerShdw>
                </a:effectLst>
              </a:defRPr>
            </a:lvl1pPr>
          </a:lstStyle>
          <a:p>
            <a:r>
              <a:rPr lang="de-DE" dirty="0"/>
              <a:t>Click to change image</a:t>
            </a:r>
            <a:endParaRPr lang="en-GB" dirty="0"/>
          </a:p>
        </p:txBody>
      </p:sp>
      <p:sp>
        <p:nvSpPr>
          <p:cNvPr id="5" name="Text Placeholder 8">
            <a:extLst>
              <a:ext uri="{FF2B5EF4-FFF2-40B4-BE49-F238E27FC236}">
                <a16:creationId xmlns:a16="http://schemas.microsoft.com/office/drawing/2014/main" xmlns="" id="{96644F01-4004-EA63-5F25-64F2C8E1588F}"/>
              </a:ext>
            </a:extLst>
          </p:cNvPr>
          <p:cNvSpPr>
            <a:spLocks noGrp="1"/>
          </p:cNvSpPr>
          <p:nvPr>
            <p:ph type="body" sz="quarter" idx="49" hasCustomPrompt="1"/>
          </p:nvPr>
        </p:nvSpPr>
        <p:spPr>
          <a:xfrm>
            <a:off x="7395628" y="3866734"/>
            <a:ext cx="1440000" cy="1440000"/>
          </a:xfrm>
          <a:prstGeom prst="ellipse">
            <a:avLst/>
          </a:prstGeom>
          <a:solidFill>
            <a:schemeClr val="accent4"/>
          </a:solidFill>
        </p:spPr>
        <p:txBody>
          <a:bodyPr>
            <a:normAutofit/>
          </a:bodyPr>
          <a:lstStyle>
            <a:lvl1pPr>
              <a:defRPr>
                <a:noFill/>
              </a:defRPr>
            </a:lvl1pPr>
          </a:lstStyle>
          <a:p>
            <a:pPr lvl="0"/>
            <a:r>
              <a:rPr lang="en-US" dirty="0"/>
              <a:t>.</a:t>
            </a:r>
            <a:endParaRPr lang="en-GB" dirty="0"/>
          </a:p>
        </p:txBody>
      </p:sp>
      <p:sp>
        <p:nvSpPr>
          <p:cNvPr id="7" name="Bildplatzhalter 6">
            <a:extLst>
              <a:ext uri="{FF2B5EF4-FFF2-40B4-BE49-F238E27FC236}">
                <a16:creationId xmlns:a16="http://schemas.microsoft.com/office/drawing/2014/main" xmlns="" id="{F9ABF960-85A6-FA74-0925-280FD7912625}"/>
              </a:ext>
            </a:extLst>
          </p:cNvPr>
          <p:cNvSpPr>
            <a:spLocks noGrp="1"/>
          </p:cNvSpPr>
          <p:nvPr>
            <p:ph type="pic" sz="quarter" idx="15" hasCustomPrompt="1"/>
          </p:nvPr>
        </p:nvSpPr>
        <p:spPr>
          <a:xfrm>
            <a:off x="7592473" y="4083215"/>
            <a:ext cx="1008674" cy="1008672"/>
          </a:xfrm>
        </p:spPr>
        <p:txBody>
          <a:bodyPr anchor="ctr">
            <a:normAutofit/>
          </a:bodyPr>
          <a:lstStyle>
            <a:lvl1pPr algn="ctr">
              <a:defRPr sz="1800">
                <a:solidFill>
                  <a:schemeClr val="bg1"/>
                </a:solidFill>
              </a:defRPr>
            </a:lvl1pPr>
          </a:lstStyle>
          <a:p>
            <a:r>
              <a:rPr lang="de-DE" dirty="0"/>
              <a:t>Click to add icon</a:t>
            </a:r>
            <a:endParaRPr lang="en-GB" dirty="0"/>
          </a:p>
        </p:txBody>
      </p:sp>
    </p:spTree>
    <p:extLst>
      <p:ext uri="{BB962C8B-B14F-4D97-AF65-F5344CB8AC3E}">
        <p14:creationId xmlns:p14="http://schemas.microsoft.com/office/powerpoint/2010/main" val="2952257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6 icons and text 1">
    <p:bg>
      <p:bgPr>
        <a:solidFill>
          <a:schemeClr val="bg2"/>
        </a:solidFill>
        <a:effectLst/>
      </p:bgPr>
    </p:bg>
    <p:spTree>
      <p:nvGrpSpPr>
        <p:cNvPr id="1" name=""/>
        <p:cNvGrpSpPr/>
        <p:nvPr/>
      </p:nvGrpSpPr>
      <p:grpSpPr>
        <a:xfrm>
          <a:off x="0" y="0"/>
          <a:ext cx="0" cy="0"/>
          <a:chOff x="0" y="0"/>
          <a:chExt cx="0" cy="0"/>
        </a:xfrm>
      </p:grpSpPr>
      <p:sp>
        <p:nvSpPr>
          <p:cNvPr id="22" name="Text Placeholder 19">
            <a:extLst>
              <a:ext uri="{FF2B5EF4-FFF2-40B4-BE49-F238E27FC236}">
                <a16:creationId xmlns:a16="http://schemas.microsoft.com/office/drawing/2014/main" xmlns="" id="{D103ABCF-AC63-EA78-F427-E2093EF252B8}"/>
              </a:ext>
            </a:extLst>
          </p:cNvPr>
          <p:cNvSpPr>
            <a:spLocks noGrp="1"/>
          </p:cNvSpPr>
          <p:nvPr>
            <p:ph type="body" sz="quarter" idx="41"/>
          </p:nvPr>
        </p:nvSpPr>
        <p:spPr>
          <a:xfrm>
            <a:off x="8148638" y="1275479"/>
            <a:ext cx="3059374" cy="2307600"/>
          </a:xfrm>
          <a:solidFill>
            <a:schemeClr val="accent3"/>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xmlns="" id="{E94A8117-31FF-A8FC-3059-89BB7B696DA4}"/>
              </a:ext>
            </a:extLst>
          </p:cNvPr>
          <p:cNvSpPr>
            <a:spLocks noGrp="1"/>
          </p:cNvSpPr>
          <p:nvPr>
            <p:ph type="body" sz="quarter" idx="40"/>
          </p:nvPr>
        </p:nvSpPr>
        <p:spPr>
          <a:xfrm>
            <a:off x="1012208" y="3760290"/>
            <a:ext cx="7135505" cy="2307600"/>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solidFill>
                  <a:schemeClr val="bg1"/>
                </a:solid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4" name="Text Placeholder 19">
            <a:extLst>
              <a:ext uri="{FF2B5EF4-FFF2-40B4-BE49-F238E27FC236}">
                <a16:creationId xmlns:a16="http://schemas.microsoft.com/office/drawing/2014/main" xmlns="" id="{5F0278F1-B994-9411-436F-03581F415A41}"/>
              </a:ext>
            </a:extLst>
          </p:cNvPr>
          <p:cNvSpPr>
            <a:spLocks noGrp="1"/>
          </p:cNvSpPr>
          <p:nvPr>
            <p:ph type="body" sz="quarter" idx="39"/>
          </p:nvPr>
        </p:nvSpPr>
        <p:spPr>
          <a:xfrm>
            <a:off x="1037229" y="1274123"/>
            <a:ext cx="7096837" cy="2307600"/>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34" name="Titel 1">
            <a:extLst>
              <a:ext uri="{FF2B5EF4-FFF2-40B4-BE49-F238E27FC236}">
                <a16:creationId xmlns:a16="http://schemas.microsoft.com/office/drawing/2014/main" xmlns="" id="{E1E17934-EA5F-5C65-14A2-4AD64F6D1828}"/>
              </a:ext>
            </a:extLst>
          </p:cNvPr>
          <p:cNvSpPr>
            <a:spLocks noGrp="1"/>
          </p:cNvSpPr>
          <p:nvPr>
            <p:ph type="title" hasCustomPrompt="1"/>
          </p:nvPr>
        </p:nvSpPr>
        <p:spPr>
          <a:xfrm>
            <a:off x="1015663" y="342900"/>
            <a:ext cx="10179205" cy="816346"/>
          </a:xfrm>
        </p:spPr>
        <p:txBody>
          <a:bodyPr>
            <a:normAutofit/>
          </a:body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AF2F0923-E776-CC97-C4A6-9A198E0F177D}"/>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9" name="Textplatzhalter 8">
            <a:extLst>
              <a:ext uri="{FF2B5EF4-FFF2-40B4-BE49-F238E27FC236}">
                <a16:creationId xmlns:a16="http://schemas.microsoft.com/office/drawing/2014/main" xmlns="" id="{17933C3D-7E41-B154-00B1-32FC363C5DA6}"/>
              </a:ext>
            </a:extLst>
          </p:cNvPr>
          <p:cNvSpPr>
            <a:spLocks noGrp="1"/>
          </p:cNvSpPr>
          <p:nvPr>
            <p:ph type="body" sz="quarter" idx="14" hasCustomPrompt="1"/>
          </p:nvPr>
        </p:nvSpPr>
        <p:spPr>
          <a:xfrm>
            <a:off x="1181959" y="2247593"/>
            <a:ext cx="2131882" cy="450947"/>
          </a:xfrm>
        </p:spPr>
        <p:txBody>
          <a:bodyPr anchor="b">
            <a:normAutofit/>
          </a:bodyPr>
          <a:lstStyle>
            <a:lvl1pPr marL="0" indent="0" algn="ctr">
              <a:spcBef>
                <a:spcPts val="0"/>
              </a:spcBef>
              <a:buFont typeface="Arial" panose="020B0604020202020204" pitchFamily="34" charset="0"/>
              <a:buNone/>
              <a:defRPr sz="3000" b="0">
                <a:solidFill>
                  <a:schemeClr val="accent3"/>
                </a:solidFill>
                <a:latin typeface="+mn-lt"/>
              </a:defRPr>
            </a:lvl1pPr>
            <a:lvl2pPr marL="0" indent="0" algn="ctr">
              <a:spcBef>
                <a:spcPts val="0"/>
              </a:spcBef>
              <a:buFont typeface="Arial" panose="020B0604020202020204" pitchFamily="34" charset="0"/>
              <a:buNone/>
              <a:defRPr sz="1200"/>
            </a:lvl2pPr>
            <a:lvl3pPr marL="0" indent="0">
              <a:buNone/>
              <a:defRPr/>
            </a:lvl3pPr>
            <a:lvl4pPr marL="0" indent="0">
              <a:buNone/>
              <a:defRPr/>
            </a:lvl4pPr>
            <a:lvl5pPr marL="0" indent="0">
              <a:buNone/>
              <a:defRPr/>
            </a:lvl5pPr>
          </a:lstStyle>
          <a:p>
            <a:pPr lvl="0"/>
            <a:r>
              <a:rPr lang="de-DE" dirty="0"/>
              <a:t>00</a:t>
            </a:r>
          </a:p>
        </p:txBody>
      </p:sp>
      <p:sp>
        <p:nvSpPr>
          <p:cNvPr id="12" name="Bildplatzhalter 11">
            <a:extLst>
              <a:ext uri="{FF2B5EF4-FFF2-40B4-BE49-F238E27FC236}">
                <a16:creationId xmlns:a16="http://schemas.microsoft.com/office/drawing/2014/main" xmlns="" id="{0596243C-4A8C-BD55-163C-A0BF724C581E}"/>
              </a:ext>
            </a:extLst>
          </p:cNvPr>
          <p:cNvSpPr>
            <a:spLocks noGrp="1"/>
          </p:cNvSpPr>
          <p:nvPr>
            <p:ph type="pic" sz="quarter" idx="15" hasCustomPrompt="1"/>
          </p:nvPr>
        </p:nvSpPr>
        <p:spPr>
          <a:xfrm>
            <a:off x="1841153" y="1417626"/>
            <a:ext cx="830548" cy="830548"/>
          </a:xfrm>
        </p:spPr>
        <p:txBody>
          <a:bodyPr anchor="ctr">
            <a:normAutofit/>
          </a:bodyPr>
          <a:lstStyle>
            <a:lvl1pPr algn="ctr">
              <a:defRPr sz="1200" b="1"/>
            </a:lvl1pPr>
          </a:lstStyle>
          <a:p>
            <a:r>
              <a:rPr lang="de-DE" dirty="0"/>
              <a:t>Click to add icon</a:t>
            </a:r>
            <a:endParaRPr lang="en-GB" dirty="0"/>
          </a:p>
        </p:txBody>
      </p:sp>
      <p:sp>
        <p:nvSpPr>
          <p:cNvPr id="13" name="Textplatzhalter 8">
            <a:extLst>
              <a:ext uri="{FF2B5EF4-FFF2-40B4-BE49-F238E27FC236}">
                <a16:creationId xmlns:a16="http://schemas.microsoft.com/office/drawing/2014/main" xmlns="" id="{C301A417-D19D-5EE4-ECDE-54B5CAE66AA0}"/>
              </a:ext>
            </a:extLst>
          </p:cNvPr>
          <p:cNvSpPr>
            <a:spLocks noGrp="1"/>
          </p:cNvSpPr>
          <p:nvPr>
            <p:ph type="body" sz="quarter" idx="16" hasCustomPrompt="1"/>
          </p:nvPr>
        </p:nvSpPr>
        <p:spPr>
          <a:xfrm>
            <a:off x="3533555" y="2247593"/>
            <a:ext cx="2131882" cy="450947"/>
          </a:xfrm>
        </p:spPr>
        <p:txBody>
          <a:bodyPr anchor="b">
            <a:normAutofit/>
          </a:bodyPr>
          <a:lstStyle>
            <a:lvl1pPr marL="0" indent="0" algn="ctr">
              <a:spcBef>
                <a:spcPts val="0"/>
              </a:spcBef>
              <a:buFont typeface="Arial" panose="020B0604020202020204" pitchFamily="34" charset="0"/>
              <a:buNone/>
              <a:defRPr sz="3000" b="0">
                <a:solidFill>
                  <a:schemeClr val="accent3"/>
                </a:solidFill>
                <a:latin typeface="+mn-lt"/>
              </a:defRPr>
            </a:lvl1pPr>
            <a:lvl2pPr marL="0" indent="0" algn="ctr">
              <a:spcBef>
                <a:spcPts val="0"/>
              </a:spcBef>
              <a:buFont typeface="Arial" panose="020B0604020202020204" pitchFamily="34" charset="0"/>
              <a:buNone/>
              <a:defRPr sz="1200"/>
            </a:lvl2pPr>
            <a:lvl3pPr marL="0" indent="0">
              <a:buNone/>
              <a:defRPr/>
            </a:lvl3pPr>
            <a:lvl4pPr marL="0" indent="0">
              <a:buNone/>
              <a:defRPr/>
            </a:lvl4pPr>
            <a:lvl5pPr marL="0" indent="0">
              <a:buNone/>
              <a:defRPr/>
            </a:lvl5pPr>
          </a:lstStyle>
          <a:p>
            <a:pPr lvl="0"/>
            <a:r>
              <a:rPr lang="de-DE" dirty="0"/>
              <a:t>00</a:t>
            </a:r>
          </a:p>
        </p:txBody>
      </p:sp>
      <p:sp>
        <p:nvSpPr>
          <p:cNvPr id="14" name="Bildplatzhalter 11">
            <a:extLst>
              <a:ext uri="{FF2B5EF4-FFF2-40B4-BE49-F238E27FC236}">
                <a16:creationId xmlns:a16="http://schemas.microsoft.com/office/drawing/2014/main" xmlns="" id="{88045F57-8B18-34DF-6239-5876CA4F563A}"/>
              </a:ext>
            </a:extLst>
          </p:cNvPr>
          <p:cNvSpPr>
            <a:spLocks noGrp="1"/>
          </p:cNvSpPr>
          <p:nvPr>
            <p:ph type="pic" sz="quarter" idx="17" hasCustomPrompt="1"/>
          </p:nvPr>
        </p:nvSpPr>
        <p:spPr>
          <a:xfrm>
            <a:off x="4192749" y="1417626"/>
            <a:ext cx="830548" cy="830548"/>
          </a:xfrm>
        </p:spPr>
        <p:txBody>
          <a:bodyPr anchor="ctr">
            <a:normAutofit/>
          </a:bodyPr>
          <a:lstStyle>
            <a:lvl1pPr algn="ctr">
              <a:defRPr sz="1200" b="1"/>
            </a:lvl1pPr>
          </a:lstStyle>
          <a:p>
            <a:r>
              <a:rPr lang="de-DE" dirty="0"/>
              <a:t>Click to add icon</a:t>
            </a:r>
            <a:endParaRPr lang="en-GB" dirty="0"/>
          </a:p>
        </p:txBody>
      </p:sp>
      <p:sp>
        <p:nvSpPr>
          <p:cNvPr id="15" name="Textplatzhalter 8">
            <a:extLst>
              <a:ext uri="{FF2B5EF4-FFF2-40B4-BE49-F238E27FC236}">
                <a16:creationId xmlns:a16="http://schemas.microsoft.com/office/drawing/2014/main" xmlns="" id="{CF83809C-9D97-3BF3-7180-9CAAC5BD7615}"/>
              </a:ext>
            </a:extLst>
          </p:cNvPr>
          <p:cNvSpPr>
            <a:spLocks noGrp="1"/>
          </p:cNvSpPr>
          <p:nvPr>
            <p:ph type="body" sz="quarter" idx="18" hasCustomPrompt="1"/>
          </p:nvPr>
        </p:nvSpPr>
        <p:spPr>
          <a:xfrm>
            <a:off x="5885152" y="2247593"/>
            <a:ext cx="2131882" cy="450947"/>
          </a:xfrm>
        </p:spPr>
        <p:txBody>
          <a:bodyPr anchor="b">
            <a:normAutofit/>
          </a:bodyPr>
          <a:lstStyle>
            <a:lvl1pPr marL="0" indent="0" algn="ctr">
              <a:spcBef>
                <a:spcPts val="0"/>
              </a:spcBef>
              <a:buFont typeface="Arial" panose="020B0604020202020204" pitchFamily="34" charset="0"/>
              <a:buNone/>
              <a:defRPr sz="3000" b="0">
                <a:solidFill>
                  <a:schemeClr val="accent3"/>
                </a:solidFill>
                <a:latin typeface="+mn-lt"/>
              </a:defRPr>
            </a:lvl1pPr>
            <a:lvl2pPr marL="0" indent="0" algn="ctr">
              <a:spcBef>
                <a:spcPts val="0"/>
              </a:spcBef>
              <a:buFont typeface="Arial" panose="020B0604020202020204" pitchFamily="34" charset="0"/>
              <a:buNone/>
              <a:defRPr sz="1200"/>
            </a:lvl2pPr>
            <a:lvl3pPr marL="0" indent="0">
              <a:buNone/>
              <a:defRPr/>
            </a:lvl3pPr>
            <a:lvl4pPr marL="0" indent="0">
              <a:buNone/>
              <a:defRPr/>
            </a:lvl4pPr>
            <a:lvl5pPr marL="0" indent="0">
              <a:buNone/>
              <a:defRPr/>
            </a:lvl5pPr>
          </a:lstStyle>
          <a:p>
            <a:pPr lvl="0"/>
            <a:r>
              <a:rPr lang="de-DE" dirty="0"/>
              <a:t>00</a:t>
            </a:r>
          </a:p>
        </p:txBody>
      </p:sp>
      <p:sp>
        <p:nvSpPr>
          <p:cNvPr id="16" name="Bildplatzhalter 11">
            <a:extLst>
              <a:ext uri="{FF2B5EF4-FFF2-40B4-BE49-F238E27FC236}">
                <a16:creationId xmlns:a16="http://schemas.microsoft.com/office/drawing/2014/main" xmlns="" id="{F63FC0BA-01EB-64FE-D08E-A944AB66C5CF}"/>
              </a:ext>
            </a:extLst>
          </p:cNvPr>
          <p:cNvSpPr>
            <a:spLocks noGrp="1"/>
          </p:cNvSpPr>
          <p:nvPr>
            <p:ph type="pic" sz="quarter" idx="19" hasCustomPrompt="1"/>
          </p:nvPr>
        </p:nvSpPr>
        <p:spPr>
          <a:xfrm>
            <a:off x="6544346" y="1417626"/>
            <a:ext cx="830548" cy="830548"/>
          </a:xfrm>
        </p:spPr>
        <p:txBody>
          <a:bodyPr anchor="ctr">
            <a:normAutofit/>
          </a:bodyPr>
          <a:lstStyle>
            <a:lvl1pPr algn="ctr">
              <a:defRPr sz="1200" b="1"/>
            </a:lvl1pPr>
          </a:lstStyle>
          <a:p>
            <a:r>
              <a:rPr lang="de-DE" dirty="0"/>
              <a:t>Click to add icon</a:t>
            </a:r>
            <a:endParaRPr lang="en-GB" dirty="0"/>
          </a:p>
        </p:txBody>
      </p:sp>
      <p:sp>
        <p:nvSpPr>
          <p:cNvPr id="26" name="Textplatzhalter 8">
            <a:extLst>
              <a:ext uri="{FF2B5EF4-FFF2-40B4-BE49-F238E27FC236}">
                <a16:creationId xmlns:a16="http://schemas.microsoft.com/office/drawing/2014/main" xmlns="" id="{DBAB6733-7B98-B68A-1EA7-A5DCBA9DBBF0}"/>
              </a:ext>
            </a:extLst>
          </p:cNvPr>
          <p:cNvSpPr>
            <a:spLocks noGrp="1"/>
          </p:cNvSpPr>
          <p:nvPr>
            <p:ph type="body" sz="quarter" idx="22" hasCustomPrompt="1"/>
          </p:nvPr>
        </p:nvSpPr>
        <p:spPr>
          <a:xfrm>
            <a:off x="1181959" y="4730013"/>
            <a:ext cx="2131882" cy="449545"/>
          </a:xfrm>
        </p:spPr>
        <p:txBody>
          <a:bodyPr anchor="b">
            <a:normAutofit/>
          </a:bodyPr>
          <a:lstStyle>
            <a:lvl1pPr marL="0" indent="0" algn="ctr">
              <a:spcBef>
                <a:spcPts val="0"/>
              </a:spcBef>
              <a:buFont typeface="Arial" panose="020B0604020202020204" pitchFamily="34" charset="0"/>
              <a:buNone/>
              <a:defRPr sz="3000" b="0">
                <a:solidFill>
                  <a:schemeClr val="accent5"/>
                </a:solidFill>
                <a:latin typeface="+mn-lt"/>
              </a:defRPr>
            </a:lvl1pPr>
            <a:lvl2pPr marL="0" indent="0" algn="ctr">
              <a:spcBef>
                <a:spcPts val="0"/>
              </a:spcBef>
              <a:buFont typeface="Arial" panose="020B0604020202020204" pitchFamily="34" charset="0"/>
              <a:buNone/>
              <a:defRPr sz="1200"/>
            </a:lvl2pPr>
            <a:lvl3pPr marL="0" indent="0">
              <a:buNone/>
              <a:defRPr/>
            </a:lvl3pPr>
            <a:lvl4pPr marL="0" indent="0">
              <a:buNone/>
              <a:defRPr/>
            </a:lvl4pPr>
            <a:lvl5pPr marL="0" indent="0">
              <a:buNone/>
              <a:defRPr/>
            </a:lvl5pPr>
          </a:lstStyle>
          <a:p>
            <a:pPr lvl="0"/>
            <a:r>
              <a:rPr lang="de-DE" dirty="0"/>
              <a:t>00</a:t>
            </a:r>
          </a:p>
        </p:txBody>
      </p:sp>
      <p:sp>
        <p:nvSpPr>
          <p:cNvPr id="27" name="Bildplatzhalter 11">
            <a:extLst>
              <a:ext uri="{FF2B5EF4-FFF2-40B4-BE49-F238E27FC236}">
                <a16:creationId xmlns:a16="http://schemas.microsoft.com/office/drawing/2014/main" xmlns="" id="{C4D536C3-6F62-64C1-E855-87CF0E673B4C}"/>
              </a:ext>
            </a:extLst>
          </p:cNvPr>
          <p:cNvSpPr>
            <a:spLocks noGrp="1"/>
          </p:cNvSpPr>
          <p:nvPr>
            <p:ph type="pic" sz="quarter" idx="23" hasCustomPrompt="1"/>
          </p:nvPr>
        </p:nvSpPr>
        <p:spPr>
          <a:xfrm>
            <a:off x="1841153" y="3899936"/>
            <a:ext cx="830548" cy="830548"/>
          </a:xfrm>
        </p:spPr>
        <p:txBody>
          <a:bodyPr anchor="ctr">
            <a:normAutofit/>
          </a:bodyPr>
          <a:lstStyle>
            <a:lvl1pPr algn="ctr">
              <a:defRPr sz="1200" b="1"/>
            </a:lvl1pPr>
          </a:lstStyle>
          <a:p>
            <a:r>
              <a:rPr lang="de-DE" dirty="0"/>
              <a:t>Click to add icon</a:t>
            </a:r>
            <a:endParaRPr lang="en-GB" dirty="0"/>
          </a:p>
        </p:txBody>
      </p:sp>
      <p:sp>
        <p:nvSpPr>
          <p:cNvPr id="28" name="Textplatzhalter 8">
            <a:extLst>
              <a:ext uri="{FF2B5EF4-FFF2-40B4-BE49-F238E27FC236}">
                <a16:creationId xmlns:a16="http://schemas.microsoft.com/office/drawing/2014/main" xmlns="" id="{AC610667-D89A-124D-5FAB-48953C8F947A}"/>
              </a:ext>
            </a:extLst>
          </p:cNvPr>
          <p:cNvSpPr>
            <a:spLocks noGrp="1"/>
          </p:cNvSpPr>
          <p:nvPr>
            <p:ph type="body" sz="quarter" idx="24" hasCustomPrompt="1"/>
          </p:nvPr>
        </p:nvSpPr>
        <p:spPr>
          <a:xfrm>
            <a:off x="3533555" y="4730013"/>
            <a:ext cx="2131882" cy="449545"/>
          </a:xfrm>
        </p:spPr>
        <p:txBody>
          <a:bodyPr anchor="b">
            <a:normAutofit/>
          </a:bodyPr>
          <a:lstStyle>
            <a:lvl1pPr marL="0" indent="0" algn="ctr">
              <a:spcBef>
                <a:spcPts val="0"/>
              </a:spcBef>
              <a:buFont typeface="Arial" panose="020B0604020202020204" pitchFamily="34" charset="0"/>
              <a:buNone/>
              <a:defRPr sz="3000" b="0">
                <a:solidFill>
                  <a:schemeClr val="accent5"/>
                </a:solidFill>
                <a:latin typeface="+mn-lt"/>
              </a:defRPr>
            </a:lvl1pPr>
            <a:lvl2pPr marL="0" indent="0" algn="ctr">
              <a:spcBef>
                <a:spcPts val="0"/>
              </a:spcBef>
              <a:buFont typeface="Arial" panose="020B0604020202020204" pitchFamily="34" charset="0"/>
              <a:buNone/>
              <a:defRPr sz="1200"/>
            </a:lvl2pPr>
            <a:lvl3pPr marL="0" indent="0">
              <a:buNone/>
              <a:defRPr/>
            </a:lvl3pPr>
            <a:lvl4pPr marL="0" indent="0">
              <a:buNone/>
              <a:defRPr/>
            </a:lvl4pPr>
            <a:lvl5pPr marL="0" indent="0">
              <a:buNone/>
              <a:defRPr/>
            </a:lvl5pPr>
          </a:lstStyle>
          <a:p>
            <a:pPr lvl="0"/>
            <a:r>
              <a:rPr lang="de-DE" dirty="0"/>
              <a:t>00</a:t>
            </a:r>
          </a:p>
        </p:txBody>
      </p:sp>
      <p:sp>
        <p:nvSpPr>
          <p:cNvPr id="29" name="Bildplatzhalter 11">
            <a:extLst>
              <a:ext uri="{FF2B5EF4-FFF2-40B4-BE49-F238E27FC236}">
                <a16:creationId xmlns:a16="http://schemas.microsoft.com/office/drawing/2014/main" xmlns="" id="{9513E2B7-027D-25D4-DDD1-105FC69AACCC}"/>
              </a:ext>
            </a:extLst>
          </p:cNvPr>
          <p:cNvSpPr>
            <a:spLocks noGrp="1"/>
          </p:cNvSpPr>
          <p:nvPr>
            <p:ph type="pic" sz="quarter" idx="25" hasCustomPrompt="1"/>
          </p:nvPr>
        </p:nvSpPr>
        <p:spPr>
          <a:xfrm>
            <a:off x="4192749" y="3899936"/>
            <a:ext cx="830548" cy="830548"/>
          </a:xfrm>
        </p:spPr>
        <p:txBody>
          <a:bodyPr anchor="ctr">
            <a:normAutofit/>
          </a:bodyPr>
          <a:lstStyle>
            <a:lvl1pPr algn="ctr">
              <a:defRPr sz="1200" b="1"/>
            </a:lvl1pPr>
          </a:lstStyle>
          <a:p>
            <a:r>
              <a:rPr lang="de-DE" dirty="0"/>
              <a:t>Click to add icon</a:t>
            </a:r>
            <a:endParaRPr lang="en-GB" dirty="0"/>
          </a:p>
        </p:txBody>
      </p:sp>
      <p:sp>
        <p:nvSpPr>
          <p:cNvPr id="30" name="Textplatzhalter 8">
            <a:extLst>
              <a:ext uri="{FF2B5EF4-FFF2-40B4-BE49-F238E27FC236}">
                <a16:creationId xmlns:a16="http://schemas.microsoft.com/office/drawing/2014/main" xmlns="" id="{9404569A-3055-F6AF-8592-B9B169FFD49F}"/>
              </a:ext>
            </a:extLst>
          </p:cNvPr>
          <p:cNvSpPr>
            <a:spLocks noGrp="1"/>
          </p:cNvSpPr>
          <p:nvPr>
            <p:ph type="body" sz="quarter" idx="26" hasCustomPrompt="1"/>
          </p:nvPr>
        </p:nvSpPr>
        <p:spPr>
          <a:xfrm>
            <a:off x="5885152" y="4730013"/>
            <a:ext cx="2131882" cy="449545"/>
          </a:xfrm>
        </p:spPr>
        <p:txBody>
          <a:bodyPr anchor="b">
            <a:normAutofit/>
          </a:bodyPr>
          <a:lstStyle>
            <a:lvl1pPr marL="0" indent="0" algn="ctr">
              <a:spcBef>
                <a:spcPts val="0"/>
              </a:spcBef>
              <a:buFont typeface="Arial" panose="020B0604020202020204" pitchFamily="34" charset="0"/>
              <a:buNone/>
              <a:defRPr sz="3000" b="0">
                <a:solidFill>
                  <a:schemeClr val="accent5"/>
                </a:solidFill>
                <a:latin typeface="+mn-lt"/>
              </a:defRPr>
            </a:lvl1pPr>
            <a:lvl2pPr marL="0" indent="0" algn="ctr">
              <a:spcBef>
                <a:spcPts val="0"/>
              </a:spcBef>
              <a:buFont typeface="Arial" panose="020B0604020202020204" pitchFamily="34" charset="0"/>
              <a:buNone/>
              <a:defRPr sz="1200"/>
            </a:lvl2pPr>
            <a:lvl3pPr marL="0" indent="0">
              <a:buNone/>
              <a:defRPr/>
            </a:lvl3pPr>
            <a:lvl4pPr marL="0" indent="0">
              <a:buNone/>
              <a:defRPr/>
            </a:lvl4pPr>
            <a:lvl5pPr marL="0" indent="0">
              <a:buNone/>
              <a:defRPr/>
            </a:lvl5pPr>
          </a:lstStyle>
          <a:p>
            <a:pPr lvl="0"/>
            <a:r>
              <a:rPr lang="de-DE" dirty="0"/>
              <a:t>00</a:t>
            </a:r>
          </a:p>
        </p:txBody>
      </p:sp>
      <p:sp>
        <p:nvSpPr>
          <p:cNvPr id="31" name="Bildplatzhalter 11">
            <a:extLst>
              <a:ext uri="{FF2B5EF4-FFF2-40B4-BE49-F238E27FC236}">
                <a16:creationId xmlns:a16="http://schemas.microsoft.com/office/drawing/2014/main" xmlns="" id="{A7430A92-6CA1-D25F-B98B-C17A145070A5}"/>
              </a:ext>
            </a:extLst>
          </p:cNvPr>
          <p:cNvSpPr>
            <a:spLocks noGrp="1"/>
          </p:cNvSpPr>
          <p:nvPr>
            <p:ph type="pic" sz="quarter" idx="27" hasCustomPrompt="1"/>
          </p:nvPr>
        </p:nvSpPr>
        <p:spPr>
          <a:xfrm>
            <a:off x="6544346" y="3899936"/>
            <a:ext cx="830548" cy="830548"/>
          </a:xfrm>
        </p:spPr>
        <p:txBody>
          <a:bodyPr anchor="ctr">
            <a:normAutofit/>
          </a:bodyPr>
          <a:lstStyle>
            <a:lvl1pPr algn="ctr">
              <a:defRPr sz="1200" b="1"/>
            </a:lvl1pPr>
          </a:lstStyle>
          <a:p>
            <a:r>
              <a:rPr lang="de-DE" dirty="0"/>
              <a:t>Click to add icon</a:t>
            </a:r>
            <a:endParaRPr lang="en-GB" dirty="0"/>
          </a:p>
        </p:txBody>
      </p:sp>
      <p:sp>
        <p:nvSpPr>
          <p:cNvPr id="2" name="Textplatzhalter 8">
            <a:extLst>
              <a:ext uri="{FF2B5EF4-FFF2-40B4-BE49-F238E27FC236}">
                <a16:creationId xmlns:a16="http://schemas.microsoft.com/office/drawing/2014/main" xmlns="" id="{66231550-BB8C-CF44-0A7D-900DAF9E42BD}"/>
              </a:ext>
            </a:extLst>
          </p:cNvPr>
          <p:cNvSpPr>
            <a:spLocks noGrp="1"/>
          </p:cNvSpPr>
          <p:nvPr>
            <p:ph type="body" sz="quarter" idx="29" hasCustomPrompt="1"/>
          </p:nvPr>
        </p:nvSpPr>
        <p:spPr>
          <a:xfrm>
            <a:off x="1181959" y="2710528"/>
            <a:ext cx="2131882" cy="589058"/>
          </a:xfrm>
        </p:spPr>
        <p:txBody>
          <a:bodyPr>
            <a:normAutofit/>
          </a:bodyPr>
          <a:lstStyle>
            <a:lvl1pPr marL="0" indent="0" algn="ctr">
              <a:spcBef>
                <a:spcPts val="0"/>
              </a:spcBef>
              <a:buFont typeface="Arial" panose="020B0604020202020204" pitchFamily="34" charset="0"/>
              <a:buNone/>
              <a:defRPr sz="1200" b="0">
                <a:solidFill>
                  <a:schemeClr val="tx1"/>
                </a:solidFill>
                <a:latin typeface="+mn-lt"/>
              </a:defRPr>
            </a:lvl1pPr>
            <a:lvl2pPr marL="0" indent="0" algn="ctr">
              <a:spcBef>
                <a:spcPts val="0"/>
              </a:spcBef>
              <a:buFont typeface="Arial" panose="020B0604020202020204" pitchFamily="34" charset="0"/>
              <a:buNone/>
              <a:defRPr sz="1200">
                <a:solidFill>
                  <a:schemeClr val="tx1"/>
                </a:solidFill>
              </a:defRPr>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
        <p:nvSpPr>
          <p:cNvPr id="5" name="Textplatzhalter 8">
            <a:extLst>
              <a:ext uri="{FF2B5EF4-FFF2-40B4-BE49-F238E27FC236}">
                <a16:creationId xmlns:a16="http://schemas.microsoft.com/office/drawing/2014/main" xmlns="" id="{F04780E5-017B-225F-F314-E89EBE615026}"/>
              </a:ext>
            </a:extLst>
          </p:cNvPr>
          <p:cNvSpPr>
            <a:spLocks noGrp="1"/>
          </p:cNvSpPr>
          <p:nvPr>
            <p:ph type="body" sz="quarter" idx="30" hasCustomPrompt="1"/>
          </p:nvPr>
        </p:nvSpPr>
        <p:spPr>
          <a:xfrm>
            <a:off x="3533555" y="2710528"/>
            <a:ext cx="2131882" cy="589058"/>
          </a:xfrm>
        </p:spPr>
        <p:txBody>
          <a:bodyPr>
            <a:normAutofit/>
          </a:bodyPr>
          <a:lstStyle>
            <a:lvl1pPr marL="0" indent="0" algn="ctr">
              <a:spcBef>
                <a:spcPts val="0"/>
              </a:spcBef>
              <a:buFont typeface="Arial" panose="020B0604020202020204" pitchFamily="34" charset="0"/>
              <a:buNone/>
              <a:defRPr sz="1200" b="0">
                <a:solidFill>
                  <a:schemeClr val="tx1"/>
                </a:solidFill>
                <a:latin typeface="+mn-lt"/>
              </a:defRPr>
            </a:lvl1pPr>
            <a:lvl2pPr marL="0" indent="0" algn="ctr">
              <a:spcBef>
                <a:spcPts val="0"/>
              </a:spcBef>
              <a:buFont typeface="Arial" panose="020B0604020202020204" pitchFamily="34" charset="0"/>
              <a:buNone/>
              <a:defRPr sz="1200">
                <a:solidFill>
                  <a:schemeClr val="tx1"/>
                </a:solidFill>
              </a:defRPr>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
        <p:nvSpPr>
          <p:cNvPr id="6" name="Textplatzhalter 8">
            <a:extLst>
              <a:ext uri="{FF2B5EF4-FFF2-40B4-BE49-F238E27FC236}">
                <a16:creationId xmlns:a16="http://schemas.microsoft.com/office/drawing/2014/main" xmlns="" id="{0F70C24C-2727-F708-B62B-4067537318C7}"/>
              </a:ext>
            </a:extLst>
          </p:cNvPr>
          <p:cNvSpPr>
            <a:spLocks noGrp="1"/>
          </p:cNvSpPr>
          <p:nvPr>
            <p:ph type="body" sz="quarter" idx="31" hasCustomPrompt="1"/>
          </p:nvPr>
        </p:nvSpPr>
        <p:spPr>
          <a:xfrm>
            <a:off x="5885151" y="2710528"/>
            <a:ext cx="2131882" cy="589058"/>
          </a:xfrm>
        </p:spPr>
        <p:txBody>
          <a:bodyPr>
            <a:normAutofit/>
          </a:bodyPr>
          <a:lstStyle>
            <a:lvl1pPr marL="0" indent="0" algn="ctr">
              <a:spcBef>
                <a:spcPts val="0"/>
              </a:spcBef>
              <a:buFont typeface="Arial" panose="020B0604020202020204" pitchFamily="34" charset="0"/>
              <a:buNone/>
              <a:defRPr sz="1200" b="0">
                <a:solidFill>
                  <a:schemeClr val="tx1"/>
                </a:solidFill>
                <a:latin typeface="+mn-lt"/>
              </a:defRPr>
            </a:lvl1pPr>
            <a:lvl2pPr marL="0" indent="0" algn="ctr">
              <a:spcBef>
                <a:spcPts val="0"/>
              </a:spcBef>
              <a:buFont typeface="Arial" panose="020B0604020202020204" pitchFamily="34" charset="0"/>
              <a:buNone/>
              <a:defRPr sz="1200">
                <a:solidFill>
                  <a:schemeClr val="tx1"/>
                </a:solidFill>
              </a:defRPr>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
        <p:nvSpPr>
          <p:cNvPr id="7" name="Textplatzhalter 8">
            <a:extLst>
              <a:ext uri="{FF2B5EF4-FFF2-40B4-BE49-F238E27FC236}">
                <a16:creationId xmlns:a16="http://schemas.microsoft.com/office/drawing/2014/main" xmlns="" id="{A4F5A6CA-D447-B035-9180-98BF5A87B094}"/>
              </a:ext>
            </a:extLst>
          </p:cNvPr>
          <p:cNvSpPr>
            <a:spLocks noGrp="1"/>
          </p:cNvSpPr>
          <p:nvPr>
            <p:ph type="body" sz="quarter" idx="32" hasCustomPrompt="1"/>
          </p:nvPr>
        </p:nvSpPr>
        <p:spPr>
          <a:xfrm>
            <a:off x="1181959" y="5193419"/>
            <a:ext cx="2131882" cy="589058"/>
          </a:xfrm>
        </p:spPr>
        <p:txBody>
          <a:bodyPr>
            <a:normAutofit/>
          </a:bodyPr>
          <a:lstStyle>
            <a:lvl1pPr marL="0" indent="0" algn="ctr">
              <a:spcBef>
                <a:spcPts val="0"/>
              </a:spcBef>
              <a:buFont typeface="Arial" panose="020B0604020202020204" pitchFamily="34" charset="0"/>
              <a:buNone/>
              <a:defRPr sz="1200" b="0">
                <a:solidFill>
                  <a:schemeClr val="tx1"/>
                </a:solidFill>
                <a:latin typeface="+mn-lt"/>
              </a:defRPr>
            </a:lvl1pPr>
            <a:lvl2pPr marL="0" indent="0" algn="ctr">
              <a:spcBef>
                <a:spcPts val="0"/>
              </a:spcBef>
              <a:buFont typeface="Arial" panose="020B0604020202020204" pitchFamily="34" charset="0"/>
              <a:buNone/>
              <a:defRPr sz="1200">
                <a:solidFill>
                  <a:schemeClr val="tx1"/>
                </a:solidFill>
              </a:defRPr>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
        <p:nvSpPr>
          <p:cNvPr id="11" name="Textplatzhalter 8">
            <a:extLst>
              <a:ext uri="{FF2B5EF4-FFF2-40B4-BE49-F238E27FC236}">
                <a16:creationId xmlns:a16="http://schemas.microsoft.com/office/drawing/2014/main" xmlns="" id="{313E5339-97C6-94D7-5BEE-08573C9DE3D2}"/>
              </a:ext>
            </a:extLst>
          </p:cNvPr>
          <p:cNvSpPr>
            <a:spLocks noGrp="1"/>
          </p:cNvSpPr>
          <p:nvPr>
            <p:ph type="body" sz="quarter" idx="33" hasCustomPrompt="1"/>
          </p:nvPr>
        </p:nvSpPr>
        <p:spPr>
          <a:xfrm>
            <a:off x="3533555" y="5193419"/>
            <a:ext cx="2131882" cy="589058"/>
          </a:xfrm>
        </p:spPr>
        <p:txBody>
          <a:bodyPr>
            <a:normAutofit/>
          </a:bodyPr>
          <a:lstStyle>
            <a:lvl1pPr marL="0" indent="0" algn="ctr">
              <a:spcBef>
                <a:spcPts val="0"/>
              </a:spcBef>
              <a:buFont typeface="Arial" panose="020B0604020202020204" pitchFamily="34" charset="0"/>
              <a:buNone/>
              <a:defRPr sz="1200" b="0">
                <a:solidFill>
                  <a:schemeClr val="tx1"/>
                </a:solidFill>
                <a:latin typeface="+mn-lt"/>
              </a:defRPr>
            </a:lvl1pPr>
            <a:lvl2pPr marL="0" indent="0" algn="ctr">
              <a:spcBef>
                <a:spcPts val="0"/>
              </a:spcBef>
              <a:buFont typeface="Arial" panose="020B0604020202020204" pitchFamily="34" charset="0"/>
              <a:buNone/>
              <a:defRPr sz="1200">
                <a:solidFill>
                  <a:schemeClr val="tx1"/>
                </a:solidFill>
              </a:defRPr>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
        <p:nvSpPr>
          <p:cNvPr id="17" name="Textplatzhalter 8">
            <a:extLst>
              <a:ext uri="{FF2B5EF4-FFF2-40B4-BE49-F238E27FC236}">
                <a16:creationId xmlns:a16="http://schemas.microsoft.com/office/drawing/2014/main" xmlns="" id="{5CDA8273-7B3B-197B-DE9C-5749394761CF}"/>
              </a:ext>
            </a:extLst>
          </p:cNvPr>
          <p:cNvSpPr>
            <a:spLocks noGrp="1"/>
          </p:cNvSpPr>
          <p:nvPr>
            <p:ph type="body" sz="quarter" idx="34" hasCustomPrompt="1"/>
          </p:nvPr>
        </p:nvSpPr>
        <p:spPr>
          <a:xfrm>
            <a:off x="5885151" y="5193419"/>
            <a:ext cx="2131882" cy="589058"/>
          </a:xfrm>
        </p:spPr>
        <p:txBody>
          <a:bodyPr>
            <a:normAutofit/>
          </a:bodyPr>
          <a:lstStyle>
            <a:lvl1pPr marL="0" indent="0" algn="ctr">
              <a:spcBef>
                <a:spcPts val="0"/>
              </a:spcBef>
              <a:buFont typeface="Arial" panose="020B0604020202020204" pitchFamily="34" charset="0"/>
              <a:buNone/>
              <a:defRPr sz="1200" b="0">
                <a:solidFill>
                  <a:schemeClr val="tx1"/>
                </a:solidFill>
                <a:latin typeface="+mn-lt"/>
              </a:defRPr>
            </a:lvl1pPr>
            <a:lvl2pPr marL="0" indent="0" algn="ctr">
              <a:spcBef>
                <a:spcPts val="0"/>
              </a:spcBef>
              <a:buFont typeface="Arial" panose="020B0604020202020204" pitchFamily="34" charset="0"/>
              <a:buNone/>
              <a:defRPr sz="1200">
                <a:solidFill>
                  <a:schemeClr val="tx1"/>
                </a:solidFill>
              </a:defRPr>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
        <p:nvSpPr>
          <p:cNvPr id="23" name="Textplatzhalter 8">
            <a:extLst>
              <a:ext uri="{FF2B5EF4-FFF2-40B4-BE49-F238E27FC236}">
                <a16:creationId xmlns:a16="http://schemas.microsoft.com/office/drawing/2014/main" xmlns="" id="{83EEE7AB-42B0-692A-38CB-B6C0D533963C}"/>
              </a:ext>
            </a:extLst>
          </p:cNvPr>
          <p:cNvSpPr>
            <a:spLocks noGrp="1"/>
          </p:cNvSpPr>
          <p:nvPr>
            <p:ph type="body" sz="quarter" idx="35" hasCustomPrompt="1"/>
          </p:nvPr>
        </p:nvSpPr>
        <p:spPr>
          <a:xfrm>
            <a:off x="8302998" y="1519103"/>
            <a:ext cx="2685298" cy="965695"/>
          </a:xfrm>
        </p:spPr>
        <p:txBody>
          <a:bodyPr anchor="b">
            <a:normAutofit/>
          </a:bodyPr>
          <a:lstStyle>
            <a:lvl1pPr marL="0" indent="0" algn="ctr">
              <a:spcBef>
                <a:spcPts val="0"/>
              </a:spcBef>
              <a:buFont typeface="Arial" panose="020B0604020202020204" pitchFamily="34" charset="0"/>
              <a:buNone/>
              <a:defRPr sz="3000" b="0">
                <a:solidFill>
                  <a:schemeClr val="bg1"/>
                </a:solidFill>
                <a:latin typeface="+mn-lt"/>
              </a:defRPr>
            </a:lvl1pPr>
            <a:lvl2pPr marL="0" indent="0" algn="ctr">
              <a:spcBef>
                <a:spcPts val="0"/>
              </a:spcBef>
              <a:buFont typeface="Arial" panose="020B0604020202020204" pitchFamily="34" charset="0"/>
              <a:buNone/>
              <a:defRPr sz="1200"/>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
        <p:nvSpPr>
          <p:cNvPr id="25" name="Textplatzhalter 8">
            <a:extLst>
              <a:ext uri="{FF2B5EF4-FFF2-40B4-BE49-F238E27FC236}">
                <a16:creationId xmlns:a16="http://schemas.microsoft.com/office/drawing/2014/main" xmlns="" id="{C57E8CE5-04E3-0292-76C0-D8121B3D190C}"/>
              </a:ext>
            </a:extLst>
          </p:cNvPr>
          <p:cNvSpPr>
            <a:spLocks noGrp="1"/>
          </p:cNvSpPr>
          <p:nvPr>
            <p:ph type="body" sz="quarter" idx="36" hasCustomPrompt="1"/>
          </p:nvPr>
        </p:nvSpPr>
        <p:spPr>
          <a:xfrm>
            <a:off x="8302998" y="2517647"/>
            <a:ext cx="2685298" cy="895797"/>
          </a:xfrm>
        </p:spPr>
        <p:txBody>
          <a:bodyPr>
            <a:normAutofit/>
          </a:bodyPr>
          <a:lstStyle>
            <a:lvl1pPr marL="0" indent="0" algn="ctr">
              <a:spcBef>
                <a:spcPts val="0"/>
              </a:spcBef>
              <a:buFont typeface="Arial" panose="020B0604020202020204" pitchFamily="34" charset="0"/>
              <a:buNone/>
              <a:defRPr sz="2000" b="0">
                <a:solidFill>
                  <a:schemeClr val="bg1"/>
                </a:solidFill>
                <a:latin typeface="+mn-lt"/>
              </a:defRPr>
            </a:lvl1pPr>
            <a:lvl2pPr marL="0" indent="0" algn="ctr">
              <a:spcBef>
                <a:spcPts val="0"/>
              </a:spcBef>
              <a:buFont typeface="Arial" panose="020B0604020202020204" pitchFamily="34" charset="0"/>
              <a:buNone/>
              <a:defRPr sz="1200">
                <a:solidFill>
                  <a:schemeClr val="tx1"/>
                </a:solidFill>
              </a:defRPr>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
        <p:nvSpPr>
          <p:cNvPr id="18" name="Text Placeholder 5">
            <a:extLst>
              <a:ext uri="{FF2B5EF4-FFF2-40B4-BE49-F238E27FC236}">
                <a16:creationId xmlns:a16="http://schemas.microsoft.com/office/drawing/2014/main" xmlns="" id="{B7113B5F-7671-6D3A-DEC2-AE1A7FE572B2}"/>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24" name="Text Placeholder 19">
            <a:extLst>
              <a:ext uri="{FF2B5EF4-FFF2-40B4-BE49-F238E27FC236}">
                <a16:creationId xmlns:a16="http://schemas.microsoft.com/office/drawing/2014/main" xmlns="" id="{EAC4FC70-C279-ADFC-C732-52459F8959D6}"/>
              </a:ext>
            </a:extLst>
          </p:cNvPr>
          <p:cNvSpPr>
            <a:spLocks noGrp="1"/>
          </p:cNvSpPr>
          <p:nvPr>
            <p:ph type="body" sz="quarter" idx="42"/>
          </p:nvPr>
        </p:nvSpPr>
        <p:spPr>
          <a:xfrm>
            <a:off x="8148638" y="3750717"/>
            <a:ext cx="3059374" cy="2307600"/>
          </a:xfrm>
          <a:solidFill>
            <a:schemeClr val="tx2"/>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32" name="Textplatzhalter 8">
            <a:extLst>
              <a:ext uri="{FF2B5EF4-FFF2-40B4-BE49-F238E27FC236}">
                <a16:creationId xmlns:a16="http://schemas.microsoft.com/office/drawing/2014/main" xmlns="" id="{A44A78E9-1647-DB93-47A7-BB7D38FD9CAA}"/>
              </a:ext>
            </a:extLst>
          </p:cNvPr>
          <p:cNvSpPr>
            <a:spLocks noGrp="1"/>
          </p:cNvSpPr>
          <p:nvPr>
            <p:ph type="body" sz="quarter" idx="43" hasCustomPrompt="1"/>
          </p:nvPr>
        </p:nvSpPr>
        <p:spPr>
          <a:xfrm>
            <a:off x="8307914" y="4016497"/>
            <a:ext cx="2685298" cy="965695"/>
          </a:xfrm>
        </p:spPr>
        <p:txBody>
          <a:bodyPr anchor="b">
            <a:normAutofit/>
          </a:bodyPr>
          <a:lstStyle>
            <a:lvl1pPr marL="0" indent="0" algn="ctr">
              <a:spcBef>
                <a:spcPts val="0"/>
              </a:spcBef>
              <a:buFont typeface="Arial" panose="020B0604020202020204" pitchFamily="34" charset="0"/>
              <a:buNone/>
              <a:defRPr sz="3000" b="0">
                <a:solidFill>
                  <a:schemeClr val="bg1"/>
                </a:solidFill>
                <a:latin typeface="+mn-lt"/>
              </a:defRPr>
            </a:lvl1pPr>
            <a:lvl2pPr marL="0" indent="0" algn="ctr">
              <a:spcBef>
                <a:spcPts val="0"/>
              </a:spcBef>
              <a:buFont typeface="Arial" panose="020B0604020202020204" pitchFamily="34" charset="0"/>
              <a:buNone/>
              <a:defRPr sz="1200"/>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
        <p:nvSpPr>
          <p:cNvPr id="33" name="Textplatzhalter 8">
            <a:extLst>
              <a:ext uri="{FF2B5EF4-FFF2-40B4-BE49-F238E27FC236}">
                <a16:creationId xmlns:a16="http://schemas.microsoft.com/office/drawing/2014/main" xmlns="" id="{6E47E974-040F-AB41-E344-02D108BFB210}"/>
              </a:ext>
            </a:extLst>
          </p:cNvPr>
          <p:cNvSpPr>
            <a:spLocks noGrp="1"/>
          </p:cNvSpPr>
          <p:nvPr>
            <p:ph type="body" sz="quarter" idx="44" hasCustomPrompt="1"/>
          </p:nvPr>
        </p:nvSpPr>
        <p:spPr>
          <a:xfrm>
            <a:off x="8307914" y="5015041"/>
            <a:ext cx="2685298" cy="895797"/>
          </a:xfrm>
        </p:spPr>
        <p:txBody>
          <a:bodyPr>
            <a:normAutofit/>
          </a:bodyPr>
          <a:lstStyle>
            <a:lvl1pPr marL="0" indent="0" algn="ctr">
              <a:spcBef>
                <a:spcPts val="0"/>
              </a:spcBef>
              <a:buFont typeface="Arial" panose="020B0604020202020204" pitchFamily="34" charset="0"/>
              <a:buNone/>
              <a:defRPr sz="2000" b="0">
                <a:solidFill>
                  <a:schemeClr val="bg1"/>
                </a:solidFill>
                <a:latin typeface="+mn-lt"/>
              </a:defRPr>
            </a:lvl1pPr>
            <a:lvl2pPr marL="0" indent="0" algn="ctr">
              <a:spcBef>
                <a:spcPts val="0"/>
              </a:spcBef>
              <a:buFont typeface="Arial" panose="020B0604020202020204" pitchFamily="34" charset="0"/>
              <a:buNone/>
              <a:defRPr sz="1200">
                <a:solidFill>
                  <a:schemeClr val="tx1"/>
                </a:solidFill>
              </a:defRPr>
            </a:lvl2pPr>
            <a:lvl3pPr marL="0" indent="0">
              <a:buNone/>
              <a:defRPr/>
            </a:lvl3pPr>
            <a:lvl4pPr marL="0" indent="0">
              <a:buNone/>
              <a:defRPr/>
            </a:lvl4pPr>
            <a:lvl5pPr marL="0" indent="0">
              <a:buNone/>
              <a:defRPr/>
            </a:lvl5pPr>
          </a:lstStyle>
          <a:p>
            <a:pPr lvl="0"/>
            <a:r>
              <a:rPr lang="de-DE" dirty="0"/>
              <a:t>Click to </a:t>
            </a:r>
            <a:r>
              <a:rPr lang="de-DE" dirty="0" err="1"/>
              <a:t>add</a:t>
            </a:r>
            <a:r>
              <a:rPr lang="de-DE" dirty="0"/>
              <a:t> </a:t>
            </a:r>
            <a:r>
              <a:rPr lang="de-DE" dirty="0" err="1"/>
              <a:t>text</a:t>
            </a:r>
            <a:endParaRPr lang="de-DE" dirty="0"/>
          </a:p>
        </p:txBody>
      </p:sp>
    </p:spTree>
    <p:extLst>
      <p:ext uri="{BB962C8B-B14F-4D97-AF65-F5344CB8AC3E}">
        <p14:creationId xmlns:p14="http://schemas.microsoft.com/office/powerpoint/2010/main" val="3781434368"/>
      </p:ext>
    </p:extLst>
  </p:cSld>
  <p:clrMapOvr>
    <a:masterClrMapping/>
  </p:clrMapOvr>
  <p:extLst>
    <p:ext uri="{DCECCB84-F9BA-43D5-87BE-67443E8EF086}">
      <p15:sldGuideLst xmlns:p15="http://schemas.microsoft.com/office/powerpoint/2012/main">
        <p15:guide id="1" pos="51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va Cover">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xmlns="" id="{0EBE7C0B-15E4-6F84-3271-03E0A508C4C0}"/>
              </a:ext>
            </a:extLst>
          </p:cNvPr>
          <p:cNvSpPr/>
          <p:nvPr userDrawn="1"/>
        </p:nvSpPr>
        <p:spPr>
          <a:xfrm>
            <a:off x="5113117" y="1898598"/>
            <a:ext cx="7078884" cy="4959403"/>
          </a:xfrm>
          <a:custGeom>
            <a:avLst/>
            <a:gdLst>
              <a:gd name="connsiteX0" fmla="*/ 5889573 w 7078884"/>
              <a:gd name="connsiteY0" fmla="*/ 0 h 4959403"/>
              <a:gd name="connsiteX1" fmla="*/ 6799923 w 7078884"/>
              <a:gd name="connsiteY1" fmla="*/ 68877 h 4959403"/>
              <a:gd name="connsiteX2" fmla="*/ 7078884 w 7078884"/>
              <a:gd name="connsiteY2" fmla="*/ 118695 h 4959403"/>
              <a:gd name="connsiteX3" fmla="*/ 7078884 w 7078884"/>
              <a:gd name="connsiteY3" fmla="*/ 4959403 h 4959403"/>
              <a:gd name="connsiteX4" fmla="*/ 0 w 7078884"/>
              <a:gd name="connsiteY4" fmla="*/ 4959403 h 4959403"/>
              <a:gd name="connsiteX5" fmla="*/ 33286 w 7078884"/>
              <a:gd name="connsiteY5" fmla="*/ 4773013 h 4959403"/>
              <a:gd name="connsiteX6" fmla="*/ 5889573 w 7078884"/>
              <a:gd name="connsiteY6" fmla="*/ 0 h 495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884" h="4959403">
                <a:moveTo>
                  <a:pt x="5889573" y="0"/>
                </a:moveTo>
                <a:cubicBezTo>
                  <a:pt x="6199081" y="0"/>
                  <a:pt x="6503094" y="23523"/>
                  <a:pt x="6799923" y="68877"/>
                </a:cubicBezTo>
                <a:lnTo>
                  <a:pt x="7078884" y="118695"/>
                </a:lnTo>
                <a:lnTo>
                  <a:pt x="7078884" y="4959403"/>
                </a:lnTo>
                <a:lnTo>
                  <a:pt x="0" y="4959403"/>
                </a:lnTo>
                <a:lnTo>
                  <a:pt x="33286" y="4773013"/>
                </a:lnTo>
                <a:cubicBezTo>
                  <a:pt x="590688" y="2049061"/>
                  <a:pt x="3000840" y="0"/>
                  <a:pt x="5889573" y="0"/>
                </a:cubicBezTo>
                <a:close/>
              </a:path>
            </a:pathLst>
          </a:custGeom>
          <a:gradFill>
            <a:gsLst>
              <a:gs pos="0">
                <a:schemeClr val="tx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sz="2350" b="1" spc="-100" dirty="0">
              <a:latin typeface="Teva Sans" panose="020B0604030202020203" pitchFamily="34" charset="0"/>
            </a:endParaRPr>
          </a:p>
        </p:txBody>
      </p:sp>
      <p:sp>
        <p:nvSpPr>
          <p:cNvPr id="3" name="Text Placeholder 2">
            <a:extLst>
              <a:ext uri="{FF2B5EF4-FFF2-40B4-BE49-F238E27FC236}">
                <a16:creationId xmlns:a16="http://schemas.microsoft.com/office/drawing/2014/main" xmlns="" id="{9C2004AE-E79D-8A1E-4339-AA9A104214F3}"/>
              </a:ext>
            </a:extLst>
          </p:cNvPr>
          <p:cNvSpPr>
            <a:spLocks noGrp="1"/>
          </p:cNvSpPr>
          <p:nvPr>
            <p:ph type="body" sz="quarter" idx="18"/>
          </p:nvPr>
        </p:nvSpPr>
        <p:spPr>
          <a:xfrm>
            <a:off x="5475035" y="1158240"/>
            <a:ext cx="5557615" cy="5317637"/>
          </a:xfrm>
          <a:prstGeom prst="ellipse">
            <a:avLst/>
          </a:prstGeom>
          <a:solidFill>
            <a:schemeClr val="accent5"/>
          </a:solidFill>
        </p:spPr>
        <p:txBody>
          <a:bodyPr wrap="square">
            <a:noAutofit/>
          </a:bodyPr>
          <a:lstStyle>
            <a:lvl1pPr>
              <a:defRPr>
                <a:noFill/>
              </a:defRPr>
            </a:lvl1pPr>
            <a:lvl2pPr>
              <a:defRPr>
                <a:noFill/>
              </a:defRPr>
            </a:lvl2pPr>
            <a:lvl3pPr>
              <a:defRPr>
                <a:noFill/>
              </a:defRPr>
            </a:lvl3pPr>
            <a:lvl4pPr>
              <a:defRPr>
                <a:noFill/>
              </a:defRPr>
            </a:lvl4pPr>
            <a:lvl5pPr>
              <a:defRPr>
                <a:no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9" name="Graphic 28">
            <a:extLst>
              <a:ext uri="{FF2B5EF4-FFF2-40B4-BE49-F238E27FC236}">
                <a16:creationId xmlns:a16="http://schemas.microsoft.com/office/drawing/2014/main" xmlns="" id="{0E8F81CE-AE33-3C91-66EE-6445B38878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622642" y="342901"/>
            <a:ext cx="1517509" cy="530860"/>
          </a:xfrm>
          <a:prstGeom prst="rect">
            <a:avLst/>
          </a:prstGeom>
        </p:spPr>
      </p:pic>
      <p:sp>
        <p:nvSpPr>
          <p:cNvPr id="5" name="Picture Placeholder 29">
            <a:extLst>
              <a:ext uri="{FF2B5EF4-FFF2-40B4-BE49-F238E27FC236}">
                <a16:creationId xmlns:a16="http://schemas.microsoft.com/office/drawing/2014/main" xmlns="" id="{E29D0B47-72F8-2B0F-3300-404D76DC6C46}"/>
              </a:ext>
            </a:extLst>
          </p:cNvPr>
          <p:cNvSpPr>
            <a:spLocks noGrp="1"/>
          </p:cNvSpPr>
          <p:nvPr>
            <p:ph type="pic" sz="quarter" idx="17" hasCustomPrompt="1"/>
          </p:nvPr>
        </p:nvSpPr>
        <p:spPr>
          <a:xfrm>
            <a:off x="5298137" y="649540"/>
            <a:ext cx="5477894" cy="5477892"/>
          </a:xfrm>
          <a:prstGeom prst="ellipse">
            <a:avLst/>
          </a:prstGeom>
          <a:blipFill>
            <a:blip r:embed="rId4" cstate="print">
              <a:extLst>
                <a:ext uri="{28A0092B-C50C-407E-A947-70E740481C1C}">
                  <a14:useLocalDpi xmlns:a14="http://schemas.microsoft.com/office/drawing/2010/main"/>
                </a:ext>
              </a:extLst>
            </a:blip>
            <a:srcRect/>
            <a:stretch>
              <a:fillRect/>
            </a:stretch>
          </a:blipFill>
        </p:spPr>
        <p:txBody>
          <a:bodyPr wrap="square" bIns="1080000" anchor="ctr">
            <a:noAutofit/>
          </a:bodyPr>
          <a:lstStyle>
            <a:lvl1pPr algn="ctr">
              <a:defRPr>
                <a:solidFill>
                  <a:schemeClr val="bg1"/>
                </a:solidFill>
                <a:effectLst>
                  <a:outerShdw blurRad="50800" dist="38100" dir="2700000" algn="tl" rotWithShape="0">
                    <a:prstClr val="black">
                      <a:alpha val="20000"/>
                    </a:prstClr>
                  </a:outerShdw>
                </a:effectLst>
              </a:defRPr>
            </a:lvl1pPr>
          </a:lstStyle>
          <a:p>
            <a:r>
              <a:rPr lang="de-DE" dirty="0"/>
              <a:t>Click to change image</a:t>
            </a:r>
            <a:endParaRPr lang="en-GB" dirty="0"/>
          </a:p>
        </p:txBody>
      </p:sp>
      <p:sp>
        <p:nvSpPr>
          <p:cNvPr id="4" name="Subtitle 2">
            <a:extLst>
              <a:ext uri="{FF2B5EF4-FFF2-40B4-BE49-F238E27FC236}">
                <a16:creationId xmlns:a16="http://schemas.microsoft.com/office/drawing/2014/main" xmlns="" id="{24E38D12-6CA6-3FBF-AD07-B2B3804345C3}"/>
              </a:ext>
            </a:extLst>
          </p:cNvPr>
          <p:cNvSpPr>
            <a:spLocks noGrp="1"/>
          </p:cNvSpPr>
          <p:nvPr>
            <p:ph type="subTitle" idx="1" hasCustomPrompt="1"/>
          </p:nvPr>
        </p:nvSpPr>
        <p:spPr>
          <a:xfrm>
            <a:off x="884140" y="4308387"/>
            <a:ext cx="3540474" cy="1665693"/>
          </a:xfrm>
        </p:spPr>
        <p:txBody>
          <a:bodyPr anchor="t">
            <a:normAutofit/>
          </a:bodyPr>
          <a:lstStyle>
            <a:lvl1pPr marL="0" indent="0" algn="l">
              <a:buNone/>
              <a:defRPr sz="2400" b="0" spc="0" baseline="0">
                <a:solidFill>
                  <a:schemeClr val="tx2"/>
                </a:solidFill>
                <a:latin typeface="Teva Sans Light" panose="020B0604030202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Title 1">
            <a:extLst>
              <a:ext uri="{FF2B5EF4-FFF2-40B4-BE49-F238E27FC236}">
                <a16:creationId xmlns:a16="http://schemas.microsoft.com/office/drawing/2014/main" xmlns="" id="{639BBDA1-EC7B-B404-3B13-7CCEE5061447}"/>
              </a:ext>
            </a:extLst>
          </p:cNvPr>
          <p:cNvSpPr>
            <a:spLocks noGrp="1"/>
          </p:cNvSpPr>
          <p:nvPr>
            <p:ph type="ctrTitle" hasCustomPrompt="1"/>
          </p:nvPr>
        </p:nvSpPr>
        <p:spPr>
          <a:xfrm>
            <a:off x="846041" y="2104111"/>
            <a:ext cx="4309056" cy="2045743"/>
          </a:xfrm>
          <a:prstGeom prst="rect">
            <a:avLst/>
          </a:prstGeom>
        </p:spPr>
        <p:txBody>
          <a:bodyPr lIns="0" tIns="0" rIns="0" bIns="0" anchor="b" anchorCtr="0">
            <a:normAutofit/>
          </a:bodyPr>
          <a:lstStyle>
            <a:lvl1pPr algn="l" rtl="0">
              <a:defRPr sz="540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7583072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White_title slide">
    <p:spTree>
      <p:nvGrpSpPr>
        <p:cNvPr id="1" name=""/>
        <p:cNvGrpSpPr/>
        <p:nvPr/>
      </p:nvGrpSpPr>
      <p:grpSpPr>
        <a:xfrm>
          <a:off x="0" y="0"/>
          <a:ext cx="0" cy="0"/>
          <a:chOff x="0" y="0"/>
          <a:chExt cx="0" cy="0"/>
        </a:xfrm>
      </p:grpSpPr>
      <p:sp>
        <p:nvSpPr>
          <p:cNvPr id="9" name="Textplatzhalter 6">
            <a:extLst>
              <a:ext uri="{FF2B5EF4-FFF2-40B4-BE49-F238E27FC236}">
                <a16:creationId xmlns:a16="http://schemas.microsoft.com/office/drawing/2014/main" xmlns="" id="{ACAA268A-F9F1-8EA8-521B-444FD43B481B}"/>
              </a:ext>
            </a:extLst>
          </p:cNvPr>
          <p:cNvSpPr>
            <a:spLocks noGrp="1"/>
          </p:cNvSpPr>
          <p:nvPr>
            <p:ph type="body" sz="quarter" idx="27"/>
          </p:nvPr>
        </p:nvSpPr>
        <p:spPr>
          <a:xfrm>
            <a:off x="1036159" y="1579345"/>
            <a:ext cx="3060000" cy="3060000"/>
          </a:xfrm>
          <a:prstGeom prst="ellipse">
            <a:avLst/>
          </a:prstGeom>
          <a:solidFill>
            <a:schemeClr val="accent5"/>
          </a:solidFill>
        </p:spPr>
        <p:txBody>
          <a:bodyPr tIns="0" anchor="ctr">
            <a:normAutofit/>
          </a:bodyPr>
          <a:lstStyle>
            <a:lvl1pPr algn="ctr">
              <a:lnSpc>
                <a:spcPct val="100000"/>
              </a:lnSpc>
              <a:spcBef>
                <a:spcPts val="0"/>
              </a:spcBef>
              <a:defRPr sz="1800" b="0">
                <a:solidFill>
                  <a:schemeClr val="accent5"/>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en-US"/>
              <a:t>Click to edit Master text styles</a:t>
            </a:r>
          </a:p>
        </p:txBody>
      </p:sp>
      <p:sp>
        <p:nvSpPr>
          <p:cNvPr id="10" name="Textplatzhalter 6">
            <a:extLst>
              <a:ext uri="{FF2B5EF4-FFF2-40B4-BE49-F238E27FC236}">
                <a16:creationId xmlns:a16="http://schemas.microsoft.com/office/drawing/2014/main" xmlns="" id="{C8270225-C950-F4AA-E7E5-74030627E9A5}"/>
              </a:ext>
            </a:extLst>
          </p:cNvPr>
          <p:cNvSpPr>
            <a:spLocks noGrp="1"/>
          </p:cNvSpPr>
          <p:nvPr>
            <p:ph type="body" sz="quarter" idx="28"/>
          </p:nvPr>
        </p:nvSpPr>
        <p:spPr>
          <a:xfrm>
            <a:off x="8098141" y="1579343"/>
            <a:ext cx="3060000" cy="3060000"/>
          </a:xfrm>
          <a:prstGeom prst="ellipse">
            <a:avLst/>
          </a:prstGeom>
          <a:solidFill>
            <a:schemeClr val="accent4"/>
          </a:solidFill>
        </p:spPr>
        <p:txBody>
          <a:bodyPr tIns="0" anchor="ctr">
            <a:normAutofit/>
          </a:bodyPr>
          <a:lstStyle>
            <a:lvl1pPr algn="ctr">
              <a:lnSpc>
                <a:spcPct val="100000"/>
              </a:lnSpc>
              <a:spcBef>
                <a:spcPts val="0"/>
              </a:spcBef>
              <a:defRPr sz="1800" b="0">
                <a:solidFill>
                  <a:schemeClr val="accent4"/>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en-US"/>
              <a:t>Click to edit Master text styles</a:t>
            </a:r>
          </a:p>
        </p:txBody>
      </p:sp>
      <p:sp>
        <p:nvSpPr>
          <p:cNvPr id="5" name="Textplatzhalter 6">
            <a:extLst>
              <a:ext uri="{FF2B5EF4-FFF2-40B4-BE49-F238E27FC236}">
                <a16:creationId xmlns:a16="http://schemas.microsoft.com/office/drawing/2014/main" xmlns="" id="{5FFAD617-CB3C-2495-4E7B-103ADB13AD29}"/>
              </a:ext>
            </a:extLst>
          </p:cNvPr>
          <p:cNvSpPr>
            <a:spLocks noGrp="1"/>
          </p:cNvSpPr>
          <p:nvPr>
            <p:ph type="body" sz="quarter" idx="23"/>
          </p:nvPr>
        </p:nvSpPr>
        <p:spPr>
          <a:xfrm>
            <a:off x="4569495" y="1595756"/>
            <a:ext cx="3060000" cy="3060000"/>
          </a:xfrm>
          <a:prstGeom prst="ellipse">
            <a:avLst/>
          </a:prstGeom>
          <a:solidFill>
            <a:schemeClr val="accent3"/>
          </a:solidFill>
        </p:spPr>
        <p:txBody>
          <a:bodyPr tIns="0" anchor="ctr">
            <a:normAutofit/>
          </a:bodyPr>
          <a:lstStyle>
            <a:lvl1pPr algn="ctr">
              <a:lnSpc>
                <a:spcPct val="100000"/>
              </a:lnSpc>
              <a:spcBef>
                <a:spcPts val="0"/>
              </a:spcBef>
              <a:defRPr sz="1800" b="0">
                <a:solidFill>
                  <a:schemeClr val="accent3"/>
                </a:solidFill>
                <a:latin typeface="+mn-lt"/>
              </a:defRPr>
            </a:lvl1pPr>
            <a:lvl2pPr marL="0" indent="0" algn="ctr">
              <a:lnSpc>
                <a:spcPct val="80000"/>
              </a:lnSpc>
              <a:spcBef>
                <a:spcPts val="0"/>
              </a:spcBef>
              <a:buFont typeface="Arial" panose="020B0604020202020204" pitchFamily="34" charset="0"/>
              <a:buNone/>
              <a:defRPr sz="1400" b="0">
                <a:solidFill>
                  <a:schemeClr val="bg1"/>
                </a:solidFill>
                <a:latin typeface="+mn-lt"/>
              </a:defRPr>
            </a:lvl2pPr>
            <a:lvl3pPr marL="0" indent="0" algn="ctr">
              <a:spcBef>
                <a:spcPts val="0"/>
              </a:spcBef>
              <a:buNone/>
              <a:defRPr sz="1400" b="0">
                <a:solidFill>
                  <a:schemeClr val="tx2"/>
                </a:solidFill>
                <a:latin typeface="+mn-lt"/>
              </a:defRPr>
            </a:lvl3pPr>
            <a:lvl4pPr marL="0" indent="0" algn="ctr">
              <a:spcBef>
                <a:spcPts val="0"/>
              </a:spcBef>
              <a:buNone/>
              <a:defRPr sz="1400" b="0">
                <a:solidFill>
                  <a:schemeClr val="tx2"/>
                </a:solidFill>
                <a:latin typeface="+mn-lt"/>
              </a:defRPr>
            </a:lvl4pPr>
            <a:lvl5pPr marL="0" indent="0" algn="ctr">
              <a:spcBef>
                <a:spcPts val="0"/>
              </a:spcBef>
              <a:buNone/>
              <a:defRPr sz="1400" b="0">
                <a:solidFill>
                  <a:schemeClr val="tx2"/>
                </a:solidFill>
                <a:latin typeface="+mn-lt"/>
              </a:defRPr>
            </a:lvl5pPr>
          </a:lstStyle>
          <a:p>
            <a:pPr lvl="0"/>
            <a:r>
              <a:rPr lang="en-US"/>
              <a:t>Click to edit Master text styles</a:t>
            </a:r>
          </a:p>
        </p:txBody>
      </p:sp>
      <p:sp>
        <p:nvSpPr>
          <p:cNvPr id="2" name="Title 1">
            <a:extLst>
              <a:ext uri="{FF2B5EF4-FFF2-40B4-BE49-F238E27FC236}">
                <a16:creationId xmlns:a16="http://schemas.microsoft.com/office/drawing/2014/main" xmlns="" id="{696EAE02-7F78-E1EF-579D-2DC6BBBA125B}"/>
              </a:ext>
            </a:extLst>
          </p:cNvPr>
          <p:cNvSpPr>
            <a:spLocks noGrp="1"/>
          </p:cNvSpPr>
          <p:nvPr>
            <p:ph type="title" hasCustomPrompt="1"/>
          </p:nvPr>
        </p:nvSpPr>
        <p:spPr/>
        <p:txBody>
          <a:bodyPr/>
          <a:lstStyle>
            <a:lvl1pPr rtl="0">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B08DBF24-2679-37BF-824D-8FDACBE18C23}"/>
              </a:ext>
            </a:extLst>
          </p:cNvPr>
          <p:cNvSpPr>
            <a:spLocks noGrp="1"/>
          </p:cNvSpPr>
          <p:nvPr>
            <p:ph type="sldNum" sz="quarter" idx="10"/>
          </p:nvPr>
        </p:nvSpPr>
        <p:spPr/>
        <p:txBody>
          <a:bodyPr/>
          <a:lstStyle/>
          <a:p>
            <a:fld id="{C2832ACA-4727-4D4C-ACEE-24DD06899962}" type="slidenum">
              <a:rPr lang="en-US" smtClean="0"/>
              <a:pPr/>
              <a:t>‹#›</a:t>
            </a:fld>
            <a:r>
              <a:rPr lang="en-US" dirty="0"/>
              <a:t> |</a:t>
            </a:r>
          </a:p>
        </p:txBody>
      </p:sp>
      <p:sp>
        <p:nvSpPr>
          <p:cNvPr id="4" name="Text Placeholder 5">
            <a:extLst>
              <a:ext uri="{FF2B5EF4-FFF2-40B4-BE49-F238E27FC236}">
                <a16:creationId xmlns:a16="http://schemas.microsoft.com/office/drawing/2014/main" xmlns="" id="{C2DE5939-FFC3-8A27-6217-58CE8E5330EA}"/>
              </a:ext>
            </a:extLst>
          </p:cNvPr>
          <p:cNvSpPr>
            <a:spLocks noGrp="1"/>
          </p:cNvSpPr>
          <p:nvPr>
            <p:ph type="body" sz="quarter" idx="26"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11" name="Text Placeholder 7">
            <a:extLst>
              <a:ext uri="{FF2B5EF4-FFF2-40B4-BE49-F238E27FC236}">
                <a16:creationId xmlns:a16="http://schemas.microsoft.com/office/drawing/2014/main" xmlns="" id="{B9BC3EC3-CDE4-DDF0-718A-654285CFB747}"/>
              </a:ext>
            </a:extLst>
          </p:cNvPr>
          <p:cNvSpPr>
            <a:spLocks noGrp="1"/>
          </p:cNvSpPr>
          <p:nvPr>
            <p:ph type="body" sz="quarter" idx="11" hasCustomPrompt="1"/>
          </p:nvPr>
        </p:nvSpPr>
        <p:spPr>
          <a:xfrm>
            <a:off x="1443420" y="1934640"/>
            <a:ext cx="2244660" cy="2353488"/>
          </a:xfrm>
        </p:spPr>
        <p:txBody>
          <a:bodyPr anchor="ctr">
            <a:normAutofit/>
          </a:bodyPr>
          <a:lstStyle>
            <a:lvl1pPr algn="ctr">
              <a:lnSpc>
                <a:spcPct val="100000"/>
              </a:lnSpc>
              <a:defRPr sz="1800">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dirty="0"/>
              <a:t>Click to add text</a:t>
            </a:r>
          </a:p>
        </p:txBody>
      </p:sp>
      <p:sp>
        <p:nvSpPr>
          <p:cNvPr id="12" name="Text Placeholder 7">
            <a:extLst>
              <a:ext uri="{FF2B5EF4-FFF2-40B4-BE49-F238E27FC236}">
                <a16:creationId xmlns:a16="http://schemas.microsoft.com/office/drawing/2014/main" xmlns="" id="{9F6CF4B6-2F24-2005-0A1D-6141FA355BEF}"/>
              </a:ext>
            </a:extLst>
          </p:cNvPr>
          <p:cNvSpPr>
            <a:spLocks noGrp="1"/>
          </p:cNvSpPr>
          <p:nvPr>
            <p:ph type="body" sz="quarter" idx="12" hasCustomPrompt="1"/>
          </p:nvPr>
        </p:nvSpPr>
        <p:spPr>
          <a:xfrm>
            <a:off x="4973670" y="1933800"/>
            <a:ext cx="2244660" cy="2353488"/>
          </a:xfrm>
        </p:spPr>
        <p:txBody>
          <a:bodyPr anchor="ctr">
            <a:normAutofit/>
          </a:bodyPr>
          <a:lstStyle>
            <a:lvl1pPr algn="ctr">
              <a:lnSpc>
                <a:spcPct val="100000"/>
              </a:lnSpc>
              <a:defRPr sz="1800">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dirty="0"/>
              <a:t>Click to add text</a:t>
            </a:r>
          </a:p>
        </p:txBody>
      </p:sp>
      <p:sp>
        <p:nvSpPr>
          <p:cNvPr id="13" name="Text Placeholder 7">
            <a:extLst>
              <a:ext uri="{FF2B5EF4-FFF2-40B4-BE49-F238E27FC236}">
                <a16:creationId xmlns:a16="http://schemas.microsoft.com/office/drawing/2014/main" xmlns="" id="{F0057301-6EC4-9436-E6A5-735C0BF1B5EC}"/>
              </a:ext>
            </a:extLst>
          </p:cNvPr>
          <p:cNvSpPr>
            <a:spLocks noGrp="1"/>
          </p:cNvSpPr>
          <p:nvPr>
            <p:ph type="body" sz="quarter" idx="13" hasCustomPrompt="1"/>
          </p:nvPr>
        </p:nvSpPr>
        <p:spPr>
          <a:xfrm>
            <a:off x="8504123" y="1933800"/>
            <a:ext cx="2244660" cy="2353488"/>
          </a:xfrm>
        </p:spPr>
        <p:txBody>
          <a:bodyPr anchor="ctr">
            <a:normAutofit/>
          </a:bodyPr>
          <a:lstStyle>
            <a:lvl1pPr algn="ctr">
              <a:lnSpc>
                <a:spcPct val="100000"/>
              </a:lnSpc>
              <a:defRPr sz="1800">
                <a:solidFill>
                  <a:schemeClr val="bg1"/>
                </a:solidFill>
              </a:defRPr>
            </a:lvl1pPr>
            <a:lvl2pPr algn="ctr">
              <a:defRPr sz="1800">
                <a:solidFill>
                  <a:schemeClr val="bg1"/>
                </a:solidFill>
              </a:defRPr>
            </a:lvl2pPr>
            <a:lvl3pPr algn="ctr">
              <a:defRPr sz="1800">
                <a:solidFill>
                  <a:schemeClr val="bg1"/>
                </a:solidFill>
              </a:defRPr>
            </a:lvl3pPr>
            <a:lvl4pPr algn="ctr">
              <a:defRPr sz="1800">
                <a:solidFill>
                  <a:schemeClr val="bg1"/>
                </a:solidFill>
              </a:defRPr>
            </a:lvl4pPr>
            <a:lvl5pPr algn="ctr">
              <a:defRPr sz="1800">
                <a:solidFill>
                  <a:schemeClr val="bg1"/>
                </a:solidFill>
              </a:defRPr>
            </a:lvl5pPr>
          </a:lstStyle>
          <a:p>
            <a:pPr lvl="0"/>
            <a:r>
              <a:rPr lang="en-US" dirty="0"/>
              <a:t>Click to add text</a:t>
            </a:r>
          </a:p>
        </p:txBody>
      </p:sp>
    </p:spTree>
    <p:extLst>
      <p:ext uri="{BB962C8B-B14F-4D97-AF65-F5344CB8AC3E}">
        <p14:creationId xmlns:p14="http://schemas.microsoft.com/office/powerpoint/2010/main" val="2276835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White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717F7DF-A1FC-9FBC-F54A-1303C630B0C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94860" y="2462367"/>
            <a:ext cx="3002280" cy="3002280"/>
          </a:xfrm>
          <a:prstGeom prst="rect">
            <a:avLst/>
          </a:prstGeom>
        </p:spPr>
      </p:pic>
      <p:sp>
        <p:nvSpPr>
          <p:cNvPr id="16" name="Text Placeholder 8">
            <a:extLst>
              <a:ext uri="{FF2B5EF4-FFF2-40B4-BE49-F238E27FC236}">
                <a16:creationId xmlns:a16="http://schemas.microsoft.com/office/drawing/2014/main" xmlns="" id="{6D71E5A6-9784-04AB-B347-7457492D6C7F}"/>
              </a:ext>
            </a:extLst>
          </p:cNvPr>
          <p:cNvSpPr>
            <a:spLocks noGrp="1"/>
          </p:cNvSpPr>
          <p:nvPr>
            <p:ph type="body" sz="quarter" idx="52" hasCustomPrompt="1"/>
          </p:nvPr>
        </p:nvSpPr>
        <p:spPr>
          <a:xfrm>
            <a:off x="6494992" y="4342212"/>
            <a:ext cx="1404000" cy="1404000"/>
          </a:xfrm>
          <a:prstGeom prst="ellipse">
            <a:avLst/>
          </a:prstGeom>
          <a:solidFill>
            <a:schemeClr val="accent2"/>
          </a:solidFill>
        </p:spPr>
        <p:txBody>
          <a:bodyPr>
            <a:normAutofit/>
          </a:bodyPr>
          <a:lstStyle>
            <a:lvl1pPr>
              <a:defRPr>
                <a:noFill/>
              </a:defRPr>
            </a:lvl1pPr>
          </a:lstStyle>
          <a:p>
            <a:pPr lvl="0"/>
            <a:r>
              <a:rPr lang="en-US" dirty="0"/>
              <a:t>.</a:t>
            </a:r>
            <a:endParaRPr lang="en-GB" dirty="0"/>
          </a:p>
        </p:txBody>
      </p:sp>
      <p:sp>
        <p:nvSpPr>
          <p:cNvPr id="2" name="Title 1">
            <a:extLst>
              <a:ext uri="{FF2B5EF4-FFF2-40B4-BE49-F238E27FC236}">
                <a16:creationId xmlns:a16="http://schemas.microsoft.com/office/drawing/2014/main" xmlns="" id="{696EAE02-7F78-E1EF-579D-2DC6BBBA125B}"/>
              </a:ext>
            </a:extLst>
          </p:cNvPr>
          <p:cNvSpPr>
            <a:spLocks noGrp="1"/>
          </p:cNvSpPr>
          <p:nvPr>
            <p:ph type="title" hasCustomPrompt="1"/>
          </p:nvPr>
        </p:nvSpPr>
        <p:spPr/>
        <p:txBody>
          <a:bodyPr/>
          <a:lstStyle>
            <a:lvl1pPr rtl="0">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B08DBF24-2679-37BF-824D-8FDACBE18C23}"/>
              </a:ext>
            </a:extLst>
          </p:cNvPr>
          <p:cNvSpPr>
            <a:spLocks noGrp="1"/>
          </p:cNvSpPr>
          <p:nvPr>
            <p:ph type="sldNum" sz="quarter" idx="10"/>
          </p:nvPr>
        </p:nvSpPr>
        <p:spPr/>
        <p:txBody>
          <a:bodyPr/>
          <a:lstStyle/>
          <a:p>
            <a:fld id="{C2832ACA-4727-4D4C-ACEE-24DD06899962}" type="slidenum">
              <a:rPr lang="en-US" smtClean="0"/>
              <a:pPr/>
              <a:t>‹#›</a:t>
            </a:fld>
            <a:r>
              <a:rPr lang="en-US" dirty="0"/>
              <a:t> |</a:t>
            </a:r>
          </a:p>
        </p:txBody>
      </p:sp>
      <p:sp>
        <p:nvSpPr>
          <p:cNvPr id="4" name="Text Placeholder 5">
            <a:extLst>
              <a:ext uri="{FF2B5EF4-FFF2-40B4-BE49-F238E27FC236}">
                <a16:creationId xmlns:a16="http://schemas.microsoft.com/office/drawing/2014/main" xmlns="" id="{C2DE5939-FFC3-8A27-6217-58CE8E5330EA}"/>
              </a:ext>
            </a:extLst>
          </p:cNvPr>
          <p:cNvSpPr>
            <a:spLocks noGrp="1"/>
          </p:cNvSpPr>
          <p:nvPr>
            <p:ph type="body" sz="quarter" idx="26"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5" name="Text Placeholder 8">
            <a:extLst>
              <a:ext uri="{FF2B5EF4-FFF2-40B4-BE49-F238E27FC236}">
                <a16:creationId xmlns:a16="http://schemas.microsoft.com/office/drawing/2014/main" xmlns="" id="{98CD10EE-D993-7450-828C-D801145602DE}"/>
              </a:ext>
            </a:extLst>
          </p:cNvPr>
          <p:cNvSpPr>
            <a:spLocks noGrp="1"/>
          </p:cNvSpPr>
          <p:nvPr>
            <p:ph type="body" sz="quarter" idx="47" hasCustomPrompt="1"/>
          </p:nvPr>
        </p:nvSpPr>
        <p:spPr>
          <a:xfrm>
            <a:off x="6392017" y="2175661"/>
            <a:ext cx="1404000" cy="1404000"/>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6" name="Picture Placeholder 5">
            <a:extLst>
              <a:ext uri="{FF2B5EF4-FFF2-40B4-BE49-F238E27FC236}">
                <a16:creationId xmlns:a16="http://schemas.microsoft.com/office/drawing/2014/main" xmlns="" id="{F9FB2908-F34E-D8D9-EFD3-D00D1B83678D}"/>
              </a:ext>
            </a:extLst>
          </p:cNvPr>
          <p:cNvSpPr>
            <a:spLocks noGrp="1"/>
          </p:cNvSpPr>
          <p:nvPr>
            <p:ph type="pic" sz="quarter" idx="16" hasCustomPrompt="1"/>
          </p:nvPr>
        </p:nvSpPr>
        <p:spPr>
          <a:xfrm>
            <a:off x="6537100" y="2330803"/>
            <a:ext cx="1080000" cy="1080000"/>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7" name="Text Placeholder 8">
            <a:extLst>
              <a:ext uri="{FF2B5EF4-FFF2-40B4-BE49-F238E27FC236}">
                <a16:creationId xmlns:a16="http://schemas.microsoft.com/office/drawing/2014/main" xmlns="" id="{48BD7AE4-B1EF-7B9B-9DA2-42F3B336431B}"/>
              </a:ext>
            </a:extLst>
          </p:cNvPr>
          <p:cNvSpPr>
            <a:spLocks noGrp="1"/>
          </p:cNvSpPr>
          <p:nvPr>
            <p:ph type="body" sz="quarter" idx="48" hasCustomPrompt="1"/>
          </p:nvPr>
        </p:nvSpPr>
        <p:spPr>
          <a:xfrm>
            <a:off x="4241944" y="2189476"/>
            <a:ext cx="1404000" cy="1404000"/>
          </a:xfrm>
          <a:prstGeom prst="ellipse">
            <a:avLst/>
          </a:prstGeom>
          <a:solidFill>
            <a:schemeClr val="accent4"/>
          </a:solidFill>
        </p:spPr>
        <p:txBody>
          <a:bodyPr>
            <a:normAutofit/>
          </a:bodyPr>
          <a:lstStyle>
            <a:lvl1pPr>
              <a:defRPr>
                <a:noFill/>
              </a:defRPr>
            </a:lvl1pPr>
          </a:lstStyle>
          <a:p>
            <a:pPr lvl="0"/>
            <a:r>
              <a:rPr lang="en-US" dirty="0"/>
              <a:t>.</a:t>
            </a:r>
            <a:endParaRPr lang="en-GB" dirty="0"/>
          </a:p>
        </p:txBody>
      </p:sp>
      <p:sp>
        <p:nvSpPr>
          <p:cNvPr id="8" name="Picture Placeholder 5">
            <a:extLst>
              <a:ext uri="{FF2B5EF4-FFF2-40B4-BE49-F238E27FC236}">
                <a16:creationId xmlns:a16="http://schemas.microsoft.com/office/drawing/2014/main" xmlns="" id="{543AF56A-334D-C8BC-2898-12D56996C222}"/>
              </a:ext>
            </a:extLst>
          </p:cNvPr>
          <p:cNvSpPr>
            <a:spLocks noGrp="1"/>
          </p:cNvSpPr>
          <p:nvPr>
            <p:ph type="pic" sz="quarter" idx="49" hasCustomPrompt="1"/>
          </p:nvPr>
        </p:nvSpPr>
        <p:spPr>
          <a:xfrm>
            <a:off x="4388737" y="2348040"/>
            <a:ext cx="1080000" cy="1080000"/>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9" name="Text Placeholder 8">
            <a:extLst>
              <a:ext uri="{FF2B5EF4-FFF2-40B4-BE49-F238E27FC236}">
                <a16:creationId xmlns:a16="http://schemas.microsoft.com/office/drawing/2014/main" xmlns="" id="{5B2D5604-5196-0B0C-8ECC-2762F396823D}"/>
              </a:ext>
            </a:extLst>
          </p:cNvPr>
          <p:cNvSpPr>
            <a:spLocks noGrp="1"/>
          </p:cNvSpPr>
          <p:nvPr>
            <p:ph type="body" sz="quarter" idx="50" hasCustomPrompt="1"/>
          </p:nvPr>
        </p:nvSpPr>
        <p:spPr>
          <a:xfrm>
            <a:off x="4249935" y="4353362"/>
            <a:ext cx="1404000" cy="1404000"/>
          </a:xfrm>
          <a:prstGeom prst="ellipse">
            <a:avLst/>
          </a:prstGeom>
          <a:solidFill>
            <a:schemeClr val="accent5"/>
          </a:solidFill>
        </p:spPr>
        <p:txBody>
          <a:bodyPr>
            <a:normAutofit/>
          </a:bodyPr>
          <a:lstStyle>
            <a:lvl1pPr>
              <a:defRPr>
                <a:noFill/>
              </a:defRPr>
            </a:lvl1pPr>
          </a:lstStyle>
          <a:p>
            <a:pPr lvl="0"/>
            <a:r>
              <a:rPr lang="en-US" dirty="0"/>
              <a:t>.</a:t>
            </a:r>
            <a:endParaRPr lang="en-GB" dirty="0"/>
          </a:p>
        </p:txBody>
      </p:sp>
      <p:sp>
        <p:nvSpPr>
          <p:cNvPr id="10" name="Picture Placeholder 5">
            <a:extLst>
              <a:ext uri="{FF2B5EF4-FFF2-40B4-BE49-F238E27FC236}">
                <a16:creationId xmlns:a16="http://schemas.microsoft.com/office/drawing/2014/main" xmlns="" id="{A4321A4C-E073-18EB-1071-3B8B25E4EB97}"/>
              </a:ext>
            </a:extLst>
          </p:cNvPr>
          <p:cNvSpPr>
            <a:spLocks noGrp="1"/>
          </p:cNvSpPr>
          <p:nvPr>
            <p:ph type="pic" sz="quarter" idx="51" hasCustomPrompt="1"/>
          </p:nvPr>
        </p:nvSpPr>
        <p:spPr>
          <a:xfrm>
            <a:off x="4395017" y="4524283"/>
            <a:ext cx="1080000" cy="1080000"/>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17" name="Picture Placeholder 5">
            <a:extLst>
              <a:ext uri="{FF2B5EF4-FFF2-40B4-BE49-F238E27FC236}">
                <a16:creationId xmlns:a16="http://schemas.microsoft.com/office/drawing/2014/main" xmlns="" id="{3526F19B-FA7C-855C-D5A1-9F210AA67EEB}"/>
              </a:ext>
            </a:extLst>
          </p:cNvPr>
          <p:cNvSpPr>
            <a:spLocks noGrp="1"/>
          </p:cNvSpPr>
          <p:nvPr>
            <p:ph type="pic" sz="quarter" idx="53" hasCustomPrompt="1"/>
          </p:nvPr>
        </p:nvSpPr>
        <p:spPr>
          <a:xfrm>
            <a:off x="6648066" y="4503689"/>
            <a:ext cx="1080000" cy="1080000"/>
          </a:xfrm>
          <a:prstGeom prst="rect">
            <a:avLst/>
          </a:prstGeom>
          <a:noFill/>
        </p:spPr>
        <p:txBody>
          <a:bodyPr anchor="ctr">
            <a:normAutofit/>
          </a:bodyPr>
          <a:lstStyle>
            <a:lvl1pPr algn="ctr">
              <a:defRPr sz="1200">
                <a:solidFill>
                  <a:schemeClr val="bg1"/>
                </a:solidFill>
              </a:defRPr>
            </a:lvl1pPr>
          </a:lstStyle>
          <a:p>
            <a:r>
              <a:rPr lang="de-DE" dirty="0"/>
              <a:t>Click to add icon</a:t>
            </a:r>
            <a:endParaRPr lang="en-GB" dirty="0"/>
          </a:p>
        </p:txBody>
      </p:sp>
      <p:sp>
        <p:nvSpPr>
          <p:cNvPr id="18" name="Text Placeholder 16">
            <a:extLst>
              <a:ext uri="{FF2B5EF4-FFF2-40B4-BE49-F238E27FC236}">
                <a16:creationId xmlns:a16="http://schemas.microsoft.com/office/drawing/2014/main" xmlns="" id="{BB2974A7-D439-8208-58DC-8CA95D3AECDA}"/>
              </a:ext>
            </a:extLst>
          </p:cNvPr>
          <p:cNvSpPr>
            <a:spLocks noGrp="1"/>
          </p:cNvSpPr>
          <p:nvPr>
            <p:ph type="body" sz="quarter" idx="20" hasCustomPrompt="1"/>
          </p:nvPr>
        </p:nvSpPr>
        <p:spPr>
          <a:xfrm>
            <a:off x="1094944" y="2660015"/>
            <a:ext cx="2994025" cy="1225550"/>
          </a:xfrm>
        </p:spPr>
        <p:txBody>
          <a:bodyPr>
            <a:normAutofit/>
          </a:bodyPr>
          <a:lstStyle>
            <a:lvl1pPr>
              <a:defRPr sz="2100" cap="none" baseline="0">
                <a:solidFill>
                  <a:schemeClr val="accent4"/>
                </a:solidFill>
              </a:defRPr>
            </a:lvl1pPr>
            <a:lvl2pPr>
              <a:defRPr sz="2100" cap="all" baseline="0"/>
            </a:lvl2pPr>
            <a:lvl3pPr>
              <a:defRPr sz="2100" cap="all" baseline="0"/>
            </a:lvl3pPr>
            <a:lvl4pPr>
              <a:defRPr sz="2100" cap="all" baseline="0"/>
            </a:lvl4pPr>
            <a:lvl5pPr>
              <a:defRPr sz="2100" cap="all" baseline="0"/>
            </a:lvl5pPr>
          </a:lstStyle>
          <a:p>
            <a:pPr lvl="0"/>
            <a:r>
              <a:rPr lang="de-DE" dirty="0"/>
              <a:t>Click </a:t>
            </a:r>
            <a:r>
              <a:rPr lang="de-DE" dirty="0" err="1"/>
              <a:t>to</a:t>
            </a:r>
            <a:r>
              <a:rPr lang="de-DE" dirty="0"/>
              <a:t> </a:t>
            </a:r>
            <a:r>
              <a:rPr lang="de-DE" dirty="0" err="1"/>
              <a:t>add</a:t>
            </a:r>
            <a:r>
              <a:rPr lang="de-DE" dirty="0"/>
              <a:t> </a:t>
            </a:r>
            <a:r>
              <a:rPr lang="de-DE" dirty="0" err="1"/>
              <a:t>text</a:t>
            </a:r>
            <a:endParaRPr lang="en-GB" dirty="0"/>
          </a:p>
        </p:txBody>
      </p:sp>
      <p:sp>
        <p:nvSpPr>
          <p:cNvPr id="19" name="Text Placeholder 16">
            <a:extLst>
              <a:ext uri="{FF2B5EF4-FFF2-40B4-BE49-F238E27FC236}">
                <a16:creationId xmlns:a16="http://schemas.microsoft.com/office/drawing/2014/main" xmlns="" id="{F9078010-60BA-EEA2-5AF2-BA0B4686E6A5}"/>
              </a:ext>
            </a:extLst>
          </p:cNvPr>
          <p:cNvSpPr>
            <a:spLocks noGrp="1"/>
          </p:cNvSpPr>
          <p:nvPr>
            <p:ph type="body" sz="quarter" idx="21" hasCustomPrompt="1"/>
          </p:nvPr>
        </p:nvSpPr>
        <p:spPr>
          <a:xfrm>
            <a:off x="1094944" y="4819015"/>
            <a:ext cx="2994025" cy="1225550"/>
          </a:xfrm>
        </p:spPr>
        <p:txBody>
          <a:bodyPr>
            <a:normAutofit/>
          </a:bodyPr>
          <a:lstStyle>
            <a:lvl1pPr>
              <a:defRPr sz="2100" cap="none" baseline="0">
                <a:solidFill>
                  <a:schemeClr val="accent5"/>
                </a:solidFill>
              </a:defRPr>
            </a:lvl1pPr>
            <a:lvl2pPr>
              <a:defRPr sz="2100" cap="all" baseline="0"/>
            </a:lvl2pPr>
            <a:lvl3pPr>
              <a:defRPr sz="2100" cap="all" baseline="0"/>
            </a:lvl3pPr>
            <a:lvl4pPr>
              <a:defRPr sz="2100" cap="all" baseline="0"/>
            </a:lvl4pPr>
            <a:lvl5pPr>
              <a:defRPr sz="2100" cap="all" baseline="0"/>
            </a:lvl5pPr>
          </a:lstStyle>
          <a:p>
            <a:pPr lvl="0"/>
            <a:r>
              <a:rPr lang="de-DE" dirty="0"/>
              <a:t>Click </a:t>
            </a:r>
            <a:r>
              <a:rPr lang="de-DE" dirty="0" err="1"/>
              <a:t>to</a:t>
            </a:r>
            <a:r>
              <a:rPr lang="de-DE" dirty="0"/>
              <a:t> </a:t>
            </a:r>
            <a:r>
              <a:rPr lang="de-DE" dirty="0" err="1"/>
              <a:t>add</a:t>
            </a:r>
            <a:r>
              <a:rPr lang="de-DE" dirty="0"/>
              <a:t> </a:t>
            </a:r>
            <a:r>
              <a:rPr lang="de-DE" dirty="0" err="1"/>
              <a:t>text</a:t>
            </a:r>
            <a:endParaRPr lang="en-GB" dirty="0"/>
          </a:p>
        </p:txBody>
      </p:sp>
      <p:sp>
        <p:nvSpPr>
          <p:cNvPr id="20" name="Text Placeholder 16">
            <a:extLst>
              <a:ext uri="{FF2B5EF4-FFF2-40B4-BE49-F238E27FC236}">
                <a16:creationId xmlns:a16="http://schemas.microsoft.com/office/drawing/2014/main" xmlns="" id="{58E36932-F52C-E6FB-36C2-9C9FCE09073F}"/>
              </a:ext>
            </a:extLst>
          </p:cNvPr>
          <p:cNvSpPr>
            <a:spLocks noGrp="1"/>
          </p:cNvSpPr>
          <p:nvPr>
            <p:ph type="body" sz="quarter" idx="22" hasCustomPrompt="1"/>
          </p:nvPr>
        </p:nvSpPr>
        <p:spPr>
          <a:xfrm>
            <a:off x="8103031" y="2660015"/>
            <a:ext cx="2994025" cy="1225550"/>
          </a:xfrm>
        </p:spPr>
        <p:txBody>
          <a:bodyPr>
            <a:normAutofit/>
          </a:bodyPr>
          <a:lstStyle>
            <a:lvl1pPr algn="r">
              <a:defRPr sz="2100" cap="none" baseline="0">
                <a:solidFill>
                  <a:schemeClr val="accent3"/>
                </a:solidFill>
              </a:defRPr>
            </a:lvl1pPr>
            <a:lvl2pPr>
              <a:defRPr sz="2100" cap="all" baseline="0"/>
            </a:lvl2pPr>
            <a:lvl3pPr>
              <a:defRPr sz="2100" cap="all" baseline="0"/>
            </a:lvl3pPr>
            <a:lvl4pPr>
              <a:defRPr sz="2100" cap="all" baseline="0"/>
            </a:lvl4pPr>
            <a:lvl5pPr>
              <a:defRPr sz="2100" cap="all" baseline="0"/>
            </a:lvl5pPr>
          </a:lstStyle>
          <a:p>
            <a:pPr lvl="0"/>
            <a:r>
              <a:rPr lang="de-DE" dirty="0"/>
              <a:t>Click </a:t>
            </a:r>
            <a:r>
              <a:rPr lang="de-DE" dirty="0" err="1"/>
              <a:t>to</a:t>
            </a:r>
            <a:r>
              <a:rPr lang="de-DE" dirty="0"/>
              <a:t> </a:t>
            </a:r>
            <a:r>
              <a:rPr lang="de-DE" dirty="0" err="1"/>
              <a:t>add</a:t>
            </a:r>
            <a:r>
              <a:rPr lang="de-DE" dirty="0"/>
              <a:t> </a:t>
            </a:r>
            <a:r>
              <a:rPr lang="de-DE" dirty="0" err="1"/>
              <a:t>text</a:t>
            </a:r>
            <a:endParaRPr lang="en-GB" dirty="0"/>
          </a:p>
        </p:txBody>
      </p:sp>
      <p:sp>
        <p:nvSpPr>
          <p:cNvPr id="21" name="Text Placeholder 16">
            <a:extLst>
              <a:ext uri="{FF2B5EF4-FFF2-40B4-BE49-F238E27FC236}">
                <a16:creationId xmlns:a16="http://schemas.microsoft.com/office/drawing/2014/main" xmlns="" id="{F568A3E3-04DE-BE4B-7592-0D2A0BF0886D}"/>
              </a:ext>
            </a:extLst>
          </p:cNvPr>
          <p:cNvSpPr>
            <a:spLocks noGrp="1"/>
          </p:cNvSpPr>
          <p:nvPr>
            <p:ph type="body" sz="quarter" idx="23" hasCustomPrompt="1"/>
          </p:nvPr>
        </p:nvSpPr>
        <p:spPr>
          <a:xfrm>
            <a:off x="8103031" y="4819015"/>
            <a:ext cx="2994025" cy="1225550"/>
          </a:xfrm>
        </p:spPr>
        <p:txBody>
          <a:bodyPr>
            <a:normAutofit/>
          </a:bodyPr>
          <a:lstStyle>
            <a:lvl1pPr algn="r">
              <a:defRPr sz="2100" cap="none" baseline="0">
                <a:solidFill>
                  <a:srgbClr val="547C72"/>
                </a:solidFill>
              </a:defRPr>
            </a:lvl1pPr>
            <a:lvl2pPr>
              <a:defRPr sz="2100" cap="all" baseline="0"/>
            </a:lvl2pPr>
            <a:lvl3pPr>
              <a:defRPr sz="2100" cap="all" baseline="0"/>
            </a:lvl3pPr>
            <a:lvl4pPr>
              <a:defRPr sz="2100" cap="all" baseline="0"/>
            </a:lvl4pPr>
            <a:lvl5pPr>
              <a:defRPr sz="2100" cap="all" baseline="0"/>
            </a:lvl5pPr>
          </a:lstStyle>
          <a:p>
            <a:pPr lvl="0"/>
            <a:r>
              <a:rPr lang="de-DE" dirty="0"/>
              <a:t>Click </a:t>
            </a:r>
            <a:r>
              <a:rPr lang="de-DE" dirty="0" err="1"/>
              <a:t>to</a:t>
            </a:r>
            <a:r>
              <a:rPr lang="de-DE" dirty="0"/>
              <a:t> </a:t>
            </a:r>
            <a:r>
              <a:rPr lang="de-DE" dirty="0" err="1"/>
              <a:t>add</a:t>
            </a:r>
            <a:r>
              <a:rPr lang="de-DE" dirty="0"/>
              <a:t> </a:t>
            </a:r>
            <a:r>
              <a:rPr lang="de-DE" dirty="0" err="1"/>
              <a:t>text</a:t>
            </a:r>
            <a:endParaRPr lang="en-GB" dirty="0"/>
          </a:p>
        </p:txBody>
      </p:sp>
    </p:spTree>
    <p:extLst>
      <p:ext uri="{BB962C8B-B14F-4D97-AF65-F5344CB8AC3E}">
        <p14:creationId xmlns:p14="http://schemas.microsoft.com/office/powerpoint/2010/main" val="311830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mplex content 1">
    <p:spTree>
      <p:nvGrpSpPr>
        <p:cNvPr id="1" name=""/>
        <p:cNvGrpSpPr/>
        <p:nvPr/>
      </p:nvGrpSpPr>
      <p:grpSpPr>
        <a:xfrm>
          <a:off x="0" y="0"/>
          <a:ext cx="0" cy="0"/>
          <a:chOff x="0" y="0"/>
          <a:chExt cx="0" cy="0"/>
        </a:xfrm>
      </p:grpSpPr>
      <p:sp>
        <p:nvSpPr>
          <p:cNvPr id="24" name="Textplatzhalter 7">
            <a:extLst>
              <a:ext uri="{FF2B5EF4-FFF2-40B4-BE49-F238E27FC236}">
                <a16:creationId xmlns:a16="http://schemas.microsoft.com/office/drawing/2014/main" xmlns="" id="{CA0B912E-6B40-B219-7D9E-1A1DC4DB8CCF}"/>
              </a:ext>
            </a:extLst>
          </p:cNvPr>
          <p:cNvSpPr>
            <a:spLocks noGrp="1"/>
          </p:cNvSpPr>
          <p:nvPr>
            <p:ph type="body" sz="quarter" idx="47" hasCustomPrompt="1"/>
          </p:nvPr>
        </p:nvSpPr>
        <p:spPr>
          <a:xfrm>
            <a:off x="4607696" y="2593591"/>
            <a:ext cx="3142800" cy="3142800"/>
          </a:xfrm>
          <a:prstGeom prst="ellipse">
            <a:avLst/>
          </a:prstGeom>
          <a:gradFill>
            <a:gsLst>
              <a:gs pos="85000">
                <a:srgbClr val="908A83"/>
              </a:gs>
              <a:gs pos="50000">
                <a:srgbClr val="EDEDEC"/>
              </a:gs>
              <a:gs pos="25000">
                <a:srgbClr val="908A83"/>
              </a:gs>
              <a:gs pos="0">
                <a:srgbClr val="EDEDEC"/>
              </a:gs>
              <a:gs pos="100000">
                <a:srgbClr val="EDEDE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lvl1pPr>
              <a:defRPr lang="de-DE" sz="2350" b="1" spc="-100" dirty="0">
                <a:solidFill>
                  <a:schemeClr val="lt1"/>
                </a:solidFill>
                <a:latin typeface="Teva Sans" panose="020B0604030202020203" pitchFamily="34" charset="0"/>
              </a:defRPr>
            </a:lvl1pPr>
          </a:lstStyle>
          <a:p>
            <a:pPr lvl="0" algn="ctr"/>
            <a:r>
              <a:rPr lang="de-DE" dirty="0"/>
              <a:t>00</a:t>
            </a:r>
          </a:p>
        </p:txBody>
      </p:sp>
      <p:sp>
        <p:nvSpPr>
          <p:cNvPr id="2" name="Titel 1">
            <a:extLst>
              <a:ext uri="{FF2B5EF4-FFF2-40B4-BE49-F238E27FC236}">
                <a16:creationId xmlns:a16="http://schemas.microsoft.com/office/drawing/2014/main" xmlns="" id="{F674DF05-3259-456D-9F96-9781785D3429}"/>
              </a:ext>
            </a:extLst>
          </p:cNvPr>
          <p:cNvSpPr>
            <a:spLocks noGrp="1"/>
          </p:cNvSpPr>
          <p:nvPr>
            <p:ph type="title" hasCustomPrompt="1"/>
          </p:nvPr>
        </p:nvSpPr>
        <p:spPr>
          <a:xfrm>
            <a:off x="622642" y="342900"/>
            <a:ext cx="10946715" cy="1073150"/>
          </a:xfrm>
        </p:spPr>
        <p:txBody>
          <a:bodyPr>
            <a:normAutofit/>
          </a:body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75A269FB-0076-B86B-9A2A-0F5A6A5D69CA}"/>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6" name="Text Placeholder 10">
            <a:extLst>
              <a:ext uri="{FF2B5EF4-FFF2-40B4-BE49-F238E27FC236}">
                <a16:creationId xmlns:a16="http://schemas.microsoft.com/office/drawing/2014/main" xmlns="" id="{B4B9DBE6-2E79-976A-A91C-2C68F2AD76D1}"/>
              </a:ext>
            </a:extLst>
          </p:cNvPr>
          <p:cNvSpPr>
            <a:spLocks noGrp="1"/>
          </p:cNvSpPr>
          <p:nvPr>
            <p:ph type="body" sz="quarter" idx="24" hasCustomPrompt="1"/>
          </p:nvPr>
        </p:nvSpPr>
        <p:spPr>
          <a:xfrm>
            <a:off x="622642" y="1645302"/>
            <a:ext cx="10942314" cy="366712"/>
          </a:xfrm>
        </p:spPr>
        <p:txBody>
          <a:bodyPr>
            <a:normAutofit/>
          </a:bodyPr>
          <a:lstStyle>
            <a:lvl1pPr algn="ctr">
              <a:lnSpc>
                <a:spcPct val="114000"/>
              </a:lnSpc>
              <a:spcBef>
                <a:spcPts val="0"/>
              </a:spcBef>
              <a:defRPr sz="1800" b="0">
                <a:solidFill>
                  <a:schemeClr val="tx2"/>
                </a:solidFill>
                <a:latin typeface="+mn-lt"/>
              </a:defRPr>
            </a:lvl1pPr>
            <a:lvl2pPr marL="0" indent="0">
              <a:buNone/>
              <a:defRPr/>
            </a:lvl2pPr>
          </a:lstStyle>
          <a:p>
            <a:pPr lvl="0"/>
            <a:r>
              <a:rPr lang="en-US" dirty="0"/>
              <a:t>Click to add text</a:t>
            </a:r>
          </a:p>
        </p:txBody>
      </p:sp>
      <p:sp>
        <p:nvSpPr>
          <p:cNvPr id="8" name="Textplatzhalter 7">
            <a:extLst>
              <a:ext uri="{FF2B5EF4-FFF2-40B4-BE49-F238E27FC236}">
                <a16:creationId xmlns:a16="http://schemas.microsoft.com/office/drawing/2014/main" xmlns="" id="{00F77FCD-5E26-6747-647B-2045BD3DE53C}"/>
              </a:ext>
            </a:extLst>
          </p:cNvPr>
          <p:cNvSpPr>
            <a:spLocks noGrp="1"/>
          </p:cNvSpPr>
          <p:nvPr>
            <p:ph type="body" sz="quarter" idx="25" hasCustomPrompt="1"/>
          </p:nvPr>
        </p:nvSpPr>
        <p:spPr>
          <a:xfrm>
            <a:off x="634664" y="2522708"/>
            <a:ext cx="1249202" cy="1249200"/>
          </a:xfrm>
          <a:prstGeom prst="ellipse">
            <a:avLst/>
          </a:prstGeom>
          <a:solidFill>
            <a:schemeClr val="accent5"/>
          </a:solidFill>
        </p:spPr>
        <p:txBody>
          <a:bodyPr anchor="ctr">
            <a:normAutofit/>
          </a:bodyPr>
          <a:lstStyle>
            <a:lvl1pPr algn="ctr">
              <a:defRPr sz="2500" b="1" spc="-50" baseline="0">
                <a:solidFill>
                  <a:schemeClr val="bg1"/>
                </a:solidFill>
                <a:latin typeface="Teva Sans" panose="020B0604030202020203" pitchFamily="34" charset="0"/>
              </a:defRPr>
            </a:lvl1pPr>
            <a:lvl2pPr marL="0" indent="0" algn="ctr">
              <a:buNone/>
              <a:defRPr sz="1200" b="1">
                <a:solidFill>
                  <a:schemeClr val="bg1"/>
                </a:solidFill>
                <a:latin typeface="Teva Sans" panose="020B0604030202020203" pitchFamily="34" charset="0"/>
              </a:defRPr>
            </a:lvl2pPr>
            <a:lvl3pPr marL="0" indent="0" algn="ctr">
              <a:buNone/>
              <a:defRPr sz="1200" b="1">
                <a:solidFill>
                  <a:schemeClr val="bg1"/>
                </a:solidFill>
                <a:latin typeface="Teva Sans" panose="020B0604030202020203" pitchFamily="34" charset="0"/>
              </a:defRPr>
            </a:lvl3pPr>
            <a:lvl4pPr marL="0" indent="0" algn="ctr">
              <a:buNone/>
              <a:defRPr sz="1200" b="1">
                <a:solidFill>
                  <a:schemeClr val="bg1"/>
                </a:solidFill>
                <a:latin typeface="Teva Sans" panose="020B0604030202020203" pitchFamily="34" charset="0"/>
              </a:defRPr>
            </a:lvl4pPr>
            <a:lvl5pPr marL="0" indent="0" algn="ctr">
              <a:buNone/>
              <a:defRPr sz="1200" b="1">
                <a:solidFill>
                  <a:schemeClr val="bg1"/>
                </a:solidFill>
                <a:latin typeface="Teva Sans" panose="020B0604030202020203" pitchFamily="34" charset="0"/>
              </a:defRPr>
            </a:lvl5pPr>
          </a:lstStyle>
          <a:p>
            <a:pPr lvl="0"/>
            <a:r>
              <a:rPr lang="de-DE" dirty="0"/>
              <a:t>00</a:t>
            </a:r>
          </a:p>
        </p:txBody>
      </p:sp>
      <p:sp>
        <p:nvSpPr>
          <p:cNvPr id="9" name="Textplatzhalter 7">
            <a:extLst>
              <a:ext uri="{FF2B5EF4-FFF2-40B4-BE49-F238E27FC236}">
                <a16:creationId xmlns:a16="http://schemas.microsoft.com/office/drawing/2014/main" xmlns="" id="{BA8624A1-9C2B-4B8F-7136-4E1BEE2FF451}"/>
              </a:ext>
            </a:extLst>
          </p:cNvPr>
          <p:cNvSpPr>
            <a:spLocks noGrp="1"/>
          </p:cNvSpPr>
          <p:nvPr>
            <p:ph type="body" sz="quarter" idx="26" hasCustomPrompt="1"/>
          </p:nvPr>
        </p:nvSpPr>
        <p:spPr>
          <a:xfrm>
            <a:off x="10315754" y="2522708"/>
            <a:ext cx="1249202" cy="1249200"/>
          </a:xfrm>
          <a:prstGeom prst="ellipse">
            <a:avLst/>
          </a:prstGeom>
          <a:solidFill>
            <a:schemeClr val="accent3"/>
          </a:solidFill>
        </p:spPr>
        <p:txBody>
          <a:bodyPr anchor="ctr">
            <a:normAutofit/>
          </a:bodyPr>
          <a:lstStyle>
            <a:lvl1pPr algn="ctr">
              <a:defRPr sz="2500" b="1" spc="-50" baseline="0">
                <a:solidFill>
                  <a:schemeClr val="bg1"/>
                </a:solidFill>
                <a:latin typeface="Teva Sans" panose="020B0604030202020203" pitchFamily="34" charset="0"/>
              </a:defRPr>
            </a:lvl1pPr>
            <a:lvl2pPr marL="0" indent="0" algn="ctr">
              <a:buNone/>
              <a:defRPr sz="1200" b="1">
                <a:solidFill>
                  <a:schemeClr val="bg1"/>
                </a:solidFill>
                <a:latin typeface="Teva Sans" panose="020B0604030202020203" pitchFamily="34" charset="0"/>
              </a:defRPr>
            </a:lvl2pPr>
            <a:lvl3pPr marL="0" indent="0" algn="ctr">
              <a:buNone/>
              <a:defRPr sz="1200" b="1">
                <a:solidFill>
                  <a:schemeClr val="bg1"/>
                </a:solidFill>
                <a:latin typeface="Teva Sans" panose="020B0604030202020203" pitchFamily="34" charset="0"/>
              </a:defRPr>
            </a:lvl3pPr>
            <a:lvl4pPr marL="0" indent="0" algn="ctr">
              <a:buNone/>
              <a:defRPr sz="1200" b="1">
                <a:solidFill>
                  <a:schemeClr val="bg1"/>
                </a:solidFill>
                <a:latin typeface="Teva Sans" panose="020B0604030202020203" pitchFamily="34" charset="0"/>
              </a:defRPr>
            </a:lvl4pPr>
            <a:lvl5pPr marL="0" indent="0" algn="ctr">
              <a:buNone/>
              <a:defRPr sz="1200" b="1">
                <a:solidFill>
                  <a:schemeClr val="bg1"/>
                </a:solidFill>
                <a:latin typeface="Teva Sans" panose="020B0604030202020203" pitchFamily="34" charset="0"/>
              </a:defRPr>
            </a:lvl5pPr>
          </a:lstStyle>
          <a:p>
            <a:pPr lvl="0"/>
            <a:r>
              <a:rPr lang="de-DE" dirty="0"/>
              <a:t>00</a:t>
            </a:r>
          </a:p>
        </p:txBody>
      </p:sp>
      <p:sp>
        <p:nvSpPr>
          <p:cNvPr id="10" name="Textplatzhalter 7">
            <a:extLst>
              <a:ext uri="{FF2B5EF4-FFF2-40B4-BE49-F238E27FC236}">
                <a16:creationId xmlns:a16="http://schemas.microsoft.com/office/drawing/2014/main" xmlns="" id="{CD406F03-2AB7-EFD7-94BD-5A9F5B5DE68D}"/>
              </a:ext>
            </a:extLst>
          </p:cNvPr>
          <p:cNvSpPr>
            <a:spLocks noGrp="1"/>
          </p:cNvSpPr>
          <p:nvPr>
            <p:ph type="body" sz="quarter" idx="27" hasCustomPrompt="1"/>
          </p:nvPr>
        </p:nvSpPr>
        <p:spPr>
          <a:xfrm>
            <a:off x="634664" y="4377477"/>
            <a:ext cx="1249202" cy="1249200"/>
          </a:xfrm>
          <a:prstGeom prst="ellipse">
            <a:avLst/>
          </a:prstGeom>
          <a:solidFill>
            <a:schemeClr val="accent4"/>
          </a:solidFill>
        </p:spPr>
        <p:txBody>
          <a:bodyPr anchor="ctr">
            <a:normAutofit/>
          </a:bodyPr>
          <a:lstStyle>
            <a:lvl1pPr algn="ctr">
              <a:spcBef>
                <a:spcPts val="300"/>
              </a:spcBef>
              <a:defRPr sz="2500" b="1" spc="-50" baseline="0">
                <a:solidFill>
                  <a:schemeClr val="bg1"/>
                </a:solidFill>
                <a:latin typeface="Teva Sans" panose="020B0604030202020203" pitchFamily="34" charset="0"/>
              </a:defRPr>
            </a:lvl1pPr>
            <a:lvl2pPr marL="0" indent="0" algn="ctr">
              <a:spcBef>
                <a:spcPts val="300"/>
              </a:spcBef>
              <a:buNone/>
              <a:defRPr sz="1200" b="1">
                <a:solidFill>
                  <a:schemeClr val="bg1"/>
                </a:solidFill>
                <a:latin typeface="Teva Sans" panose="020B0604030202020203" pitchFamily="34" charset="0"/>
              </a:defRPr>
            </a:lvl2pPr>
            <a:lvl3pPr marL="0" indent="0" algn="ctr">
              <a:buNone/>
              <a:defRPr sz="1200" b="1">
                <a:solidFill>
                  <a:schemeClr val="bg1"/>
                </a:solidFill>
                <a:latin typeface="Teva Sans" panose="020B0604030202020203" pitchFamily="34" charset="0"/>
              </a:defRPr>
            </a:lvl3pPr>
            <a:lvl4pPr marL="0" indent="0" algn="ctr">
              <a:buNone/>
              <a:defRPr sz="1200" b="1">
                <a:solidFill>
                  <a:schemeClr val="bg1"/>
                </a:solidFill>
                <a:latin typeface="Teva Sans" panose="020B0604030202020203" pitchFamily="34" charset="0"/>
              </a:defRPr>
            </a:lvl4pPr>
            <a:lvl5pPr marL="0" indent="0" algn="ctr">
              <a:buNone/>
              <a:defRPr sz="1200" b="1">
                <a:solidFill>
                  <a:schemeClr val="bg1"/>
                </a:solidFill>
                <a:latin typeface="Teva Sans" panose="020B0604030202020203" pitchFamily="34" charset="0"/>
              </a:defRPr>
            </a:lvl5pPr>
          </a:lstStyle>
          <a:p>
            <a:pPr lvl="0"/>
            <a:r>
              <a:rPr lang="de-DE" dirty="0"/>
              <a:t>00</a:t>
            </a:r>
          </a:p>
        </p:txBody>
      </p:sp>
      <p:sp>
        <p:nvSpPr>
          <p:cNvPr id="11" name="Textplatzhalter 7">
            <a:extLst>
              <a:ext uri="{FF2B5EF4-FFF2-40B4-BE49-F238E27FC236}">
                <a16:creationId xmlns:a16="http://schemas.microsoft.com/office/drawing/2014/main" xmlns="" id="{4BC41667-05FF-DE48-EDED-76DE8A8CC468}"/>
              </a:ext>
            </a:extLst>
          </p:cNvPr>
          <p:cNvSpPr>
            <a:spLocks noGrp="1"/>
          </p:cNvSpPr>
          <p:nvPr>
            <p:ph type="body" sz="quarter" idx="28" hasCustomPrompt="1"/>
          </p:nvPr>
        </p:nvSpPr>
        <p:spPr>
          <a:xfrm>
            <a:off x="10315754" y="4377477"/>
            <a:ext cx="1249202" cy="1249200"/>
          </a:xfrm>
          <a:prstGeom prst="ellipse">
            <a:avLst/>
          </a:prstGeom>
          <a:solidFill>
            <a:schemeClr val="tx2"/>
          </a:solidFill>
        </p:spPr>
        <p:txBody>
          <a:bodyPr anchor="ctr">
            <a:normAutofit/>
          </a:bodyPr>
          <a:lstStyle>
            <a:lvl1pPr algn="ctr">
              <a:defRPr sz="2500" b="1" spc="-50" baseline="0">
                <a:solidFill>
                  <a:schemeClr val="bg1"/>
                </a:solidFill>
                <a:latin typeface="Teva Sans" panose="020B0604030202020203" pitchFamily="34" charset="0"/>
              </a:defRPr>
            </a:lvl1pPr>
            <a:lvl2pPr marL="0" indent="0" algn="ctr">
              <a:buNone/>
              <a:defRPr sz="1200" b="1">
                <a:solidFill>
                  <a:schemeClr val="bg1"/>
                </a:solidFill>
                <a:latin typeface="Teva Sans" panose="020B0604030202020203" pitchFamily="34" charset="0"/>
              </a:defRPr>
            </a:lvl2pPr>
            <a:lvl3pPr marL="0" indent="0" algn="ctr">
              <a:buNone/>
              <a:defRPr sz="1200" b="1">
                <a:solidFill>
                  <a:schemeClr val="bg1"/>
                </a:solidFill>
                <a:latin typeface="Teva Sans" panose="020B0604030202020203" pitchFamily="34" charset="0"/>
              </a:defRPr>
            </a:lvl3pPr>
            <a:lvl4pPr marL="0" indent="0" algn="ctr">
              <a:buNone/>
              <a:defRPr sz="1200" b="1">
                <a:solidFill>
                  <a:schemeClr val="bg1"/>
                </a:solidFill>
                <a:latin typeface="Teva Sans" panose="020B0604030202020203" pitchFamily="34" charset="0"/>
              </a:defRPr>
            </a:lvl4pPr>
            <a:lvl5pPr marL="0" indent="0" algn="ctr">
              <a:buNone/>
              <a:defRPr sz="1200" b="1">
                <a:solidFill>
                  <a:schemeClr val="bg1"/>
                </a:solidFill>
                <a:latin typeface="Teva Sans" panose="020B0604030202020203" pitchFamily="34" charset="0"/>
              </a:defRPr>
            </a:lvl5pPr>
          </a:lstStyle>
          <a:p>
            <a:pPr lvl="0"/>
            <a:r>
              <a:rPr lang="de-DE" dirty="0"/>
              <a:t>00</a:t>
            </a:r>
          </a:p>
        </p:txBody>
      </p:sp>
      <p:sp>
        <p:nvSpPr>
          <p:cNvPr id="37" name="Bildplatzhalter 30">
            <a:extLst>
              <a:ext uri="{FF2B5EF4-FFF2-40B4-BE49-F238E27FC236}">
                <a16:creationId xmlns:a16="http://schemas.microsoft.com/office/drawing/2014/main" xmlns="" id="{5D94A5B4-6180-8DDF-7076-4E8A23822F5E}"/>
              </a:ext>
            </a:extLst>
          </p:cNvPr>
          <p:cNvSpPr>
            <a:spLocks noGrp="1"/>
          </p:cNvSpPr>
          <p:nvPr>
            <p:ph type="pic" sz="quarter" idx="35" hasCustomPrompt="1"/>
          </p:nvPr>
        </p:nvSpPr>
        <p:spPr>
          <a:xfrm>
            <a:off x="7790497" y="3116135"/>
            <a:ext cx="706437" cy="768180"/>
          </a:xfrm>
        </p:spPr>
        <p:txBody>
          <a:bodyPr anchor="ctr">
            <a:normAutofit/>
          </a:bodyPr>
          <a:lstStyle>
            <a:lvl1pPr algn="ctr">
              <a:defRPr sz="1200"/>
            </a:lvl1pPr>
          </a:lstStyle>
          <a:p>
            <a:r>
              <a:rPr lang="de-DE" dirty="0"/>
              <a:t>Click to add icon</a:t>
            </a:r>
            <a:endParaRPr lang="en-GB" dirty="0"/>
          </a:p>
        </p:txBody>
      </p:sp>
      <p:sp>
        <p:nvSpPr>
          <p:cNvPr id="38" name="Textplatzhalter 33">
            <a:extLst>
              <a:ext uri="{FF2B5EF4-FFF2-40B4-BE49-F238E27FC236}">
                <a16:creationId xmlns:a16="http://schemas.microsoft.com/office/drawing/2014/main" xmlns="" id="{6498B6A1-2D98-FF5F-78C8-26CFBAD7DEB5}"/>
              </a:ext>
            </a:extLst>
          </p:cNvPr>
          <p:cNvSpPr>
            <a:spLocks noGrp="1"/>
          </p:cNvSpPr>
          <p:nvPr>
            <p:ph type="body" sz="quarter" idx="36" hasCustomPrompt="1"/>
          </p:nvPr>
        </p:nvSpPr>
        <p:spPr>
          <a:xfrm>
            <a:off x="8700706" y="3182133"/>
            <a:ext cx="1371600" cy="1149350"/>
          </a:xfrm>
        </p:spPr>
        <p:txBody>
          <a:bodyPr>
            <a:normAutofit/>
          </a:bodyPr>
          <a:lstStyle>
            <a:lvl1pPr marL="0" indent="0">
              <a:buFont typeface="Arial" panose="020B0604020202020204" pitchFamily="34" charset="0"/>
              <a:buNone/>
              <a:defRPr sz="1800" b="1">
                <a:solidFill>
                  <a:schemeClr val="accent3"/>
                </a:solidFill>
                <a:latin typeface="Teva Sans" panose="020B0604030202020203" pitchFamily="34" charset="0"/>
              </a:defRPr>
            </a:lvl1pPr>
            <a:lvl2pPr marL="0" indent="0">
              <a:buFont typeface="Arial" panose="020B0604020202020204" pitchFamily="34" charset="0"/>
              <a:buNone/>
              <a:defRPr sz="1800" b="1">
                <a:latin typeface="Teva Sans" panose="020B0604030202020203" pitchFamily="34" charset="0"/>
              </a:defRPr>
            </a:lvl2pPr>
            <a:lvl3pPr marL="0" indent="0">
              <a:buNone/>
              <a:defRPr sz="1800" b="1">
                <a:latin typeface="Teva Sans" panose="020B0604030202020203" pitchFamily="34" charset="0"/>
              </a:defRPr>
            </a:lvl3pPr>
            <a:lvl4pPr marL="0" indent="0">
              <a:buNone/>
              <a:defRPr sz="1800" b="1">
                <a:latin typeface="Teva Sans" panose="020B0604030202020203" pitchFamily="34" charset="0"/>
              </a:defRPr>
            </a:lvl4pPr>
            <a:lvl5pPr marL="0" indent="0">
              <a:buNone/>
              <a:defRPr sz="1800" b="1">
                <a:latin typeface="Teva Sans" panose="020B0604030202020203" pitchFamily="34" charset="0"/>
              </a:defRPr>
            </a:lvl5pPr>
          </a:lstStyle>
          <a:p>
            <a:pPr lvl="0"/>
            <a:r>
              <a:rPr lang="de-DE" dirty="0"/>
              <a:t>Click to </a:t>
            </a:r>
            <a:r>
              <a:rPr lang="de-DE" dirty="0" err="1"/>
              <a:t>add</a:t>
            </a:r>
            <a:r>
              <a:rPr lang="de-DE" dirty="0"/>
              <a:t> </a:t>
            </a:r>
            <a:r>
              <a:rPr lang="de-DE" dirty="0" err="1"/>
              <a:t>text</a:t>
            </a:r>
            <a:endParaRPr lang="de-DE" dirty="0"/>
          </a:p>
        </p:txBody>
      </p:sp>
      <p:sp>
        <p:nvSpPr>
          <p:cNvPr id="39" name="Bildplatzhalter 30">
            <a:extLst>
              <a:ext uri="{FF2B5EF4-FFF2-40B4-BE49-F238E27FC236}">
                <a16:creationId xmlns:a16="http://schemas.microsoft.com/office/drawing/2014/main" xmlns="" id="{204186CC-EEA7-7287-5507-52D04E50027D}"/>
              </a:ext>
            </a:extLst>
          </p:cNvPr>
          <p:cNvSpPr>
            <a:spLocks noGrp="1"/>
          </p:cNvSpPr>
          <p:nvPr>
            <p:ph type="pic" sz="quarter" idx="37" hasCustomPrompt="1"/>
          </p:nvPr>
        </p:nvSpPr>
        <p:spPr>
          <a:xfrm>
            <a:off x="7790188" y="4975902"/>
            <a:ext cx="706437" cy="768180"/>
          </a:xfrm>
        </p:spPr>
        <p:txBody>
          <a:bodyPr anchor="ctr">
            <a:normAutofit/>
          </a:bodyPr>
          <a:lstStyle>
            <a:lvl1pPr algn="ctr">
              <a:defRPr sz="1200"/>
            </a:lvl1pPr>
          </a:lstStyle>
          <a:p>
            <a:r>
              <a:rPr lang="de-DE" dirty="0"/>
              <a:t>Click to add icon</a:t>
            </a:r>
            <a:endParaRPr lang="en-GB" dirty="0"/>
          </a:p>
        </p:txBody>
      </p:sp>
      <p:sp>
        <p:nvSpPr>
          <p:cNvPr id="40" name="Textplatzhalter 33">
            <a:extLst>
              <a:ext uri="{FF2B5EF4-FFF2-40B4-BE49-F238E27FC236}">
                <a16:creationId xmlns:a16="http://schemas.microsoft.com/office/drawing/2014/main" xmlns="" id="{BA1D2BB9-DA31-6EAD-BB3C-773CBE82C915}"/>
              </a:ext>
            </a:extLst>
          </p:cNvPr>
          <p:cNvSpPr>
            <a:spLocks noGrp="1"/>
          </p:cNvSpPr>
          <p:nvPr>
            <p:ph type="body" sz="quarter" idx="38" hasCustomPrompt="1"/>
          </p:nvPr>
        </p:nvSpPr>
        <p:spPr>
          <a:xfrm>
            <a:off x="8700397" y="5041900"/>
            <a:ext cx="1371600" cy="1149350"/>
          </a:xfrm>
        </p:spPr>
        <p:txBody>
          <a:bodyPr>
            <a:normAutofit/>
          </a:bodyPr>
          <a:lstStyle>
            <a:lvl1pPr marL="0" indent="0">
              <a:buFont typeface="Arial" panose="020B0604020202020204" pitchFamily="34" charset="0"/>
              <a:buNone/>
              <a:defRPr sz="1800" b="1">
                <a:solidFill>
                  <a:schemeClr val="tx2"/>
                </a:solidFill>
                <a:latin typeface="Teva Sans" panose="020B0604030202020203" pitchFamily="34" charset="0"/>
              </a:defRPr>
            </a:lvl1pPr>
            <a:lvl2pPr marL="0" indent="0">
              <a:buFont typeface="Arial" panose="020B0604020202020204" pitchFamily="34" charset="0"/>
              <a:buNone/>
              <a:defRPr sz="1800" b="1">
                <a:latin typeface="Teva Sans" panose="020B0604030202020203" pitchFamily="34" charset="0"/>
              </a:defRPr>
            </a:lvl2pPr>
            <a:lvl3pPr marL="0" indent="0">
              <a:buNone/>
              <a:defRPr sz="1800" b="1">
                <a:latin typeface="Teva Sans" panose="020B0604030202020203" pitchFamily="34" charset="0"/>
              </a:defRPr>
            </a:lvl3pPr>
            <a:lvl4pPr marL="0" indent="0">
              <a:buNone/>
              <a:defRPr sz="1800" b="1">
                <a:latin typeface="Teva Sans" panose="020B0604030202020203" pitchFamily="34" charset="0"/>
              </a:defRPr>
            </a:lvl4pPr>
            <a:lvl5pPr marL="0" indent="0">
              <a:buNone/>
              <a:defRPr sz="1800" b="1">
                <a:latin typeface="Teva Sans" panose="020B0604030202020203" pitchFamily="34" charset="0"/>
              </a:defRPr>
            </a:lvl5pPr>
          </a:lstStyle>
          <a:p>
            <a:pPr lvl="0"/>
            <a:r>
              <a:rPr lang="de-DE" dirty="0"/>
              <a:t>Click to </a:t>
            </a:r>
            <a:r>
              <a:rPr lang="de-DE" dirty="0" err="1"/>
              <a:t>add</a:t>
            </a:r>
            <a:r>
              <a:rPr lang="de-DE" dirty="0"/>
              <a:t> </a:t>
            </a:r>
            <a:r>
              <a:rPr lang="de-DE" dirty="0" err="1"/>
              <a:t>text</a:t>
            </a:r>
            <a:endParaRPr lang="de-DE" dirty="0"/>
          </a:p>
        </p:txBody>
      </p:sp>
      <p:sp>
        <p:nvSpPr>
          <p:cNvPr id="15" name="Text Placeholder 5">
            <a:extLst>
              <a:ext uri="{FF2B5EF4-FFF2-40B4-BE49-F238E27FC236}">
                <a16:creationId xmlns:a16="http://schemas.microsoft.com/office/drawing/2014/main" xmlns="" id="{8D3588CB-15B6-DD51-13C5-F3005A70B9C6}"/>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4" name="Bildplatzhalter 30">
            <a:extLst>
              <a:ext uri="{FF2B5EF4-FFF2-40B4-BE49-F238E27FC236}">
                <a16:creationId xmlns:a16="http://schemas.microsoft.com/office/drawing/2014/main" xmlns="" id="{FDE35467-1B7B-0D51-BBFB-3A06F4D101CD}"/>
              </a:ext>
            </a:extLst>
          </p:cNvPr>
          <p:cNvSpPr>
            <a:spLocks noGrp="1"/>
          </p:cNvSpPr>
          <p:nvPr>
            <p:ph type="pic" sz="quarter" idx="42" hasCustomPrompt="1"/>
          </p:nvPr>
        </p:nvSpPr>
        <p:spPr>
          <a:xfrm>
            <a:off x="3665365" y="3129051"/>
            <a:ext cx="706437" cy="768180"/>
          </a:xfrm>
        </p:spPr>
        <p:txBody>
          <a:bodyPr anchor="ctr">
            <a:normAutofit/>
          </a:bodyPr>
          <a:lstStyle>
            <a:lvl1pPr algn="ctr">
              <a:defRPr sz="1200"/>
            </a:lvl1pPr>
          </a:lstStyle>
          <a:p>
            <a:r>
              <a:rPr lang="de-DE" dirty="0"/>
              <a:t>Click to add icon</a:t>
            </a:r>
            <a:endParaRPr lang="en-GB" dirty="0"/>
          </a:p>
        </p:txBody>
      </p:sp>
      <p:sp>
        <p:nvSpPr>
          <p:cNvPr id="16" name="Bildplatzhalter 30">
            <a:extLst>
              <a:ext uri="{FF2B5EF4-FFF2-40B4-BE49-F238E27FC236}">
                <a16:creationId xmlns:a16="http://schemas.microsoft.com/office/drawing/2014/main" xmlns="" id="{17C5111D-C180-850F-DDF7-7C46EE43B7B4}"/>
              </a:ext>
            </a:extLst>
          </p:cNvPr>
          <p:cNvSpPr>
            <a:spLocks noGrp="1"/>
          </p:cNvSpPr>
          <p:nvPr>
            <p:ph type="pic" sz="quarter" idx="43" hasCustomPrompt="1"/>
          </p:nvPr>
        </p:nvSpPr>
        <p:spPr>
          <a:xfrm>
            <a:off x="3665056" y="5004316"/>
            <a:ext cx="706437" cy="768180"/>
          </a:xfrm>
        </p:spPr>
        <p:txBody>
          <a:bodyPr anchor="ctr">
            <a:normAutofit/>
          </a:bodyPr>
          <a:lstStyle>
            <a:lvl1pPr algn="ctr">
              <a:defRPr sz="1200"/>
            </a:lvl1pPr>
          </a:lstStyle>
          <a:p>
            <a:r>
              <a:rPr lang="de-DE" dirty="0"/>
              <a:t>Click to add icon</a:t>
            </a:r>
            <a:endParaRPr lang="en-GB" dirty="0"/>
          </a:p>
        </p:txBody>
      </p:sp>
      <p:sp>
        <p:nvSpPr>
          <p:cNvPr id="21" name="Textplatzhalter 33">
            <a:extLst>
              <a:ext uri="{FF2B5EF4-FFF2-40B4-BE49-F238E27FC236}">
                <a16:creationId xmlns:a16="http://schemas.microsoft.com/office/drawing/2014/main" xmlns="" id="{A3CD3E31-5375-112D-421D-0EDB23AB10F6}"/>
              </a:ext>
            </a:extLst>
          </p:cNvPr>
          <p:cNvSpPr>
            <a:spLocks noGrp="1"/>
          </p:cNvSpPr>
          <p:nvPr>
            <p:ph type="body" sz="quarter" idx="44" hasCustomPrompt="1"/>
          </p:nvPr>
        </p:nvSpPr>
        <p:spPr>
          <a:xfrm>
            <a:off x="2080347" y="3195049"/>
            <a:ext cx="1371600" cy="1149350"/>
          </a:xfrm>
        </p:spPr>
        <p:txBody>
          <a:bodyPr>
            <a:normAutofit/>
          </a:bodyPr>
          <a:lstStyle>
            <a:lvl1pPr marL="0" indent="0">
              <a:buFont typeface="Arial" panose="020B0604020202020204" pitchFamily="34" charset="0"/>
              <a:buNone/>
              <a:defRPr sz="1800" b="1">
                <a:solidFill>
                  <a:schemeClr val="accent5"/>
                </a:solidFill>
                <a:latin typeface="Teva Sans" panose="020B0604030202020203" pitchFamily="34" charset="0"/>
              </a:defRPr>
            </a:lvl1pPr>
            <a:lvl2pPr marL="0" indent="0">
              <a:buFont typeface="Arial" panose="020B0604020202020204" pitchFamily="34" charset="0"/>
              <a:buNone/>
              <a:defRPr sz="1800" b="1">
                <a:latin typeface="Teva Sans" panose="020B0604030202020203" pitchFamily="34" charset="0"/>
              </a:defRPr>
            </a:lvl2pPr>
            <a:lvl3pPr marL="0" indent="0">
              <a:buNone/>
              <a:defRPr sz="1800" b="1">
                <a:latin typeface="Teva Sans" panose="020B0604030202020203" pitchFamily="34" charset="0"/>
              </a:defRPr>
            </a:lvl3pPr>
            <a:lvl4pPr marL="0" indent="0">
              <a:buNone/>
              <a:defRPr sz="1800" b="1">
                <a:latin typeface="Teva Sans" panose="020B0604030202020203" pitchFamily="34" charset="0"/>
              </a:defRPr>
            </a:lvl4pPr>
            <a:lvl5pPr marL="0" indent="0">
              <a:buNone/>
              <a:defRPr sz="1800" b="1">
                <a:latin typeface="Teva Sans" panose="020B0604030202020203" pitchFamily="34" charset="0"/>
              </a:defRPr>
            </a:lvl5pPr>
          </a:lstStyle>
          <a:p>
            <a:pPr lvl="0"/>
            <a:r>
              <a:rPr lang="de-DE" dirty="0"/>
              <a:t>Click to </a:t>
            </a:r>
            <a:r>
              <a:rPr lang="de-DE" dirty="0" err="1"/>
              <a:t>add</a:t>
            </a:r>
            <a:r>
              <a:rPr lang="de-DE" dirty="0"/>
              <a:t> </a:t>
            </a:r>
            <a:r>
              <a:rPr lang="de-DE" dirty="0" err="1"/>
              <a:t>text</a:t>
            </a:r>
            <a:endParaRPr lang="de-DE" dirty="0"/>
          </a:p>
        </p:txBody>
      </p:sp>
      <p:sp>
        <p:nvSpPr>
          <p:cNvPr id="22" name="Textplatzhalter 33">
            <a:extLst>
              <a:ext uri="{FF2B5EF4-FFF2-40B4-BE49-F238E27FC236}">
                <a16:creationId xmlns:a16="http://schemas.microsoft.com/office/drawing/2014/main" xmlns="" id="{95BFEEBC-0112-0B45-888C-0A2DA2E1619B}"/>
              </a:ext>
            </a:extLst>
          </p:cNvPr>
          <p:cNvSpPr>
            <a:spLocks noGrp="1"/>
          </p:cNvSpPr>
          <p:nvPr>
            <p:ph type="body" sz="quarter" idx="45" hasCustomPrompt="1"/>
          </p:nvPr>
        </p:nvSpPr>
        <p:spPr>
          <a:xfrm>
            <a:off x="2080038" y="5054816"/>
            <a:ext cx="1371600" cy="1149350"/>
          </a:xfrm>
        </p:spPr>
        <p:txBody>
          <a:bodyPr>
            <a:normAutofit/>
          </a:bodyPr>
          <a:lstStyle>
            <a:lvl1pPr marL="0" indent="0">
              <a:buFont typeface="Arial" panose="020B0604020202020204" pitchFamily="34" charset="0"/>
              <a:buNone/>
              <a:defRPr sz="1800" b="1">
                <a:solidFill>
                  <a:schemeClr val="accent4"/>
                </a:solidFill>
                <a:latin typeface="Teva Sans" panose="020B0604030202020203" pitchFamily="34" charset="0"/>
              </a:defRPr>
            </a:lvl1pPr>
            <a:lvl2pPr marL="0" indent="0">
              <a:buFont typeface="Arial" panose="020B0604020202020204" pitchFamily="34" charset="0"/>
              <a:buNone/>
              <a:defRPr sz="1800" b="1">
                <a:latin typeface="Teva Sans" panose="020B0604030202020203" pitchFamily="34" charset="0"/>
              </a:defRPr>
            </a:lvl2pPr>
            <a:lvl3pPr marL="0" indent="0">
              <a:buNone/>
              <a:defRPr sz="1800" b="1">
                <a:latin typeface="Teva Sans" panose="020B0604030202020203" pitchFamily="34" charset="0"/>
              </a:defRPr>
            </a:lvl3pPr>
            <a:lvl4pPr marL="0" indent="0">
              <a:buNone/>
              <a:defRPr sz="1800" b="1">
                <a:latin typeface="Teva Sans" panose="020B0604030202020203" pitchFamily="34" charset="0"/>
              </a:defRPr>
            </a:lvl4pPr>
            <a:lvl5pPr marL="0" indent="0">
              <a:buNone/>
              <a:defRPr sz="1800" b="1">
                <a:latin typeface="Teva Sans" panose="020B0604030202020203" pitchFamily="34" charset="0"/>
              </a:defRPr>
            </a:lvl5pPr>
          </a:lstStyle>
          <a:p>
            <a:pPr lvl="0"/>
            <a:r>
              <a:rPr lang="de-DE" dirty="0"/>
              <a:t>Click to </a:t>
            </a:r>
            <a:r>
              <a:rPr lang="de-DE" dirty="0" err="1"/>
              <a:t>add</a:t>
            </a:r>
            <a:r>
              <a:rPr lang="de-DE" dirty="0"/>
              <a:t> </a:t>
            </a:r>
            <a:r>
              <a:rPr lang="de-DE" dirty="0" err="1"/>
              <a:t>text</a:t>
            </a:r>
            <a:endParaRPr lang="de-DE" dirty="0"/>
          </a:p>
        </p:txBody>
      </p:sp>
      <p:sp>
        <p:nvSpPr>
          <p:cNvPr id="20" name="Textplatzhalter 7">
            <a:extLst>
              <a:ext uri="{FF2B5EF4-FFF2-40B4-BE49-F238E27FC236}">
                <a16:creationId xmlns:a16="http://schemas.microsoft.com/office/drawing/2014/main" xmlns="" id="{1A4357D8-8353-3E14-5618-7E4336ECC489}"/>
              </a:ext>
            </a:extLst>
          </p:cNvPr>
          <p:cNvSpPr>
            <a:spLocks noGrp="1"/>
          </p:cNvSpPr>
          <p:nvPr>
            <p:ph type="body" sz="quarter" idx="46" hasCustomPrompt="1"/>
          </p:nvPr>
        </p:nvSpPr>
        <p:spPr>
          <a:xfrm>
            <a:off x="4582887" y="2504987"/>
            <a:ext cx="3142800" cy="3142800"/>
          </a:xfrm>
          <a:prstGeom prst="ellipse">
            <a:avLst/>
          </a:prstGeom>
          <a:gradFill>
            <a:gsLst>
              <a:gs pos="0">
                <a:schemeClr val="tx2"/>
              </a:gs>
              <a:gs pos="100000">
                <a:schemeClr val="accent1"/>
              </a:gs>
            </a:gsLst>
            <a:lin ang="0" scaled="0"/>
          </a:gradFill>
        </p:spPr>
        <p:txBody>
          <a:bodyPr anchor="ctr">
            <a:normAutofit/>
          </a:bodyPr>
          <a:lstStyle>
            <a:lvl1pPr algn="ctr">
              <a:defRPr sz="2500" b="1" spc="-50" baseline="0">
                <a:noFill/>
                <a:latin typeface="Teva Sans" panose="020B0604030202020203" pitchFamily="34" charset="0"/>
              </a:defRPr>
            </a:lvl1pPr>
            <a:lvl2pPr marL="0" indent="0" algn="ctr">
              <a:buNone/>
              <a:defRPr sz="1200" b="1">
                <a:solidFill>
                  <a:schemeClr val="bg1"/>
                </a:solidFill>
                <a:latin typeface="Teva Sans" panose="020B0604030202020203" pitchFamily="34" charset="0"/>
              </a:defRPr>
            </a:lvl2pPr>
            <a:lvl3pPr marL="0" indent="0" algn="ctr">
              <a:buNone/>
              <a:defRPr sz="1200" b="1">
                <a:solidFill>
                  <a:schemeClr val="bg1"/>
                </a:solidFill>
                <a:latin typeface="Teva Sans" panose="020B0604030202020203" pitchFamily="34" charset="0"/>
              </a:defRPr>
            </a:lvl3pPr>
            <a:lvl4pPr marL="0" indent="0" algn="ctr">
              <a:buNone/>
              <a:defRPr sz="1200" b="1">
                <a:solidFill>
                  <a:schemeClr val="bg1"/>
                </a:solidFill>
                <a:latin typeface="Teva Sans" panose="020B0604030202020203" pitchFamily="34" charset="0"/>
              </a:defRPr>
            </a:lvl4pPr>
            <a:lvl5pPr marL="0" indent="0" algn="ctr">
              <a:buNone/>
              <a:defRPr sz="1200" b="1">
                <a:solidFill>
                  <a:schemeClr val="bg1"/>
                </a:solidFill>
                <a:latin typeface="Teva Sans" panose="020B0604030202020203" pitchFamily="34" charset="0"/>
              </a:defRPr>
            </a:lvl5pPr>
          </a:lstStyle>
          <a:p>
            <a:pPr lvl="0"/>
            <a:r>
              <a:rPr lang="de-DE" dirty="0"/>
              <a:t>00</a:t>
            </a:r>
          </a:p>
        </p:txBody>
      </p:sp>
      <p:sp>
        <p:nvSpPr>
          <p:cNvPr id="12" name="Textplatzhalter 33">
            <a:extLst>
              <a:ext uri="{FF2B5EF4-FFF2-40B4-BE49-F238E27FC236}">
                <a16:creationId xmlns:a16="http://schemas.microsoft.com/office/drawing/2014/main" xmlns="" id="{DA16C78A-47B1-8F9B-9287-DC2414127EDE}"/>
              </a:ext>
            </a:extLst>
          </p:cNvPr>
          <p:cNvSpPr>
            <a:spLocks noGrp="1"/>
          </p:cNvSpPr>
          <p:nvPr>
            <p:ph type="body" sz="quarter" idx="41" hasCustomPrompt="1"/>
          </p:nvPr>
        </p:nvSpPr>
        <p:spPr>
          <a:xfrm>
            <a:off x="5049539" y="4410415"/>
            <a:ext cx="2142000" cy="715671"/>
          </a:xfrm>
        </p:spPr>
        <p:txBody>
          <a:bodyPr anchor="t">
            <a:noAutofit/>
          </a:bodyPr>
          <a:lstStyle>
            <a:lvl1pPr marL="0" indent="0" algn="ctr">
              <a:buFont typeface="Arial" panose="020B0604020202020204" pitchFamily="34" charset="0"/>
              <a:buNone/>
              <a:defRPr sz="3000" b="1">
                <a:solidFill>
                  <a:schemeClr val="bg1"/>
                </a:solidFill>
                <a:latin typeface="Teva Sans" panose="020B0604030202020203" pitchFamily="34" charset="0"/>
              </a:defRPr>
            </a:lvl1pPr>
            <a:lvl2pPr marL="0" indent="0">
              <a:buFont typeface="Arial" panose="020B0604020202020204" pitchFamily="34" charset="0"/>
              <a:buNone/>
              <a:defRPr sz="1800" b="1">
                <a:latin typeface="Teva Sans" panose="020B0604030202020203" pitchFamily="34" charset="0"/>
              </a:defRPr>
            </a:lvl2pPr>
            <a:lvl3pPr marL="0" indent="0">
              <a:buNone/>
              <a:defRPr sz="1800" b="1">
                <a:latin typeface="Teva Sans" panose="020B0604030202020203" pitchFamily="34" charset="0"/>
              </a:defRPr>
            </a:lvl3pPr>
            <a:lvl4pPr marL="0" indent="0">
              <a:buNone/>
              <a:defRPr sz="1800" b="1">
                <a:latin typeface="Teva Sans" panose="020B0604030202020203" pitchFamily="34" charset="0"/>
              </a:defRPr>
            </a:lvl4pPr>
            <a:lvl5pPr marL="0" indent="0">
              <a:buNone/>
              <a:defRPr sz="1800" b="1">
                <a:latin typeface="Teva Sans" panose="020B0604030202020203" pitchFamily="34" charset="0"/>
              </a:defRPr>
            </a:lvl5pPr>
          </a:lstStyle>
          <a:p>
            <a:pPr lvl="0"/>
            <a:r>
              <a:rPr lang="de-DE" dirty="0"/>
              <a:t>00</a:t>
            </a:r>
          </a:p>
        </p:txBody>
      </p:sp>
      <p:sp>
        <p:nvSpPr>
          <p:cNvPr id="5" name="Textplatzhalter 33">
            <a:extLst>
              <a:ext uri="{FF2B5EF4-FFF2-40B4-BE49-F238E27FC236}">
                <a16:creationId xmlns:a16="http://schemas.microsoft.com/office/drawing/2014/main" xmlns="" id="{7968E73C-6350-A658-0348-FED1A56FCAC4}"/>
              </a:ext>
            </a:extLst>
          </p:cNvPr>
          <p:cNvSpPr>
            <a:spLocks noGrp="1"/>
          </p:cNvSpPr>
          <p:nvPr>
            <p:ph type="body" sz="quarter" idx="39" hasCustomPrompt="1"/>
          </p:nvPr>
        </p:nvSpPr>
        <p:spPr>
          <a:xfrm>
            <a:off x="5049539" y="2927544"/>
            <a:ext cx="2142000" cy="554635"/>
          </a:xfrm>
        </p:spPr>
        <p:txBody>
          <a:bodyPr anchor="b">
            <a:normAutofit/>
          </a:bodyPr>
          <a:lstStyle>
            <a:lvl1pPr marL="0" indent="0" algn="ctr">
              <a:buFont typeface="Arial" panose="020B0604020202020204" pitchFamily="34" charset="0"/>
              <a:buNone/>
              <a:defRPr sz="1800" b="1">
                <a:solidFill>
                  <a:schemeClr val="bg1"/>
                </a:solidFill>
                <a:latin typeface="Teva Sans" panose="020B0604030202020203" pitchFamily="34" charset="0"/>
              </a:defRPr>
            </a:lvl1pPr>
            <a:lvl2pPr marL="0" indent="0">
              <a:buFont typeface="Arial" panose="020B0604020202020204" pitchFamily="34" charset="0"/>
              <a:buNone/>
              <a:defRPr sz="1800" b="1">
                <a:latin typeface="Teva Sans" panose="020B0604030202020203" pitchFamily="34" charset="0"/>
              </a:defRPr>
            </a:lvl2pPr>
            <a:lvl3pPr marL="0" indent="0">
              <a:buNone/>
              <a:defRPr sz="1800" b="1">
                <a:latin typeface="Teva Sans" panose="020B0604030202020203" pitchFamily="34" charset="0"/>
              </a:defRPr>
            </a:lvl3pPr>
            <a:lvl4pPr marL="0" indent="0">
              <a:buNone/>
              <a:defRPr sz="1800" b="1">
                <a:latin typeface="Teva Sans" panose="020B0604030202020203" pitchFamily="34" charset="0"/>
              </a:defRPr>
            </a:lvl4pPr>
            <a:lvl5pPr marL="0" indent="0">
              <a:buNone/>
              <a:defRPr sz="1800" b="1">
                <a:latin typeface="Teva Sans" panose="020B0604030202020203" pitchFamily="34" charset="0"/>
              </a:defRPr>
            </a:lvl5pPr>
          </a:lstStyle>
          <a:p>
            <a:pPr lvl="0"/>
            <a:r>
              <a:rPr lang="de-DE" dirty="0"/>
              <a:t>Click to </a:t>
            </a:r>
            <a:r>
              <a:rPr lang="de-DE" dirty="0" err="1"/>
              <a:t>add</a:t>
            </a:r>
            <a:r>
              <a:rPr lang="de-DE" dirty="0"/>
              <a:t> </a:t>
            </a:r>
            <a:r>
              <a:rPr lang="de-DE" dirty="0" err="1"/>
              <a:t>text</a:t>
            </a:r>
            <a:endParaRPr lang="de-DE" dirty="0"/>
          </a:p>
        </p:txBody>
      </p:sp>
      <p:sp>
        <p:nvSpPr>
          <p:cNvPr id="7" name="Textplatzhalter 33">
            <a:extLst>
              <a:ext uri="{FF2B5EF4-FFF2-40B4-BE49-F238E27FC236}">
                <a16:creationId xmlns:a16="http://schemas.microsoft.com/office/drawing/2014/main" xmlns="" id="{3D61CB0A-899D-7244-BFE4-8A8C739623D3}"/>
              </a:ext>
            </a:extLst>
          </p:cNvPr>
          <p:cNvSpPr>
            <a:spLocks noGrp="1"/>
          </p:cNvSpPr>
          <p:nvPr>
            <p:ph type="body" sz="quarter" idx="40" hasCustomPrompt="1"/>
          </p:nvPr>
        </p:nvSpPr>
        <p:spPr>
          <a:xfrm>
            <a:off x="5049539" y="3576382"/>
            <a:ext cx="2142000" cy="742866"/>
          </a:xfrm>
        </p:spPr>
        <p:txBody>
          <a:bodyPr anchor="ctr">
            <a:noAutofit/>
          </a:bodyPr>
          <a:lstStyle>
            <a:lvl1pPr marL="0" indent="0" algn="ctr">
              <a:buFont typeface="Arial" panose="020B0604020202020204" pitchFamily="34" charset="0"/>
              <a:buNone/>
              <a:defRPr sz="5500" b="0">
                <a:solidFill>
                  <a:schemeClr val="bg1"/>
                </a:solidFill>
                <a:latin typeface="Teva Sans Light" panose="020B0604030202020203" pitchFamily="34" charset="0"/>
              </a:defRPr>
            </a:lvl1pPr>
            <a:lvl2pPr marL="0" indent="0">
              <a:buFont typeface="Arial" panose="020B0604020202020204" pitchFamily="34" charset="0"/>
              <a:buNone/>
              <a:defRPr sz="1800" b="1">
                <a:latin typeface="Teva Sans" panose="020B0604030202020203" pitchFamily="34" charset="0"/>
              </a:defRPr>
            </a:lvl2pPr>
            <a:lvl3pPr marL="0" indent="0">
              <a:buNone/>
              <a:defRPr sz="1800" b="1">
                <a:latin typeface="Teva Sans" panose="020B0604030202020203" pitchFamily="34" charset="0"/>
              </a:defRPr>
            </a:lvl3pPr>
            <a:lvl4pPr marL="0" indent="0">
              <a:buNone/>
              <a:defRPr sz="1800" b="1">
                <a:latin typeface="Teva Sans" panose="020B0604030202020203" pitchFamily="34" charset="0"/>
              </a:defRPr>
            </a:lvl4pPr>
            <a:lvl5pPr marL="0" indent="0">
              <a:buNone/>
              <a:defRPr sz="1800" b="1">
                <a:latin typeface="Teva Sans" panose="020B0604030202020203" pitchFamily="34" charset="0"/>
              </a:defRPr>
            </a:lvl5pPr>
          </a:lstStyle>
          <a:p>
            <a:pPr lvl="0"/>
            <a:r>
              <a:rPr lang="de-DE" dirty="0"/>
              <a:t>00</a:t>
            </a:r>
          </a:p>
        </p:txBody>
      </p:sp>
    </p:spTree>
    <p:extLst>
      <p:ext uri="{BB962C8B-B14F-4D97-AF65-F5344CB8AC3E}">
        <p14:creationId xmlns:p14="http://schemas.microsoft.com/office/powerpoint/2010/main" val="2037322331"/>
      </p:ext>
    </p:extLst>
  </p:cSld>
  <p:clrMapOvr>
    <a:masterClrMapping/>
  </p:clrMapOvr>
  <p:extLst>
    <p:ext uri="{DCECCB84-F9BA-43D5-87BE-67443E8EF086}">
      <p15:sldGuideLst xmlns:p15="http://schemas.microsoft.com/office/powerpoint/2012/main">
        <p15:guide id="1" orient="horz" pos="3158">
          <p15:clr>
            <a:srgbClr val="FBAE40"/>
          </p15:clr>
        </p15:guide>
        <p15:guide id="2" pos="13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owth - 4 icons">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xmlns="" id="{A7D56F54-C089-1F03-EA9B-BE811BFD410B}"/>
              </a:ext>
            </a:extLst>
          </p:cNvPr>
          <p:cNvSpPr>
            <a:spLocks noGrp="1"/>
          </p:cNvSpPr>
          <p:nvPr>
            <p:ph type="body" sz="quarter" idx="52" hasCustomPrompt="1"/>
          </p:nvPr>
        </p:nvSpPr>
        <p:spPr>
          <a:xfrm>
            <a:off x="9331183" y="1661006"/>
            <a:ext cx="1494000" cy="1494000"/>
          </a:xfrm>
          <a:prstGeom prst="ellipse">
            <a:avLst/>
          </a:prstGeom>
          <a:solidFill>
            <a:schemeClr val="accent1"/>
          </a:solidFill>
        </p:spPr>
        <p:txBody>
          <a:bodyPr>
            <a:normAutofit/>
          </a:bodyPr>
          <a:lstStyle>
            <a:lvl1pPr>
              <a:defRPr>
                <a:noFill/>
              </a:defRPr>
            </a:lvl1pPr>
          </a:lstStyle>
          <a:p>
            <a:pPr lvl="0"/>
            <a:r>
              <a:rPr lang="en-US" dirty="0"/>
              <a:t>.</a:t>
            </a:r>
            <a:endParaRPr lang="en-GB" dirty="0"/>
          </a:p>
        </p:txBody>
      </p:sp>
      <p:sp>
        <p:nvSpPr>
          <p:cNvPr id="15" name="Text Placeholder 8">
            <a:extLst>
              <a:ext uri="{FF2B5EF4-FFF2-40B4-BE49-F238E27FC236}">
                <a16:creationId xmlns:a16="http://schemas.microsoft.com/office/drawing/2014/main" xmlns="" id="{B00B1A37-7E09-F82B-BCE5-D36205405410}"/>
              </a:ext>
            </a:extLst>
          </p:cNvPr>
          <p:cNvSpPr>
            <a:spLocks noGrp="1"/>
          </p:cNvSpPr>
          <p:nvPr>
            <p:ph type="body" sz="quarter" idx="47" hasCustomPrompt="1"/>
          </p:nvPr>
        </p:nvSpPr>
        <p:spPr>
          <a:xfrm>
            <a:off x="3772805" y="1679716"/>
            <a:ext cx="1494000" cy="1494000"/>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17" name="Text Placeholder 8">
            <a:extLst>
              <a:ext uri="{FF2B5EF4-FFF2-40B4-BE49-F238E27FC236}">
                <a16:creationId xmlns:a16="http://schemas.microsoft.com/office/drawing/2014/main" xmlns="" id="{D9088A80-C85C-28A6-0932-7C54D9C3D3E0}"/>
              </a:ext>
            </a:extLst>
          </p:cNvPr>
          <p:cNvSpPr>
            <a:spLocks noGrp="1"/>
          </p:cNvSpPr>
          <p:nvPr>
            <p:ph type="body" sz="quarter" idx="48" hasCustomPrompt="1"/>
          </p:nvPr>
        </p:nvSpPr>
        <p:spPr>
          <a:xfrm>
            <a:off x="1049294" y="1709029"/>
            <a:ext cx="1494000" cy="1494000"/>
          </a:xfrm>
          <a:prstGeom prst="ellipse">
            <a:avLst/>
          </a:prstGeom>
          <a:solidFill>
            <a:schemeClr val="accent4"/>
          </a:solidFill>
        </p:spPr>
        <p:txBody>
          <a:bodyPr>
            <a:normAutofit/>
          </a:bodyPr>
          <a:lstStyle>
            <a:lvl1pPr>
              <a:defRPr>
                <a:noFill/>
              </a:defRPr>
            </a:lvl1pPr>
          </a:lstStyle>
          <a:p>
            <a:pPr lvl="0"/>
            <a:r>
              <a:rPr lang="en-US" dirty="0"/>
              <a:t>.</a:t>
            </a:r>
            <a:endParaRPr lang="en-GB" dirty="0"/>
          </a:p>
        </p:txBody>
      </p:sp>
      <p:sp>
        <p:nvSpPr>
          <p:cNvPr id="18" name="Text Placeholder 8">
            <a:extLst>
              <a:ext uri="{FF2B5EF4-FFF2-40B4-BE49-F238E27FC236}">
                <a16:creationId xmlns:a16="http://schemas.microsoft.com/office/drawing/2014/main" xmlns="" id="{9BD2FA3C-AD75-D588-EB07-C280D21A2318}"/>
              </a:ext>
            </a:extLst>
          </p:cNvPr>
          <p:cNvSpPr>
            <a:spLocks noGrp="1"/>
          </p:cNvSpPr>
          <p:nvPr>
            <p:ph type="body" sz="quarter" idx="50" hasCustomPrompt="1"/>
          </p:nvPr>
        </p:nvSpPr>
        <p:spPr>
          <a:xfrm>
            <a:off x="6559183" y="1687654"/>
            <a:ext cx="1494000" cy="1494000"/>
          </a:xfrm>
          <a:prstGeom prst="ellipse">
            <a:avLst/>
          </a:prstGeom>
          <a:solidFill>
            <a:schemeClr val="tx2"/>
          </a:solidFill>
        </p:spPr>
        <p:txBody>
          <a:bodyPr>
            <a:normAutofit/>
          </a:bodyPr>
          <a:lstStyle>
            <a:lvl1pPr>
              <a:defRPr>
                <a:noFill/>
              </a:defRPr>
            </a:lvl1pPr>
          </a:lstStyle>
          <a:p>
            <a:pPr lvl="0"/>
            <a:r>
              <a:rPr lang="en-US" dirty="0"/>
              <a:t>.</a:t>
            </a:r>
            <a:endParaRPr lang="en-GB" dirty="0"/>
          </a:p>
        </p:txBody>
      </p:sp>
      <p:sp>
        <p:nvSpPr>
          <p:cNvPr id="27" name="Textplatzhalter 9">
            <a:extLst>
              <a:ext uri="{FF2B5EF4-FFF2-40B4-BE49-F238E27FC236}">
                <a16:creationId xmlns:a16="http://schemas.microsoft.com/office/drawing/2014/main" xmlns="" id="{77FF94B7-6DC1-B90C-53B0-C8EF4B6CFB18}"/>
              </a:ext>
            </a:extLst>
          </p:cNvPr>
          <p:cNvSpPr>
            <a:spLocks noGrp="1"/>
          </p:cNvSpPr>
          <p:nvPr>
            <p:ph type="body" sz="quarter" idx="26" hasCustomPrompt="1"/>
          </p:nvPr>
        </p:nvSpPr>
        <p:spPr>
          <a:xfrm>
            <a:off x="9308942" y="4349992"/>
            <a:ext cx="2540158" cy="1860307"/>
          </a:xfrm>
        </p:spPr>
        <p:txBody>
          <a:bodyPr>
            <a:normAutofit/>
          </a:bodyPr>
          <a:lstStyle>
            <a:lvl1pPr marL="252000" indent="-252000">
              <a:spcAft>
                <a:spcPts val="600"/>
              </a:spcAft>
              <a:buFont typeface="Arial" panose="020B0604020202020204" pitchFamily="34" charset="0"/>
              <a:buChar char="•"/>
              <a:defRPr sz="1600" b="0">
                <a:solidFill>
                  <a:schemeClr val="tx1"/>
                </a:solidFill>
                <a:latin typeface="+mn-lt"/>
              </a:defRPr>
            </a:lvl1pPr>
            <a:lvl2pPr marL="504000" indent="-252000">
              <a:spcAft>
                <a:spcPts val="600"/>
              </a:spcAft>
              <a:buClr>
                <a:schemeClr val="tx2"/>
              </a:buClr>
              <a:buFont typeface="Phoenix Sans" panose="02000504040101040103" pitchFamily="50" charset="0"/>
              <a:buChar char="–"/>
              <a:defRPr sz="1600">
                <a:solidFill>
                  <a:schemeClr val="tx1"/>
                </a:solidFill>
                <a:latin typeface="+mn-lt"/>
              </a:defRPr>
            </a:lvl2pPr>
            <a:lvl3pPr marL="504000" indent="-252000">
              <a:spcAft>
                <a:spcPts val="600"/>
              </a:spcAft>
              <a:buFont typeface="Phoenix Sans" panose="02000504040101040103" pitchFamily="50" charset="0"/>
              <a:buChar char="–"/>
              <a:defRPr sz="1600"/>
            </a:lvl3pPr>
            <a:lvl4pPr marL="504000" indent="-252000">
              <a:spcAft>
                <a:spcPts val="600"/>
              </a:spcAft>
              <a:buFont typeface="Phoenix Sans" panose="02000504040101040103" pitchFamily="50" charset="0"/>
              <a:buChar char="–"/>
              <a:defRPr sz="1600"/>
            </a:lvl4pPr>
            <a:lvl5pPr>
              <a:defRPr sz="1600"/>
            </a:lvl5pPr>
          </a:lstStyle>
          <a:p>
            <a:pPr lvl="0"/>
            <a:r>
              <a:rPr lang="de-DE" dirty="0"/>
              <a:t>Click to </a:t>
            </a:r>
            <a:r>
              <a:rPr lang="de-DE" dirty="0" err="1"/>
              <a:t>add</a:t>
            </a:r>
            <a:r>
              <a:rPr lang="de-DE" dirty="0"/>
              <a:t> </a:t>
            </a:r>
            <a:r>
              <a:rPr lang="de-DE" dirty="0" err="1"/>
              <a:t>text</a:t>
            </a:r>
            <a:endParaRPr lang="de-DE" dirty="0"/>
          </a:p>
          <a:p>
            <a:pPr lvl="1"/>
            <a:r>
              <a:rPr lang="de-DE" dirty="0"/>
              <a:t>Bullet </a:t>
            </a:r>
            <a:r>
              <a:rPr lang="de-DE" dirty="0" err="1"/>
              <a:t>point</a:t>
            </a:r>
            <a:endParaRPr lang="de-DE" dirty="0"/>
          </a:p>
        </p:txBody>
      </p:sp>
      <p:sp>
        <p:nvSpPr>
          <p:cNvPr id="28" name="Textplatzhalter 9">
            <a:extLst>
              <a:ext uri="{FF2B5EF4-FFF2-40B4-BE49-F238E27FC236}">
                <a16:creationId xmlns:a16="http://schemas.microsoft.com/office/drawing/2014/main" xmlns="" id="{563A0FE0-D2B6-CEA9-9505-CFC29F504C3E}"/>
              </a:ext>
            </a:extLst>
          </p:cNvPr>
          <p:cNvSpPr>
            <a:spLocks noGrp="1"/>
          </p:cNvSpPr>
          <p:nvPr>
            <p:ph type="body" sz="quarter" idx="27" hasCustomPrompt="1"/>
          </p:nvPr>
        </p:nvSpPr>
        <p:spPr>
          <a:xfrm>
            <a:off x="9308942" y="3271520"/>
            <a:ext cx="2540158" cy="924560"/>
          </a:xfrm>
        </p:spPr>
        <p:txBody>
          <a:bodyPr anchor="b">
            <a:normAutofit/>
          </a:bodyPr>
          <a:lstStyle>
            <a:lvl1pPr>
              <a:spcAft>
                <a:spcPts val="600"/>
              </a:spcAft>
              <a:defRPr sz="2200" b="0">
                <a:solidFill>
                  <a:schemeClr val="accent1"/>
                </a:solidFill>
                <a:latin typeface="Teva Sans" panose="020B0604030202020203" pitchFamily="34" charset="0"/>
              </a:defRPr>
            </a:lvl1pPr>
            <a:lvl2pPr>
              <a:spcAft>
                <a:spcPts val="600"/>
              </a:spcAft>
              <a:defRPr sz="1600"/>
            </a:lvl2pPr>
            <a:lvl3pPr>
              <a:spcAft>
                <a:spcPts val="600"/>
              </a:spcAft>
              <a:defRPr sz="1600"/>
            </a:lvl3pPr>
            <a:lvl4pPr>
              <a:spcAft>
                <a:spcPts val="600"/>
              </a:spcAft>
              <a:defRPr sz="1600"/>
            </a:lvl4pPr>
            <a:lvl5pPr>
              <a:defRPr sz="1600"/>
            </a:lvl5pPr>
          </a:lstStyle>
          <a:p>
            <a:pPr lvl="0"/>
            <a:r>
              <a:rPr lang="de-DE" dirty="0"/>
              <a:t>Click to </a:t>
            </a:r>
            <a:r>
              <a:rPr lang="de-DE" dirty="0" err="1"/>
              <a:t>add</a:t>
            </a:r>
            <a:r>
              <a:rPr lang="de-DE" dirty="0"/>
              <a:t> </a:t>
            </a:r>
            <a:r>
              <a:rPr lang="de-DE" dirty="0" err="1"/>
              <a:t>text</a:t>
            </a:r>
            <a:endParaRPr lang="de-DE" dirty="0"/>
          </a:p>
        </p:txBody>
      </p:sp>
      <p:sp>
        <p:nvSpPr>
          <p:cNvPr id="30" name="Textplatzhalter 9">
            <a:extLst>
              <a:ext uri="{FF2B5EF4-FFF2-40B4-BE49-F238E27FC236}">
                <a16:creationId xmlns:a16="http://schemas.microsoft.com/office/drawing/2014/main" xmlns="" id="{B39CF55F-B85F-8ED3-98B3-A600D80E651D}"/>
              </a:ext>
            </a:extLst>
          </p:cNvPr>
          <p:cNvSpPr>
            <a:spLocks noGrp="1"/>
          </p:cNvSpPr>
          <p:nvPr>
            <p:ph type="body" sz="quarter" idx="28" hasCustomPrompt="1"/>
          </p:nvPr>
        </p:nvSpPr>
        <p:spPr>
          <a:xfrm>
            <a:off x="6547391" y="4349992"/>
            <a:ext cx="2540158" cy="1860307"/>
          </a:xfrm>
        </p:spPr>
        <p:txBody>
          <a:bodyPr>
            <a:normAutofit/>
          </a:bodyPr>
          <a:lstStyle>
            <a:lvl1pPr marL="252000" indent="-252000">
              <a:spcAft>
                <a:spcPts val="600"/>
              </a:spcAft>
              <a:buFont typeface="Arial" panose="020B0604020202020204" pitchFamily="34" charset="0"/>
              <a:buChar char="•"/>
              <a:defRPr sz="1600" b="0">
                <a:solidFill>
                  <a:schemeClr val="tx1"/>
                </a:solidFill>
                <a:latin typeface="+mn-lt"/>
              </a:defRPr>
            </a:lvl1pPr>
            <a:lvl2pPr marL="504000" indent="-252000">
              <a:spcAft>
                <a:spcPts val="600"/>
              </a:spcAft>
              <a:buClr>
                <a:schemeClr val="tx2"/>
              </a:buClr>
              <a:buFont typeface="Phoenix Sans" panose="02000504040101040103" pitchFamily="50" charset="0"/>
              <a:buChar char="–"/>
              <a:defRPr sz="1600">
                <a:solidFill>
                  <a:schemeClr val="tx1"/>
                </a:solidFill>
                <a:latin typeface="+mn-lt"/>
              </a:defRPr>
            </a:lvl2pPr>
            <a:lvl3pPr marL="504000" indent="-252000">
              <a:spcAft>
                <a:spcPts val="600"/>
              </a:spcAft>
              <a:buFont typeface="Phoenix Sans" panose="02000504040101040103" pitchFamily="50" charset="0"/>
              <a:buChar char="–"/>
              <a:defRPr sz="1600"/>
            </a:lvl3pPr>
            <a:lvl4pPr marL="504000" indent="-252000">
              <a:spcAft>
                <a:spcPts val="600"/>
              </a:spcAft>
              <a:buFont typeface="Phoenix Sans" panose="02000504040101040103" pitchFamily="50" charset="0"/>
              <a:buChar char="–"/>
              <a:defRPr sz="1600"/>
            </a:lvl4pPr>
            <a:lvl5pPr>
              <a:defRPr sz="1600"/>
            </a:lvl5pPr>
          </a:lstStyle>
          <a:p>
            <a:pPr lvl="0"/>
            <a:r>
              <a:rPr lang="de-DE" dirty="0"/>
              <a:t>Click to </a:t>
            </a:r>
            <a:r>
              <a:rPr lang="de-DE" dirty="0" err="1"/>
              <a:t>add</a:t>
            </a:r>
            <a:r>
              <a:rPr lang="de-DE" dirty="0"/>
              <a:t> </a:t>
            </a:r>
            <a:r>
              <a:rPr lang="de-DE" dirty="0" err="1"/>
              <a:t>text</a:t>
            </a:r>
            <a:endParaRPr lang="de-DE" dirty="0"/>
          </a:p>
          <a:p>
            <a:pPr lvl="1"/>
            <a:r>
              <a:rPr lang="de-DE" dirty="0"/>
              <a:t>Bullet </a:t>
            </a:r>
            <a:r>
              <a:rPr lang="de-DE" dirty="0" err="1"/>
              <a:t>point</a:t>
            </a:r>
            <a:endParaRPr lang="de-DE" dirty="0"/>
          </a:p>
        </p:txBody>
      </p:sp>
      <p:sp>
        <p:nvSpPr>
          <p:cNvPr id="31" name="Textplatzhalter 9">
            <a:extLst>
              <a:ext uri="{FF2B5EF4-FFF2-40B4-BE49-F238E27FC236}">
                <a16:creationId xmlns:a16="http://schemas.microsoft.com/office/drawing/2014/main" xmlns="" id="{D80524AC-E940-25EB-6B56-3A265266C0E5}"/>
              </a:ext>
            </a:extLst>
          </p:cNvPr>
          <p:cNvSpPr>
            <a:spLocks noGrp="1"/>
          </p:cNvSpPr>
          <p:nvPr>
            <p:ph type="body" sz="quarter" idx="29" hasCustomPrompt="1"/>
          </p:nvPr>
        </p:nvSpPr>
        <p:spPr>
          <a:xfrm>
            <a:off x="6547391" y="3271520"/>
            <a:ext cx="2540158" cy="924560"/>
          </a:xfrm>
        </p:spPr>
        <p:txBody>
          <a:bodyPr anchor="b">
            <a:normAutofit/>
          </a:bodyPr>
          <a:lstStyle>
            <a:lvl1pPr>
              <a:spcAft>
                <a:spcPts val="600"/>
              </a:spcAft>
              <a:defRPr sz="2200" b="0">
                <a:solidFill>
                  <a:schemeClr val="tx2"/>
                </a:solidFill>
                <a:latin typeface="Teva Sans" panose="020B0604030202020203" pitchFamily="34" charset="0"/>
              </a:defRPr>
            </a:lvl1pPr>
            <a:lvl2pPr>
              <a:spcAft>
                <a:spcPts val="600"/>
              </a:spcAft>
              <a:defRPr sz="1600"/>
            </a:lvl2pPr>
            <a:lvl3pPr>
              <a:spcAft>
                <a:spcPts val="600"/>
              </a:spcAft>
              <a:defRPr sz="1600"/>
            </a:lvl3pPr>
            <a:lvl4pPr>
              <a:spcAft>
                <a:spcPts val="600"/>
              </a:spcAft>
              <a:defRPr sz="1600"/>
            </a:lvl4pPr>
            <a:lvl5pPr>
              <a:defRPr sz="1600"/>
            </a:lvl5pPr>
          </a:lstStyle>
          <a:p>
            <a:pPr lvl="0"/>
            <a:r>
              <a:rPr lang="de-DE" dirty="0"/>
              <a:t>Click to </a:t>
            </a:r>
            <a:r>
              <a:rPr lang="de-DE" dirty="0" err="1"/>
              <a:t>add</a:t>
            </a:r>
            <a:r>
              <a:rPr lang="de-DE" dirty="0"/>
              <a:t> </a:t>
            </a:r>
            <a:r>
              <a:rPr lang="de-DE" dirty="0" err="1"/>
              <a:t>text</a:t>
            </a:r>
            <a:endParaRPr lang="de-DE" dirty="0"/>
          </a:p>
        </p:txBody>
      </p:sp>
      <p:sp>
        <p:nvSpPr>
          <p:cNvPr id="24" name="Textplatzhalter 9">
            <a:extLst>
              <a:ext uri="{FF2B5EF4-FFF2-40B4-BE49-F238E27FC236}">
                <a16:creationId xmlns:a16="http://schemas.microsoft.com/office/drawing/2014/main" xmlns="" id="{6B98142D-F357-2906-15E4-110567D1F540}"/>
              </a:ext>
            </a:extLst>
          </p:cNvPr>
          <p:cNvSpPr>
            <a:spLocks noGrp="1"/>
          </p:cNvSpPr>
          <p:nvPr>
            <p:ph type="body" sz="quarter" idx="24" hasCustomPrompt="1"/>
          </p:nvPr>
        </p:nvSpPr>
        <p:spPr>
          <a:xfrm>
            <a:off x="3785840" y="4349992"/>
            <a:ext cx="2540158" cy="1860307"/>
          </a:xfrm>
        </p:spPr>
        <p:txBody>
          <a:bodyPr>
            <a:normAutofit/>
          </a:bodyPr>
          <a:lstStyle>
            <a:lvl1pPr marL="252000" indent="-252000">
              <a:spcAft>
                <a:spcPts val="600"/>
              </a:spcAft>
              <a:buFont typeface="Arial" panose="020B0604020202020204" pitchFamily="34" charset="0"/>
              <a:buChar char="•"/>
              <a:defRPr sz="1600" b="0">
                <a:solidFill>
                  <a:schemeClr val="tx1"/>
                </a:solidFill>
                <a:latin typeface="+mn-lt"/>
              </a:defRPr>
            </a:lvl1pPr>
            <a:lvl2pPr marL="504000" indent="-252000">
              <a:spcAft>
                <a:spcPts val="600"/>
              </a:spcAft>
              <a:buClr>
                <a:schemeClr val="tx2"/>
              </a:buClr>
              <a:buFont typeface="Phoenix Sans" panose="02000504040101040103" pitchFamily="50" charset="0"/>
              <a:buChar char="–"/>
              <a:defRPr sz="1600">
                <a:solidFill>
                  <a:schemeClr val="tx1"/>
                </a:solidFill>
                <a:latin typeface="+mn-lt"/>
              </a:defRPr>
            </a:lvl2pPr>
            <a:lvl3pPr marL="504000" indent="-252000">
              <a:spcAft>
                <a:spcPts val="600"/>
              </a:spcAft>
              <a:buFont typeface="Phoenix Sans" panose="02000504040101040103" pitchFamily="50" charset="0"/>
              <a:buChar char="–"/>
              <a:defRPr sz="1600"/>
            </a:lvl3pPr>
            <a:lvl4pPr marL="504000" indent="-252000">
              <a:spcAft>
                <a:spcPts val="600"/>
              </a:spcAft>
              <a:buFont typeface="Phoenix Sans" panose="02000504040101040103" pitchFamily="50" charset="0"/>
              <a:buChar char="–"/>
              <a:defRPr sz="1600"/>
            </a:lvl4pPr>
            <a:lvl5pPr>
              <a:defRPr sz="1600"/>
            </a:lvl5pPr>
          </a:lstStyle>
          <a:p>
            <a:pPr lvl="0"/>
            <a:r>
              <a:rPr lang="de-DE" dirty="0"/>
              <a:t>Click to </a:t>
            </a:r>
            <a:r>
              <a:rPr lang="de-DE" dirty="0" err="1"/>
              <a:t>add</a:t>
            </a:r>
            <a:r>
              <a:rPr lang="de-DE" dirty="0"/>
              <a:t> </a:t>
            </a:r>
            <a:r>
              <a:rPr lang="de-DE" dirty="0" err="1"/>
              <a:t>text</a:t>
            </a:r>
            <a:endParaRPr lang="de-DE" dirty="0"/>
          </a:p>
          <a:p>
            <a:pPr lvl="1"/>
            <a:r>
              <a:rPr lang="de-DE" dirty="0"/>
              <a:t>Bullet </a:t>
            </a:r>
            <a:r>
              <a:rPr lang="de-DE" dirty="0" err="1"/>
              <a:t>point</a:t>
            </a:r>
            <a:endParaRPr lang="de-DE" dirty="0"/>
          </a:p>
        </p:txBody>
      </p:sp>
      <p:sp>
        <p:nvSpPr>
          <p:cNvPr id="25" name="Textplatzhalter 9">
            <a:extLst>
              <a:ext uri="{FF2B5EF4-FFF2-40B4-BE49-F238E27FC236}">
                <a16:creationId xmlns:a16="http://schemas.microsoft.com/office/drawing/2014/main" xmlns="" id="{AB73BED3-950D-57E4-A7AE-168446245683}"/>
              </a:ext>
            </a:extLst>
          </p:cNvPr>
          <p:cNvSpPr>
            <a:spLocks noGrp="1"/>
          </p:cNvSpPr>
          <p:nvPr>
            <p:ph type="body" sz="quarter" idx="25" hasCustomPrompt="1"/>
          </p:nvPr>
        </p:nvSpPr>
        <p:spPr>
          <a:xfrm>
            <a:off x="3785840" y="3271520"/>
            <a:ext cx="2540158" cy="924560"/>
          </a:xfrm>
        </p:spPr>
        <p:txBody>
          <a:bodyPr anchor="b">
            <a:normAutofit/>
          </a:bodyPr>
          <a:lstStyle>
            <a:lvl1pPr>
              <a:spcAft>
                <a:spcPts val="600"/>
              </a:spcAft>
              <a:defRPr sz="2200" b="0">
                <a:solidFill>
                  <a:schemeClr val="accent3"/>
                </a:solidFill>
                <a:latin typeface="Teva Sans" panose="020B0604030202020203" pitchFamily="34" charset="0"/>
              </a:defRPr>
            </a:lvl1pPr>
            <a:lvl2pPr>
              <a:spcAft>
                <a:spcPts val="600"/>
              </a:spcAft>
              <a:defRPr sz="1600"/>
            </a:lvl2pPr>
            <a:lvl3pPr>
              <a:spcAft>
                <a:spcPts val="600"/>
              </a:spcAft>
              <a:defRPr sz="1600"/>
            </a:lvl3pPr>
            <a:lvl4pPr>
              <a:spcAft>
                <a:spcPts val="600"/>
              </a:spcAft>
              <a:defRPr sz="1600"/>
            </a:lvl4pPr>
            <a:lvl5pPr>
              <a:defRPr sz="1600"/>
            </a:lvl5pPr>
          </a:lstStyle>
          <a:p>
            <a:pPr lvl="0"/>
            <a:r>
              <a:rPr lang="de-DE" dirty="0"/>
              <a:t>Click to </a:t>
            </a:r>
            <a:r>
              <a:rPr lang="de-DE" dirty="0" err="1"/>
              <a:t>add</a:t>
            </a:r>
            <a:r>
              <a:rPr lang="de-DE" dirty="0"/>
              <a:t> </a:t>
            </a:r>
            <a:r>
              <a:rPr lang="de-DE" dirty="0" err="1"/>
              <a:t>text</a:t>
            </a:r>
            <a:endParaRPr lang="de-DE" dirty="0"/>
          </a:p>
        </p:txBody>
      </p:sp>
      <p:sp>
        <p:nvSpPr>
          <p:cNvPr id="10" name="Textplatzhalter 9">
            <a:extLst>
              <a:ext uri="{FF2B5EF4-FFF2-40B4-BE49-F238E27FC236}">
                <a16:creationId xmlns:a16="http://schemas.microsoft.com/office/drawing/2014/main" xmlns="" id="{38721F13-6F79-7169-916E-E60AD3E10406}"/>
              </a:ext>
            </a:extLst>
          </p:cNvPr>
          <p:cNvSpPr>
            <a:spLocks noGrp="1"/>
          </p:cNvSpPr>
          <p:nvPr>
            <p:ph type="body" sz="quarter" idx="15" hasCustomPrompt="1"/>
          </p:nvPr>
        </p:nvSpPr>
        <p:spPr>
          <a:xfrm>
            <a:off x="1024289" y="4349992"/>
            <a:ext cx="2540158" cy="1860307"/>
          </a:xfrm>
        </p:spPr>
        <p:txBody>
          <a:bodyPr>
            <a:normAutofit/>
          </a:bodyPr>
          <a:lstStyle>
            <a:lvl1pPr marL="252000" indent="-252000">
              <a:spcAft>
                <a:spcPts val="600"/>
              </a:spcAft>
              <a:buFont typeface="Arial" panose="020B0604020202020204" pitchFamily="34" charset="0"/>
              <a:buChar char="•"/>
              <a:defRPr sz="1600" b="0">
                <a:solidFill>
                  <a:schemeClr val="tx1"/>
                </a:solidFill>
                <a:latin typeface="+mn-lt"/>
              </a:defRPr>
            </a:lvl1pPr>
            <a:lvl2pPr marL="504000" indent="-252000">
              <a:spcAft>
                <a:spcPts val="600"/>
              </a:spcAft>
              <a:buClr>
                <a:schemeClr val="tx2"/>
              </a:buClr>
              <a:buFont typeface="Phoenix Sans" panose="02000504040101040103" pitchFamily="50" charset="0"/>
              <a:buChar char="–"/>
              <a:defRPr sz="1600">
                <a:solidFill>
                  <a:schemeClr val="tx1"/>
                </a:solidFill>
                <a:latin typeface="+mn-lt"/>
              </a:defRPr>
            </a:lvl2pPr>
            <a:lvl3pPr marL="504000" indent="-252000">
              <a:spcAft>
                <a:spcPts val="600"/>
              </a:spcAft>
              <a:buFont typeface="Phoenix Sans" panose="02000504040101040103" pitchFamily="50" charset="0"/>
              <a:buChar char="–"/>
              <a:defRPr sz="1600"/>
            </a:lvl3pPr>
            <a:lvl4pPr marL="504000" indent="-252000">
              <a:spcAft>
                <a:spcPts val="600"/>
              </a:spcAft>
              <a:buFont typeface="Phoenix Sans" panose="02000504040101040103" pitchFamily="50" charset="0"/>
              <a:buChar char="–"/>
              <a:defRPr sz="1600"/>
            </a:lvl4pPr>
            <a:lvl5pPr>
              <a:defRPr sz="1600"/>
            </a:lvl5pPr>
          </a:lstStyle>
          <a:p>
            <a:pPr lvl="0"/>
            <a:r>
              <a:rPr lang="de-DE" dirty="0"/>
              <a:t>Click to </a:t>
            </a:r>
            <a:r>
              <a:rPr lang="de-DE" dirty="0" err="1"/>
              <a:t>add</a:t>
            </a:r>
            <a:r>
              <a:rPr lang="de-DE" dirty="0"/>
              <a:t> </a:t>
            </a:r>
            <a:r>
              <a:rPr lang="de-DE" dirty="0" err="1"/>
              <a:t>text</a:t>
            </a:r>
            <a:endParaRPr lang="de-DE" dirty="0"/>
          </a:p>
          <a:p>
            <a:pPr lvl="1"/>
            <a:r>
              <a:rPr lang="de-DE" dirty="0"/>
              <a:t>Bullet </a:t>
            </a:r>
            <a:r>
              <a:rPr lang="de-DE" dirty="0" err="1"/>
              <a:t>point</a:t>
            </a:r>
            <a:endParaRPr lang="de-DE" dirty="0"/>
          </a:p>
        </p:txBody>
      </p:sp>
      <p:sp>
        <p:nvSpPr>
          <p:cNvPr id="19" name="Textplatzhalter 9">
            <a:extLst>
              <a:ext uri="{FF2B5EF4-FFF2-40B4-BE49-F238E27FC236}">
                <a16:creationId xmlns:a16="http://schemas.microsoft.com/office/drawing/2014/main" xmlns="" id="{1131538A-5DDA-A23B-68F3-6D070FEDB675}"/>
              </a:ext>
            </a:extLst>
          </p:cNvPr>
          <p:cNvSpPr>
            <a:spLocks noGrp="1"/>
          </p:cNvSpPr>
          <p:nvPr>
            <p:ph type="body" sz="quarter" idx="23" hasCustomPrompt="1"/>
          </p:nvPr>
        </p:nvSpPr>
        <p:spPr>
          <a:xfrm>
            <a:off x="1024289" y="3271520"/>
            <a:ext cx="2540158" cy="924560"/>
          </a:xfrm>
        </p:spPr>
        <p:txBody>
          <a:bodyPr anchor="b">
            <a:normAutofit/>
          </a:bodyPr>
          <a:lstStyle>
            <a:lvl1pPr>
              <a:spcAft>
                <a:spcPts val="600"/>
              </a:spcAft>
              <a:defRPr sz="2200" b="0">
                <a:solidFill>
                  <a:schemeClr val="accent4"/>
                </a:solidFill>
                <a:latin typeface="Teva Sans" panose="020B0604030202020203" pitchFamily="34" charset="0"/>
              </a:defRPr>
            </a:lvl1pPr>
            <a:lvl2pPr>
              <a:spcAft>
                <a:spcPts val="600"/>
              </a:spcAft>
              <a:defRPr sz="1600"/>
            </a:lvl2pPr>
            <a:lvl3pPr>
              <a:spcAft>
                <a:spcPts val="600"/>
              </a:spcAft>
              <a:defRPr sz="1600"/>
            </a:lvl3pPr>
            <a:lvl4pPr>
              <a:spcAft>
                <a:spcPts val="600"/>
              </a:spcAft>
              <a:defRPr sz="1600"/>
            </a:lvl4pPr>
            <a:lvl5pPr>
              <a:defRPr sz="1600"/>
            </a:lvl5pPr>
          </a:lstStyle>
          <a:p>
            <a:pPr lvl="0"/>
            <a:r>
              <a:rPr lang="de-DE" dirty="0"/>
              <a:t>Click to </a:t>
            </a:r>
            <a:r>
              <a:rPr lang="de-DE" dirty="0" err="1"/>
              <a:t>add</a:t>
            </a:r>
            <a:r>
              <a:rPr lang="de-DE" dirty="0"/>
              <a:t> </a:t>
            </a:r>
            <a:r>
              <a:rPr lang="de-DE" dirty="0" err="1"/>
              <a:t>text</a:t>
            </a:r>
            <a:endParaRPr lang="de-DE" dirty="0"/>
          </a:p>
        </p:txBody>
      </p:sp>
      <p:sp>
        <p:nvSpPr>
          <p:cNvPr id="2" name="Titel 1">
            <a:extLst>
              <a:ext uri="{FF2B5EF4-FFF2-40B4-BE49-F238E27FC236}">
                <a16:creationId xmlns:a16="http://schemas.microsoft.com/office/drawing/2014/main" xmlns="" id="{28C4E0BC-BF6C-A6D2-A3E8-A7DD66353D0F}"/>
              </a:ext>
            </a:extLst>
          </p:cNvPr>
          <p:cNvSpPr>
            <a:spLocks noGrp="1"/>
          </p:cNvSpPr>
          <p:nvPr>
            <p:ph type="title" hasCustomPrompt="1"/>
          </p:nvPr>
        </p:nvSpPr>
        <p:spPr>
          <a:xfrm>
            <a:off x="623888" y="342899"/>
            <a:ext cx="10945470" cy="1109981"/>
          </a:xfrm>
        </p:spPr>
        <p:txBody>
          <a:bodyPr>
            <a:normAutofit/>
          </a:body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1300396F-23CC-3E75-031B-C5C8AF1E23AC}"/>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6" name="Bildplatzhalter 6">
            <a:extLst>
              <a:ext uri="{FF2B5EF4-FFF2-40B4-BE49-F238E27FC236}">
                <a16:creationId xmlns:a16="http://schemas.microsoft.com/office/drawing/2014/main" xmlns="" id="{F602886E-86C5-A1F3-800C-8DEA4925B2C0}"/>
              </a:ext>
            </a:extLst>
          </p:cNvPr>
          <p:cNvSpPr>
            <a:spLocks noGrp="1"/>
          </p:cNvSpPr>
          <p:nvPr>
            <p:ph type="pic" sz="quarter" idx="12" hasCustomPrompt="1"/>
          </p:nvPr>
        </p:nvSpPr>
        <p:spPr>
          <a:xfrm>
            <a:off x="1230523" y="1920240"/>
            <a:ext cx="1067586" cy="1067584"/>
          </a:xfrm>
        </p:spPr>
        <p:txBody>
          <a:bodyPr anchor="ctr">
            <a:normAutofit/>
          </a:bodyPr>
          <a:lstStyle>
            <a:lvl1pPr algn="ctr">
              <a:defRPr sz="1800">
                <a:solidFill>
                  <a:schemeClr val="bg1"/>
                </a:solidFill>
              </a:defRPr>
            </a:lvl1pPr>
          </a:lstStyle>
          <a:p>
            <a:r>
              <a:rPr lang="de-DE" dirty="0"/>
              <a:t>Click to add icon</a:t>
            </a:r>
            <a:endParaRPr lang="en-GB" dirty="0"/>
          </a:p>
        </p:txBody>
      </p:sp>
      <p:sp>
        <p:nvSpPr>
          <p:cNvPr id="12" name="Bildplatzhalter 6">
            <a:extLst>
              <a:ext uri="{FF2B5EF4-FFF2-40B4-BE49-F238E27FC236}">
                <a16:creationId xmlns:a16="http://schemas.microsoft.com/office/drawing/2014/main" xmlns="" id="{0F337796-7A86-0777-4BFC-7ADADD8BEB2D}"/>
              </a:ext>
            </a:extLst>
          </p:cNvPr>
          <p:cNvSpPr>
            <a:spLocks noGrp="1"/>
          </p:cNvSpPr>
          <p:nvPr>
            <p:ph type="pic" sz="quarter" idx="17" hasCustomPrompt="1"/>
          </p:nvPr>
        </p:nvSpPr>
        <p:spPr>
          <a:xfrm>
            <a:off x="4003344" y="1920240"/>
            <a:ext cx="1067586" cy="1067584"/>
          </a:xfrm>
        </p:spPr>
        <p:txBody>
          <a:bodyPr anchor="ctr">
            <a:normAutofit/>
          </a:bodyPr>
          <a:lstStyle>
            <a:lvl1pPr algn="ctr">
              <a:defRPr sz="1800">
                <a:solidFill>
                  <a:schemeClr val="bg1"/>
                </a:solidFill>
              </a:defRPr>
            </a:lvl1pPr>
          </a:lstStyle>
          <a:p>
            <a:r>
              <a:rPr lang="de-DE" dirty="0"/>
              <a:t>Click to add icon</a:t>
            </a:r>
            <a:endParaRPr lang="en-GB" dirty="0"/>
          </a:p>
        </p:txBody>
      </p:sp>
      <p:sp>
        <p:nvSpPr>
          <p:cNvPr id="14" name="Bildplatzhalter 6">
            <a:extLst>
              <a:ext uri="{FF2B5EF4-FFF2-40B4-BE49-F238E27FC236}">
                <a16:creationId xmlns:a16="http://schemas.microsoft.com/office/drawing/2014/main" xmlns="" id="{DAF3C4C5-06C7-AE2D-ED90-4767EFB7BCD3}"/>
              </a:ext>
            </a:extLst>
          </p:cNvPr>
          <p:cNvSpPr>
            <a:spLocks noGrp="1"/>
          </p:cNvSpPr>
          <p:nvPr>
            <p:ph type="pic" sz="quarter" idx="19" hasCustomPrompt="1"/>
          </p:nvPr>
        </p:nvSpPr>
        <p:spPr>
          <a:xfrm>
            <a:off x="6773786" y="1920240"/>
            <a:ext cx="1067586" cy="1067584"/>
          </a:xfrm>
        </p:spPr>
        <p:txBody>
          <a:bodyPr anchor="ctr">
            <a:normAutofit/>
          </a:bodyPr>
          <a:lstStyle>
            <a:lvl1pPr algn="ctr">
              <a:defRPr sz="1800">
                <a:solidFill>
                  <a:schemeClr val="bg1"/>
                </a:solidFill>
              </a:defRPr>
            </a:lvl1pPr>
          </a:lstStyle>
          <a:p>
            <a:r>
              <a:rPr lang="de-DE" dirty="0"/>
              <a:t>Click to add icon</a:t>
            </a:r>
            <a:endParaRPr lang="en-GB" dirty="0"/>
          </a:p>
        </p:txBody>
      </p:sp>
      <p:sp>
        <p:nvSpPr>
          <p:cNvPr id="16" name="Bildplatzhalter 6">
            <a:extLst>
              <a:ext uri="{FF2B5EF4-FFF2-40B4-BE49-F238E27FC236}">
                <a16:creationId xmlns:a16="http://schemas.microsoft.com/office/drawing/2014/main" xmlns="" id="{E2EE1174-20F3-EA95-9D13-58339AF394B3}"/>
              </a:ext>
            </a:extLst>
          </p:cNvPr>
          <p:cNvSpPr>
            <a:spLocks noGrp="1"/>
          </p:cNvSpPr>
          <p:nvPr>
            <p:ph type="pic" sz="quarter" idx="21" hasCustomPrompt="1"/>
          </p:nvPr>
        </p:nvSpPr>
        <p:spPr>
          <a:xfrm>
            <a:off x="9546607" y="1920240"/>
            <a:ext cx="1067586" cy="1067584"/>
          </a:xfrm>
        </p:spPr>
        <p:txBody>
          <a:bodyPr anchor="ctr">
            <a:normAutofit/>
          </a:bodyPr>
          <a:lstStyle>
            <a:lvl1pPr algn="ctr">
              <a:defRPr sz="1800">
                <a:solidFill>
                  <a:schemeClr val="bg1"/>
                </a:solidFill>
              </a:defRPr>
            </a:lvl1pPr>
          </a:lstStyle>
          <a:p>
            <a:r>
              <a:rPr lang="de-DE" dirty="0"/>
              <a:t>Click to add icon</a:t>
            </a:r>
            <a:endParaRPr lang="en-GB" dirty="0"/>
          </a:p>
        </p:txBody>
      </p:sp>
      <p:sp>
        <p:nvSpPr>
          <p:cNvPr id="5" name="Text Placeholder 5">
            <a:extLst>
              <a:ext uri="{FF2B5EF4-FFF2-40B4-BE49-F238E27FC236}">
                <a16:creationId xmlns:a16="http://schemas.microsoft.com/office/drawing/2014/main" xmlns="" id="{C0659A67-8770-5204-3CEB-0D754D6F3D05}"/>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7555586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mplex data 5">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7A44D2D-7C37-8CE8-37D0-9EB95242E554}"/>
              </a:ext>
            </a:extLst>
          </p:cNvPr>
          <p:cNvSpPr>
            <a:spLocks noGrp="1"/>
          </p:cNvSpPr>
          <p:nvPr>
            <p:ph type="title" hasCustomPrompt="1"/>
          </p:nvPr>
        </p:nvSpPr>
        <p:spPr>
          <a:xfrm>
            <a:off x="623888" y="342900"/>
            <a:ext cx="10945470" cy="854568"/>
          </a:xfrm>
        </p:spPr>
        <p:txBody>
          <a:bodyPr/>
          <a:lstStyle>
            <a:lvl1pPr rtl="0">
              <a:defRPr/>
            </a:lvl1p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9ABCD672-CA2F-F364-16AB-E272E11E10F3}"/>
              </a:ext>
            </a:extLst>
          </p:cNvPr>
          <p:cNvSpPr>
            <a:spLocks noGrp="1"/>
          </p:cNvSpPr>
          <p:nvPr>
            <p:ph type="sldNum" sz="quarter" idx="10"/>
          </p:nvPr>
        </p:nvSpPr>
        <p:spPr/>
        <p:txBody>
          <a:bodyPr/>
          <a:lstStyle/>
          <a:p>
            <a:fld id="{C2832ACA-4727-4D4C-ACEE-24DD06899962}" type="slidenum">
              <a:rPr lang="en-US" smtClean="0"/>
              <a:pPr/>
              <a:t>‹#›</a:t>
            </a:fld>
            <a:r>
              <a:rPr lang="en-US" dirty="0"/>
              <a:t> |</a:t>
            </a:r>
          </a:p>
        </p:txBody>
      </p:sp>
      <p:sp>
        <p:nvSpPr>
          <p:cNvPr id="35" name="Textplatzhalter 34">
            <a:extLst>
              <a:ext uri="{FF2B5EF4-FFF2-40B4-BE49-F238E27FC236}">
                <a16:creationId xmlns:a16="http://schemas.microsoft.com/office/drawing/2014/main" xmlns="" id="{9C04FDD2-2201-5D12-898C-31C50E65008A}"/>
              </a:ext>
            </a:extLst>
          </p:cNvPr>
          <p:cNvSpPr>
            <a:spLocks noGrp="1"/>
          </p:cNvSpPr>
          <p:nvPr>
            <p:ph type="body" sz="quarter" idx="13" hasCustomPrompt="1"/>
          </p:nvPr>
        </p:nvSpPr>
        <p:spPr>
          <a:xfrm>
            <a:off x="634328" y="1395444"/>
            <a:ext cx="1895512" cy="588220"/>
          </a:xfrm>
          <a:custGeom>
            <a:avLst/>
            <a:gdLst>
              <a:gd name="connsiteX0" fmla="*/ 32636 w 2837034"/>
              <a:gd name="connsiteY0" fmla="*/ 0 h 880396"/>
              <a:gd name="connsiteX1" fmla="*/ 2424364 w 2837034"/>
              <a:gd name="connsiteY1" fmla="*/ 0 h 880396"/>
              <a:gd name="connsiteX2" fmla="*/ 2448176 w 2837034"/>
              <a:gd name="connsiteY2" fmla="*/ 10382 h 880396"/>
              <a:gd name="connsiteX3" fmla="*/ 2828319 w 2837034"/>
              <a:gd name="connsiteY3" fmla="*/ 417957 h 880396"/>
              <a:gd name="connsiteX4" fmla="*/ 2828319 w 2837034"/>
              <a:gd name="connsiteY4" fmla="*/ 462344 h 880396"/>
              <a:gd name="connsiteX5" fmla="*/ 2828414 w 2837034"/>
              <a:gd name="connsiteY5" fmla="*/ 462344 h 880396"/>
              <a:gd name="connsiteX6" fmla="*/ 2448271 w 2837034"/>
              <a:gd name="connsiteY6" fmla="*/ 870013 h 880396"/>
              <a:gd name="connsiteX7" fmla="*/ 2424459 w 2837034"/>
              <a:gd name="connsiteY7" fmla="*/ 880396 h 880396"/>
              <a:gd name="connsiteX8" fmla="*/ 32636 w 2837034"/>
              <a:gd name="connsiteY8" fmla="*/ 880396 h 880396"/>
              <a:gd name="connsiteX9" fmla="*/ 8824 w 2837034"/>
              <a:gd name="connsiteY9" fmla="*/ 825722 h 880396"/>
              <a:gd name="connsiteX10" fmla="*/ 347628 w 2837034"/>
              <a:gd name="connsiteY10" fmla="*/ 462439 h 880396"/>
              <a:gd name="connsiteX11" fmla="*/ 347628 w 2837034"/>
              <a:gd name="connsiteY11" fmla="*/ 418052 h 880396"/>
              <a:gd name="connsiteX12" fmla="*/ 8824 w 2837034"/>
              <a:gd name="connsiteY12" fmla="*/ 54673 h 880396"/>
              <a:gd name="connsiteX13" fmla="*/ 32636 w 2837034"/>
              <a:gd name="connsiteY13" fmla="*/ 0 h 88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034" h="880396">
                <a:moveTo>
                  <a:pt x="32636" y="0"/>
                </a:moveTo>
                <a:lnTo>
                  <a:pt x="2424364" y="0"/>
                </a:lnTo>
                <a:cubicBezTo>
                  <a:pt x="2433413" y="0"/>
                  <a:pt x="2441985" y="3810"/>
                  <a:pt x="2448176" y="10382"/>
                </a:cubicBezTo>
                <a:lnTo>
                  <a:pt x="2828319" y="417957"/>
                </a:lnTo>
                <a:cubicBezTo>
                  <a:pt x="2839939" y="430530"/>
                  <a:pt x="2839939" y="449866"/>
                  <a:pt x="2828319" y="462344"/>
                </a:cubicBezTo>
                <a:lnTo>
                  <a:pt x="2828414" y="462344"/>
                </a:lnTo>
                <a:lnTo>
                  <a:pt x="2448271" y="870013"/>
                </a:lnTo>
                <a:cubicBezTo>
                  <a:pt x="2442080" y="876681"/>
                  <a:pt x="2433508" y="880396"/>
                  <a:pt x="2424459" y="880396"/>
                </a:cubicBezTo>
                <a:lnTo>
                  <a:pt x="32636" y="880396"/>
                </a:lnTo>
                <a:cubicBezTo>
                  <a:pt x="4156" y="880396"/>
                  <a:pt x="-10607" y="846487"/>
                  <a:pt x="8824" y="825722"/>
                </a:cubicBezTo>
                <a:lnTo>
                  <a:pt x="347628" y="462439"/>
                </a:lnTo>
                <a:cubicBezTo>
                  <a:pt x="359248" y="449961"/>
                  <a:pt x="359248" y="430530"/>
                  <a:pt x="347628" y="418052"/>
                </a:cubicBezTo>
                <a:lnTo>
                  <a:pt x="8824" y="54673"/>
                </a:lnTo>
                <a:cubicBezTo>
                  <a:pt x="-10512" y="33909"/>
                  <a:pt x="4252" y="0"/>
                  <a:pt x="32636" y="0"/>
                </a:cubicBezTo>
                <a:close/>
              </a:path>
            </a:pathLst>
          </a:custGeom>
          <a:gradFill>
            <a:gsLst>
              <a:gs pos="0">
                <a:schemeClr val="tx2"/>
              </a:gs>
              <a:gs pos="100000">
                <a:srgbClr val="28AA3A"/>
              </a:gs>
            </a:gsLst>
            <a:lin ang="0" scaled="0"/>
          </a:gradFill>
        </p:spPr>
        <p:txBody>
          <a:bodyPr wrap="square" anchor="ctr">
            <a:noAutofit/>
          </a:bodyPr>
          <a:lstStyle>
            <a:lvl1pPr marL="0" indent="0" algn="ctr">
              <a:spcBef>
                <a:spcPts val="600"/>
              </a:spcBef>
              <a:buFont typeface="Arial" panose="020B0604020202020204" pitchFamily="34" charset="0"/>
              <a:buNone/>
              <a:defRPr sz="1300" b="1">
                <a:solidFill>
                  <a:schemeClr val="bg1"/>
                </a:solidFill>
                <a:latin typeface="Teva Sans" panose="020B0604030202020203" pitchFamily="34" charset="0"/>
              </a:defRPr>
            </a:lvl1pPr>
            <a:lvl2pPr marL="0" indent="0" algn="ctr">
              <a:spcBef>
                <a:spcPts val="600"/>
              </a:spcBef>
              <a:buFont typeface="Arial" panose="020B0604020202020204" pitchFamily="34" charset="0"/>
              <a:buNone/>
              <a:defRPr sz="1300" b="1">
                <a:solidFill>
                  <a:schemeClr val="bg1"/>
                </a:solidFill>
              </a:defRPr>
            </a:lvl2pPr>
            <a:lvl3pPr marL="0" indent="0" algn="ctr">
              <a:spcBef>
                <a:spcPts val="600"/>
              </a:spcBef>
              <a:buNone/>
              <a:defRPr sz="1300" b="1">
                <a:solidFill>
                  <a:schemeClr val="bg1"/>
                </a:solidFill>
              </a:defRPr>
            </a:lvl3pPr>
            <a:lvl4pPr marL="0" indent="0" algn="ctr">
              <a:spcBef>
                <a:spcPts val="600"/>
              </a:spcBef>
              <a:buNone/>
              <a:defRPr sz="1300" b="1">
                <a:solidFill>
                  <a:schemeClr val="bg1"/>
                </a:solidFill>
              </a:defRPr>
            </a:lvl4pPr>
            <a:lvl5pPr marL="0" indent="0" algn="ctr">
              <a:spcBef>
                <a:spcPts val="600"/>
              </a:spcBef>
              <a:buNone/>
              <a:defRPr sz="1300" b="1">
                <a:solidFill>
                  <a:schemeClr val="bg1"/>
                </a:solidFill>
              </a:defRPr>
            </a:lvl5pPr>
          </a:lstStyle>
          <a:p>
            <a:pPr lvl="0"/>
            <a:r>
              <a:rPr lang="de-DE" dirty="0"/>
              <a:t>Click to </a:t>
            </a:r>
            <a:r>
              <a:rPr lang="de-DE" dirty="0" err="1"/>
              <a:t>add</a:t>
            </a:r>
            <a:r>
              <a:rPr lang="de-DE" dirty="0"/>
              <a:t> </a:t>
            </a:r>
            <a:r>
              <a:rPr lang="de-DE" dirty="0" err="1"/>
              <a:t>text</a:t>
            </a:r>
            <a:endParaRPr lang="de-DE" dirty="0"/>
          </a:p>
        </p:txBody>
      </p:sp>
      <p:sp>
        <p:nvSpPr>
          <p:cNvPr id="36" name="Textplatzhalter 35">
            <a:extLst>
              <a:ext uri="{FF2B5EF4-FFF2-40B4-BE49-F238E27FC236}">
                <a16:creationId xmlns:a16="http://schemas.microsoft.com/office/drawing/2014/main" xmlns="" id="{E5AEF921-603E-FDF3-75AF-503B4DF0D6E4}"/>
              </a:ext>
            </a:extLst>
          </p:cNvPr>
          <p:cNvSpPr>
            <a:spLocks noGrp="1"/>
          </p:cNvSpPr>
          <p:nvPr>
            <p:ph type="body" sz="quarter" idx="14" hasCustomPrompt="1"/>
          </p:nvPr>
        </p:nvSpPr>
        <p:spPr>
          <a:xfrm>
            <a:off x="2440750" y="1395444"/>
            <a:ext cx="1895512" cy="588220"/>
          </a:xfrm>
          <a:custGeom>
            <a:avLst/>
            <a:gdLst>
              <a:gd name="connsiteX0" fmla="*/ 32636 w 2837034"/>
              <a:gd name="connsiteY0" fmla="*/ 0 h 880396"/>
              <a:gd name="connsiteX1" fmla="*/ 2424364 w 2837034"/>
              <a:gd name="connsiteY1" fmla="*/ 0 h 880396"/>
              <a:gd name="connsiteX2" fmla="*/ 2448176 w 2837034"/>
              <a:gd name="connsiteY2" fmla="*/ 10382 h 880396"/>
              <a:gd name="connsiteX3" fmla="*/ 2828319 w 2837034"/>
              <a:gd name="connsiteY3" fmla="*/ 417957 h 880396"/>
              <a:gd name="connsiteX4" fmla="*/ 2828319 w 2837034"/>
              <a:gd name="connsiteY4" fmla="*/ 462344 h 880396"/>
              <a:gd name="connsiteX5" fmla="*/ 2828414 w 2837034"/>
              <a:gd name="connsiteY5" fmla="*/ 462344 h 880396"/>
              <a:gd name="connsiteX6" fmla="*/ 2448271 w 2837034"/>
              <a:gd name="connsiteY6" fmla="*/ 870013 h 880396"/>
              <a:gd name="connsiteX7" fmla="*/ 2424459 w 2837034"/>
              <a:gd name="connsiteY7" fmla="*/ 880396 h 880396"/>
              <a:gd name="connsiteX8" fmla="*/ 32636 w 2837034"/>
              <a:gd name="connsiteY8" fmla="*/ 880396 h 880396"/>
              <a:gd name="connsiteX9" fmla="*/ 8824 w 2837034"/>
              <a:gd name="connsiteY9" fmla="*/ 825722 h 880396"/>
              <a:gd name="connsiteX10" fmla="*/ 347628 w 2837034"/>
              <a:gd name="connsiteY10" fmla="*/ 462439 h 880396"/>
              <a:gd name="connsiteX11" fmla="*/ 347628 w 2837034"/>
              <a:gd name="connsiteY11" fmla="*/ 418052 h 880396"/>
              <a:gd name="connsiteX12" fmla="*/ 8824 w 2837034"/>
              <a:gd name="connsiteY12" fmla="*/ 54673 h 880396"/>
              <a:gd name="connsiteX13" fmla="*/ 32636 w 2837034"/>
              <a:gd name="connsiteY13" fmla="*/ 0 h 88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034" h="880396">
                <a:moveTo>
                  <a:pt x="32636" y="0"/>
                </a:moveTo>
                <a:lnTo>
                  <a:pt x="2424364" y="0"/>
                </a:lnTo>
                <a:cubicBezTo>
                  <a:pt x="2433413" y="0"/>
                  <a:pt x="2441985" y="3810"/>
                  <a:pt x="2448176" y="10382"/>
                </a:cubicBezTo>
                <a:lnTo>
                  <a:pt x="2828319" y="417957"/>
                </a:lnTo>
                <a:cubicBezTo>
                  <a:pt x="2839939" y="430530"/>
                  <a:pt x="2839939" y="449866"/>
                  <a:pt x="2828319" y="462344"/>
                </a:cubicBezTo>
                <a:lnTo>
                  <a:pt x="2828414" y="462344"/>
                </a:lnTo>
                <a:lnTo>
                  <a:pt x="2448271" y="870013"/>
                </a:lnTo>
                <a:cubicBezTo>
                  <a:pt x="2442080" y="876681"/>
                  <a:pt x="2433508" y="880396"/>
                  <a:pt x="2424459" y="880396"/>
                </a:cubicBezTo>
                <a:lnTo>
                  <a:pt x="32636" y="880396"/>
                </a:lnTo>
                <a:cubicBezTo>
                  <a:pt x="4156" y="880396"/>
                  <a:pt x="-10607" y="846487"/>
                  <a:pt x="8824" y="825722"/>
                </a:cubicBezTo>
                <a:lnTo>
                  <a:pt x="347628" y="462439"/>
                </a:lnTo>
                <a:cubicBezTo>
                  <a:pt x="359248" y="449961"/>
                  <a:pt x="359248" y="430530"/>
                  <a:pt x="347628" y="418052"/>
                </a:cubicBezTo>
                <a:lnTo>
                  <a:pt x="8824" y="54673"/>
                </a:lnTo>
                <a:cubicBezTo>
                  <a:pt x="-10512" y="33909"/>
                  <a:pt x="4252" y="0"/>
                  <a:pt x="32636" y="0"/>
                </a:cubicBezTo>
                <a:close/>
              </a:path>
            </a:pathLst>
          </a:custGeom>
          <a:gradFill>
            <a:gsLst>
              <a:gs pos="100000">
                <a:srgbClr val="48B239"/>
              </a:gs>
              <a:gs pos="0">
                <a:srgbClr val="28AA3A"/>
              </a:gs>
            </a:gsLst>
            <a:lin ang="0" scaled="0"/>
          </a:gradFill>
        </p:spPr>
        <p:txBody>
          <a:bodyPr wrap="square" anchor="ctr">
            <a:noAutofit/>
          </a:bodyPr>
          <a:lstStyle>
            <a:lvl1pPr marL="0" indent="0" algn="ctr">
              <a:spcBef>
                <a:spcPts val="600"/>
              </a:spcBef>
              <a:buFont typeface="Arial" panose="020B0604020202020204" pitchFamily="34" charset="0"/>
              <a:buNone/>
              <a:defRPr sz="1300" b="1">
                <a:solidFill>
                  <a:schemeClr val="bg1"/>
                </a:solidFill>
                <a:latin typeface="Teva Sans" panose="020B0604030202020203" pitchFamily="34" charset="0"/>
              </a:defRPr>
            </a:lvl1pPr>
            <a:lvl2pPr marL="0" indent="0" algn="ctr">
              <a:spcBef>
                <a:spcPts val="600"/>
              </a:spcBef>
              <a:buFont typeface="Arial" panose="020B0604020202020204" pitchFamily="34" charset="0"/>
              <a:buNone/>
              <a:defRPr sz="1300" b="1">
                <a:solidFill>
                  <a:schemeClr val="bg1"/>
                </a:solidFill>
              </a:defRPr>
            </a:lvl2pPr>
            <a:lvl3pPr marL="0" indent="0" algn="ctr">
              <a:spcBef>
                <a:spcPts val="600"/>
              </a:spcBef>
              <a:buNone/>
              <a:defRPr sz="1300" b="1">
                <a:solidFill>
                  <a:schemeClr val="bg1"/>
                </a:solidFill>
              </a:defRPr>
            </a:lvl3pPr>
            <a:lvl4pPr marL="0" indent="0" algn="ctr">
              <a:spcBef>
                <a:spcPts val="600"/>
              </a:spcBef>
              <a:buNone/>
              <a:defRPr sz="1300" b="1">
                <a:solidFill>
                  <a:schemeClr val="bg1"/>
                </a:solidFill>
              </a:defRPr>
            </a:lvl4pPr>
            <a:lvl5pPr marL="0" indent="0" algn="ctr">
              <a:spcBef>
                <a:spcPts val="600"/>
              </a:spcBef>
              <a:buNone/>
              <a:defRPr sz="1300" b="1">
                <a:solidFill>
                  <a:schemeClr val="bg1"/>
                </a:solidFill>
              </a:defRPr>
            </a:lvl5pPr>
          </a:lstStyle>
          <a:p>
            <a:pPr lvl="0"/>
            <a:r>
              <a:rPr lang="de-DE" dirty="0"/>
              <a:t>Click to </a:t>
            </a:r>
            <a:r>
              <a:rPr lang="de-DE" dirty="0" err="1"/>
              <a:t>add</a:t>
            </a:r>
            <a:r>
              <a:rPr lang="de-DE" dirty="0"/>
              <a:t> </a:t>
            </a:r>
            <a:r>
              <a:rPr lang="de-DE" dirty="0" err="1"/>
              <a:t>text</a:t>
            </a:r>
            <a:endParaRPr lang="de-DE" dirty="0"/>
          </a:p>
        </p:txBody>
      </p:sp>
      <p:sp>
        <p:nvSpPr>
          <p:cNvPr id="37" name="Textplatzhalter 36">
            <a:extLst>
              <a:ext uri="{FF2B5EF4-FFF2-40B4-BE49-F238E27FC236}">
                <a16:creationId xmlns:a16="http://schemas.microsoft.com/office/drawing/2014/main" xmlns="" id="{5AF16E98-E2BB-CE99-74FE-763ABBD21C33}"/>
              </a:ext>
            </a:extLst>
          </p:cNvPr>
          <p:cNvSpPr>
            <a:spLocks noGrp="1"/>
          </p:cNvSpPr>
          <p:nvPr>
            <p:ph type="body" sz="quarter" idx="15" hasCustomPrompt="1"/>
          </p:nvPr>
        </p:nvSpPr>
        <p:spPr>
          <a:xfrm>
            <a:off x="4247172" y="1395444"/>
            <a:ext cx="1895512" cy="588220"/>
          </a:xfrm>
          <a:custGeom>
            <a:avLst/>
            <a:gdLst>
              <a:gd name="connsiteX0" fmla="*/ 32636 w 2837034"/>
              <a:gd name="connsiteY0" fmla="*/ 0 h 880396"/>
              <a:gd name="connsiteX1" fmla="*/ 2424364 w 2837034"/>
              <a:gd name="connsiteY1" fmla="*/ 0 h 880396"/>
              <a:gd name="connsiteX2" fmla="*/ 2448176 w 2837034"/>
              <a:gd name="connsiteY2" fmla="*/ 10382 h 880396"/>
              <a:gd name="connsiteX3" fmla="*/ 2828319 w 2837034"/>
              <a:gd name="connsiteY3" fmla="*/ 417957 h 880396"/>
              <a:gd name="connsiteX4" fmla="*/ 2828319 w 2837034"/>
              <a:gd name="connsiteY4" fmla="*/ 462344 h 880396"/>
              <a:gd name="connsiteX5" fmla="*/ 2828414 w 2837034"/>
              <a:gd name="connsiteY5" fmla="*/ 462344 h 880396"/>
              <a:gd name="connsiteX6" fmla="*/ 2448271 w 2837034"/>
              <a:gd name="connsiteY6" fmla="*/ 870013 h 880396"/>
              <a:gd name="connsiteX7" fmla="*/ 2424459 w 2837034"/>
              <a:gd name="connsiteY7" fmla="*/ 880396 h 880396"/>
              <a:gd name="connsiteX8" fmla="*/ 32636 w 2837034"/>
              <a:gd name="connsiteY8" fmla="*/ 880396 h 880396"/>
              <a:gd name="connsiteX9" fmla="*/ 8824 w 2837034"/>
              <a:gd name="connsiteY9" fmla="*/ 825722 h 880396"/>
              <a:gd name="connsiteX10" fmla="*/ 347628 w 2837034"/>
              <a:gd name="connsiteY10" fmla="*/ 462439 h 880396"/>
              <a:gd name="connsiteX11" fmla="*/ 347628 w 2837034"/>
              <a:gd name="connsiteY11" fmla="*/ 418052 h 880396"/>
              <a:gd name="connsiteX12" fmla="*/ 8824 w 2837034"/>
              <a:gd name="connsiteY12" fmla="*/ 54673 h 880396"/>
              <a:gd name="connsiteX13" fmla="*/ 32636 w 2837034"/>
              <a:gd name="connsiteY13" fmla="*/ 0 h 88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034" h="880396">
                <a:moveTo>
                  <a:pt x="32636" y="0"/>
                </a:moveTo>
                <a:lnTo>
                  <a:pt x="2424364" y="0"/>
                </a:lnTo>
                <a:cubicBezTo>
                  <a:pt x="2433413" y="0"/>
                  <a:pt x="2441985" y="3810"/>
                  <a:pt x="2448176" y="10382"/>
                </a:cubicBezTo>
                <a:lnTo>
                  <a:pt x="2828319" y="417957"/>
                </a:lnTo>
                <a:cubicBezTo>
                  <a:pt x="2839939" y="430530"/>
                  <a:pt x="2839939" y="449866"/>
                  <a:pt x="2828319" y="462344"/>
                </a:cubicBezTo>
                <a:lnTo>
                  <a:pt x="2828414" y="462344"/>
                </a:lnTo>
                <a:lnTo>
                  <a:pt x="2448271" y="870013"/>
                </a:lnTo>
                <a:cubicBezTo>
                  <a:pt x="2442080" y="876681"/>
                  <a:pt x="2433508" y="880396"/>
                  <a:pt x="2424459" y="880396"/>
                </a:cubicBezTo>
                <a:lnTo>
                  <a:pt x="32636" y="880396"/>
                </a:lnTo>
                <a:cubicBezTo>
                  <a:pt x="4156" y="880396"/>
                  <a:pt x="-10607" y="846487"/>
                  <a:pt x="8824" y="825722"/>
                </a:cubicBezTo>
                <a:lnTo>
                  <a:pt x="347628" y="462439"/>
                </a:lnTo>
                <a:cubicBezTo>
                  <a:pt x="359248" y="449961"/>
                  <a:pt x="359248" y="430530"/>
                  <a:pt x="347628" y="418052"/>
                </a:cubicBezTo>
                <a:lnTo>
                  <a:pt x="8824" y="54673"/>
                </a:lnTo>
                <a:cubicBezTo>
                  <a:pt x="-10512" y="33909"/>
                  <a:pt x="4252" y="0"/>
                  <a:pt x="32636" y="0"/>
                </a:cubicBezTo>
                <a:close/>
              </a:path>
            </a:pathLst>
          </a:custGeom>
          <a:gradFill>
            <a:gsLst>
              <a:gs pos="100000">
                <a:srgbClr val="61B839"/>
              </a:gs>
              <a:gs pos="0">
                <a:srgbClr val="48B239"/>
              </a:gs>
            </a:gsLst>
            <a:lin ang="0" scaled="0"/>
          </a:gradFill>
        </p:spPr>
        <p:txBody>
          <a:bodyPr wrap="square" anchor="ctr">
            <a:noAutofit/>
          </a:bodyPr>
          <a:lstStyle>
            <a:lvl1pPr marL="0" indent="0" algn="ctr">
              <a:spcBef>
                <a:spcPts val="600"/>
              </a:spcBef>
              <a:buFont typeface="Arial" panose="020B0604020202020204" pitchFamily="34" charset="0"/>
              <a:buNone/>
              <a:defRPr sz="1300" b="1">
                <a:solidFill>
                  <a:schemeClr val="bg1"/>
                </a:solidFill>
                <a:latin typeface="Teva Sans" panose="020B0604030202020203" pitchFamily="34" charset="0"/>
              </a:defRPr>
            </a:lvl1pPr>
            <a:lvl2pPr marL="0" indent="0" algn="ctr">
              <a:spcBef>
                <a:spcPts val="600"/>
              </a:spcBef>
              <a:buFont typeface="Arial" panose="020B0604020202020204" pitchFamily="34" charset="0"/>
              <a:buNone/>
              <a:defRPr sz="1300" b="1">
                <a:solidFill>
                  <a:schemeClr val="bg1"/>
                </a:solidFill>
              </a:defRPr>
            </a:lvl2pPr>
            <a:lvl3pPr marL="0" indent="0" algn="ctr">
              <a:spcBef>
                <a:spcPts val="600"/>
              </a:spcBef>
              <a:buNone/>
              <a:defRPr sz="1300" b="1">
                <a:solidFill>
                  <a:schemeClr val="bg1"/>
                </a:solidFill>
              </a:defRPr>
            </a:lvl3pPr>
            <a:lvl4pPr marL="0" indent="0" algn="ctr">
              <a:spcBef>
                <a:spcPts val="600"/>
              </a:spcBef>
              <a:buNone/>
              <a:defRPr sz="1300" b="1">
                <a:solidFill>
                  <a:schemeClr val="bg1"/>
                </a:solidFill>
              </a:defRPr>
            </a:lvl4pPr>
            <a:lvl5pPr marL="0" indent="0" algn="ctr">
              <a:spcBef>
                <a:spcPts val="600"/>
              </a:spcBef>
              <a:buNone/>
              <a:defRPr sz="1300" b="1">
                <a:solidFill>
                  <a:schemeClr val="bg1"/>
                </a:solidFill>
              </a:defRPr>
            </a:lvl5pPr>
          </a:lstStyle>
          <a:p>
            <a:pPr lvl="0"/>
            <a:r>
              <a:rPr lang="de-DE" dirty="0"/>
              <a:t>Click to </a:t>
            </a:r>
            <a:r>
              <a:rPr lang="de-DE" dirty="0" err="1"/>
              <a:t>add</a:t>
            </a:r>
            <a:r>
              <a:rPr lang="de-DE" dirty="0"/>
              <a:t> </a:t>
            </a:r>
            <a:r>
              <a:rPr lang="de-DE" dirty="0" err="1"/>
              <a:t>text</a:t>
            </a:r>
            <a:endParaRPr lang="de-DE" dirty="0"/>
          </a:p>
        </p:txBody>
      </p:sp>
      <p:sp>
        <p:nvSpPr>
          <p:cNvPr id="38" name="Textplatzhalter 37">
            <a:extLst>
              <a:ext uri="{FF2B5EF4-FFF2-40B4-BE49-F238E27FC236}">
                <a16:creationId xmlns:a16="http://schemas.microsoft.com/office/drawing/2014/main" xmlns="" id="{C2485605-43CE-B832-2D4F-FD0A4613B303}"/>
              </a:ext>
            </a:extLst>
          </p:cNvPr>
          <p:cNvSpPr>
            <a:spLocks noGrp="1"/>
          </p:cNvSpPr>
          <p:nvPr>
            <p:ph type="body" sz="quarter" idx="16" hasCustomPrompt="1"/>
          </p:nvPr>
        </p:nvSpPr>
        <p:spPr>
          <a:xfrm>
            <a:off x="6053594" y="1395444"/>
            <a:ext cx="1895512" cy="588220"/>
          </a:xfrm>
          <a:custGeom>
            <a:avLst/>
            <a:gdLst>
              <a:gd name="connsiteX0" fmla="*/ 32636 w 2837034"/>
              <a:gd name="connsiteY0" fmla="*/ 0 h 880396"/>
              <a:gd name="connsiteX1" fmla="*/ 2424364 w 2837034"/>
              <a:gd name="connsiteY1" fmla="*/ 0 h 880396"/>
              <a:gd name="connsiteX2" fmla="*/ 2448176 w 2837034"/>
              <a:gd name="connsiteY2" fmla="*/ 10382 h 880396"/>
              <a:gd name="connsiteX3" fmla="*/ 2828319 w 2837034"/>
              <a:gd name="connsiteY3" fmla="*/ 417957 h 880396"/>
              <a:gd name="connsiteX4" fmla="*/ 2828319 w 2837034"/>
              <a:gd name="connsiteY4" fmla="*/ 462344 h 880396"/>
              <a:gd name="connsiteX5" fmla="*/ 2828414 w 2837034"/>
              <a:gd name="connsiteY5" fmla="*/ 462344 h 880396"/>
              <a:gd name="connsiteX6" fmla="*/ 2448271 w 2837034"/>
              <a:gd name="connsiteY6" fmla="*/ 870013 h 880396"/>
              <a:gd name="connsiteX7" fmla="*/ 2424459 w 2837034"/>
              <a:gd name="connsiteY7" fmla="*/ 880396 h 880396"/>
              <a:gd name="connsiteX8" fmla="*/ 32636 w 2837034"/>
              <a:gd name="connsiteY8" fmla="*/ 880396 h 880396"/>
              <a:gd name="connsiteX9" fmla="*/ 8824 w 2837034"/>
              <a:gd name="connsiteY9" fmla="*/ 825722 h 880396"/>
              <a:gd name="connsiteX10" fmla="*/ 347628 w 2837034"/>
              <a:gd name="connsiteY10" fmla="*/ 462439 h 880396"/>
              <a:gd name="connsiteX11" fmla="*/ 347628 w 2837034"/>
              <a:gd name="connsiteY11" fmla="*/ 418052 h 880396"/>
              <a:gd name="connsiteX12" fmla="*/ 8824 w 2837034"/>
              <a:gd name="connsiteY12" fmla="*/ 54673 h 880396"/>
              <a:gd name="connsiteX13" fmla="*/ 32636 w 2837034"/>
              <a:gd name="connsiteY13" fmla="*/ 0 h 88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034" h="880396">
                <a:moveTo>
                  <a:pt x="32636" y="0"/>
                </a:moveTo>
                <a:lnTo>
                  <a:pt x="2424364" y="0"/>
                </a:lnTo>
                <a:cubicBezTo>
                  <a:pt x="2433413" y="0"/>
                  <a:pt x="2441985" y="3810"/>
                  <a:pt x="2448176" y="10382"/>
                </a:cubicBezTo>
                <a:lnTo>
                  <a:pt x="2828319" y="417957"/>
                </a:lnTo>
                <a:cubicBezTo>
                  <a:pt x="2839939" y="430530"/>
                  <a:pt x="2839939" y="449866"/>
                  <a:pt x="2828319" y="462344"/>
                </a:cubicBezTo>
                <a:lnTo>
                  <a:pt x="2828414" y="462344"/>
                </a:lnTo>
                <a:lnTo>
                  <a:pt x="2448271" y="870013"/>
                </a:lnTo>
                <a:cubicBezTo>
                  <a:pt x="2442080" y="876681"/>
                  <a:pt x="2433508" y="880396"/>
                  <a:pt x="2424459" y="880396"/>
                </a:cubicBezTo>
                <a:lnTo>
                  <a:pt x="32636" y="880396"/>
                </a:lnTo>
                <a:cubicBezTo>
                  <a:pt x="4156" y="880396"/>
                  <a:pt x="-10607" y="846487"/>
                  <a:pt x="8824" y="825722"/>
                </a:cubicBezTo>
                <a:lnTo>
                  <a:pt x="347628" y="462439"/>
                </a:lnTo>
                <a:cubicBezTo>
                  <a:pt x="359248" y="449961"/>
                  <a:pt x="359248" y="430530"/>
                  <a:pt x="347628" y="418052"/>
                </a:cubicBezTo>
                <a:lnTo>
                  <a:pt x="8824" y="54673"/>
                </a:lnTo>
                <a:cubicBezTo>
                  <a:pt x="-10512" y="33909"/>
                  <a:pt x="4252" y="0"/>
                  <a:pt x="32636" y="0"/>
                </a:cubicBezTo>
                <a:close/>
              </a:path>
            </a:pathLst>
          </a:custGeom>
          <a:gradFill>
            <a:gsLst>
              <a:gs pos="100000">
                <a:srgbClr val="7CBF38"/>
              </a:gs>
              <a:gs pos="0">
                <a:srgbClr val="61B839"/>
              </a:gs>
            </a:gsLst>
            <a:lin ang="0" scaled="0"/>
          </a:gradFill>
        </p:spPr>
        <p:txBody>
          <a:bodyPr wrap="square" anchor="ctr">
            <a:noAutofit/>
          </a:bodyPr>
          <a:lstStyle>
            <a:lvl1pPr marL="0" indent="0" algn="ctr">
              <a:spcBef>
                <a:spcPts val="600"/>
              </a:spcBef>
              <a:buFont typeface="Arial" panose="020B0604020202020204" pitchFamily="34" charset="0"/>
              <a:buNone/>
              <a:defRPr sz="1300" b="1">
                <a:solidFill>
                  <a:schemeClr val="bg1"/>
                </a:solidFill>
                <a:latin typeface="Teva Sans" panose="020B0604030202020203" pitchFamily="34" charset="0"/>
              </a:defRPr>
            </a:lvl1pPr>
            <a:lvl2pPr marL="0" indent="0" algn="ctr">
              <a:spcBef>
                <a:spcPts val="600"/>
              </a:spcBef>
              <a:buFont typeface="Arial" panose="020B0604020202020204" pitchFamily="34" charset="0"/>
              <a:buNone/>
              <a:defRPr sz="1300" b="1">
                <a:solidFill>
                  <a:schemeClr val="bg1"/>
                </a:solidFill>
              </a:defRPr>
            </a:lvl2pPr>
            <a:lvl3pPr marL="0" indent="0" algn="ctr">
              <a:spcBef>
                <a:spcPts val="600"/>
              </a:spcBef>
              <a:buNone/>
              <a:defRPr sz="1300" b="1">
                <a:solidFill>
                  <a:schemeClr val="bg1"/>
                </a:solidFill>
              </a:defRPr>
            </a:lvl3pPr>
            <a:lvl4pPr marL="0" indent="0" algn="ctr">
              <a:spcBef>
                <a:spcPts val="600"/>
              </a:spcBef>
              <a:buNone/>
              <a:defRPr sz="1300" b="1">
                <a:solidFill>
                  <a:schemeClr val="bg1"/>
                </a:solidFill>
              </a:defRPr>
            </a:lvl4pPr>
            <a:lvl5pPr marL="0" indent="0" algn="ctr">
              <a:spcBef>
                <a:spcPts val="600"/>
              </a:spcBef>
              <a:buNone/>
              <a:defRPr sz="1300" b="1">
                <a:solidFill>
                  <a:schemeClr val="bg1"/>
                </a:solidFill>
              </a:defRPr>
            </a:lvl5pPr>
          </a:lstStyle>
          <a:p>
            <a:pPr lvl="0"/>
            <a:r>
              <a:rPr lang="de-DE" dirty="0"/>
              <a:t>Click to </a:t>
            </a:r>
            <a:r>
              <a:rPr lang="de-DE" dirty="0" err="1"/>
              <a:t>add</a:t>
            </a:r>
            <a:r>
              <a:rPr lang="de-DE" dirty="0"/>
              <a:t> </a:t>
            </a:r>
            <a:r>
              <a:rPr lang="de-DE" dirty="0" err="1"/>
              <a:t>text</a:t>
            </a:r>
            <a:endParaRPr lang="de-DE" dirty="0"/>
          </a:p>
        </p:txBody>
      </p:sp>
      <p:sp>
        <p:nvSpPr>
          <p:cNvPr id="39" name="Textplatzhalter 38">
            <a:extLst>
              <a:ext uri="{FF2B5EF4-FFF2-40B4-BE49-F238E27FC236}">
                <a16:creationId xmlns:a16="http://schemas.microsoft.com/office/drawing/2014/main" xmlns="" id="{A7827CA1-A707-2296-0556-D148014AAF33}"/>
              </a:ext>
            </a:extLst>
          </p:cNvPr>
          <p:cNvSpPr>
            <a:spLocks noGrp="1"/>
          </p:cNvSpPr>
          <p:nvPr>
            <p:ph type="body" sz="quarter" idx="17" hasCustomPrompt="1"/>
          </p:nvPr>
        </p:nvSpPr>
        <p:spPr>
          <a:xfrm>
            <a:off x="7860016" y="1395444"/>
            <a:ext cx="1895512" cy="588220"/>
          </a:xfrm>
          <a:custGeom>
            <a:avLst/>
            <a:gdLst>
              <a:gd name="connsiteX0" fmla="*/ 32636 w 2837034"/>
              <a:gd name="connsiteY0" fmla="*/ 0 h 880396"/>
              <a:gd name="connsiteX1" fmla="*/ 2424364 w 2837034"/>
              <a:gd name="connsiteY1" fmla="*/ 0 h 880396"/>
              <a:gd name="connsiteX2" fmla="*/ 2448176 w 2837034"/>
              <a:gd name="connsiteY2" fmla="*/ 10382 h 880396"/>
              <a:gd name="connsiteX3" fmla="*/ 2828319 w 2837034"/>
              <a:gd name="connsiteY3" fmla="*/ 417957 h 880396"/>
              <a:gd name="connsiteX4" fmla="*/ 2828319 w 2837034"/>
              <a:gd name="connsiteY4" fmla="*/ 462344 h 880396"/>
              <a:gd name="connsiteX5" fmla="*/ 2828414 w 2837034"/>
              <a:gd name="connsiteY5" fmla="*/ 462344 h 880396"/>
              <a:gd name="connsiteX6" fmla="*/ 2448271 w 2837034"/>
              <a:gd name="connsiteY6" fmla="*/ 870013 h 880396"/>
              <a:gd name="connsiteX7" fmla="*/ 2424459 w 2837034"/>
              <a:gd name="connsiteY7" fmla="*/ 880396 h 880396"/>
              <a:gd name="connsiteX8" fmla="*/ 32636 w 2837034"/>
              <a:gd name="connsiteY8" fmla="*/ 880396 h 880396"/>
              <a:gd name="connsiteX9" fmla="*/ 8824 w 2837034"/>
              <a:gd name="connsiteY9" fmla="*/ 825722 h 880396"/>
              <a:gd name="connsiteX10" fmla="*/ 347628 w 2837034"/>
              <a:gd name="connsiteY10" fmla="*/ 462439 h 880396"/>
              <a:gd name="connsiteX11" fmla="*/ 347628 w 2837034"/>
              <a:gd name="connsiteY11" fmla="*/ 418052 h 880396"/>
              <a:gd name="connsiteX12" fmla="*/ 8824 w 2837034"/>
              <a:gd name="connsiteY12" fmla="*/ 54673 h 880396"/>
              <a:gd name="connsiteX13" fmla="*/ 32636 w 2837034"/>
              <a:gd name="connsiteY13" fmla="*/ 0 h 88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034" h="880396">
                <a:moveTo>
                  <a:pt x="32636" y="0"/>
                </a:moveTo>
                <a:lnTo>
                  <a:pt x="2424364" y="0"/>
                </a:lnTo>
                <a:cubicBezTo>
                  <a:pt x="2433413" y="0"/>
                  <a:pt x="2441985" y="3810"/>
                  <a:pt x="2448176" y="10382"/>
                </a:cubicBezTo>
                <a:lnTo>
                  <a:pt x="2828319" y="417957"/>
                </a:lnTo>
                <a:cubicBezTo>
                  <a:pt x="2839939" y="430530"/>
                  <a:pt x="2839939" y="449866"/>
                  <a:pt x="2828319" y="462344"/>
                </a:cubicBezTo>
                <a:lnTo>
                  <a:pt x="2828414" y="462344"/>
                </a:lnTo>
                <a:lnTo>
                  <a:pt x="2448271" y="870013"/>
                </a:lnTo>
                <a:cubicBezTo>
                  <a:pt x="2442080" y="876681"/>
                  <a:pt x="2433508" y="880396"/>
                  <a:pt x="2424459" y="880396"/>
                </a:cubicBezTo>
                <a:lnTo>
                  <a:pt x="32636" y="880396"/>
                </a:lnTo>
                <a:cubicBezTo>
                  <a:pt x="4156" y="880396"/>
                  <a:pt x="-10607" y="846487"/>
                  <a:pt x="8824" y="825722"/>
                </a:cubicBezTo>
                <a:lnTo>
                  <a:pt x="347628" y="462439"/>
                </a:lnTo>
                <a:cubicBezTo>
                  <a:pt x="359248" y="449961"/>
                  <a:pt x="359248" y="430530"/>
                  <a:pt x="347628" y="418052"/>
                </a:cubicBezTo>
                <a:lnTo>
                  <a:pt x="8824" y="54673"/>
                </a:lnTo>
                <a:cubicBezTo>
                  <a:pt x="-10512" y="33909"/>
                  <a:pt x="4252" y="0"/>
                  <a:pt x="32636" y="0"/>
                </a:cubicBezTo>
                <a:close/>
              </a:path>
            </a:pathLst>
          </a:custGeom>
          <a:gradFill>
            <a:gsLst>
              <a:gs pos="100000">
                <a:srgbClr val="96C537"/>
              </a:gs>
              <a:gs pos="0">
                <a:srgbClr val="7CBF38"/>
              </a:gs>
            </a:gsLst>
            <a:lin ang="0" scaled="0"/>
          </a:gradFill>
        </p:spPr>
        <p:txBody>
          <a:bodyPr wrap="square" anchor="ctr">
            <a:noAutofit/>
          </a:bodyPr>
          <a:lstStyle>
            <a:lvl1pPr marL="0" indent="0" algn="ctr">
              <a:spcBef>
                <a:spcPts val="600"/>
              </a:spcBef>
              <a:buFont typeface="Arial" panose="020B0604020202020204" pitchFamily="34" charset="0"/>
              <a:buNone/>
              <a:defRPr sz="1300" b="1">
                <a:solidFill>
                  <a:schemeClr val="bg1"/>
                </a:solidFill>
                <a:latin typeface="Teva Sans" panose="020B0604030202020203" pitchFamily="34" charset="0"/>
              </a:defRPr>
            </a:lvl1pPr>
            <a:lvl2pPr marL="0" indent="0" algn="ctr">
              <a:spcBef>
                <a:spcPts val="600"/>
              </a:spcBef>
              <a:buFont typeface="Arial" panose="020B0604020202020204" pitchFamily="34" charset="0"/>
              <a:buNone/>
              <a:defRPr sz="1300" b="1">
                <a:solidFill>
                  <a:schemeClr val="bg1"/>
                </a:solidFill>
              </a:defRPr>
            </a:lvl2pPr>
            <a:lvl3pPr marL="0" indent="0" algn="ctr">
              <a:spcBef>
                <a:spcPts val="600"/>
              </a:spcBef>
              <a:buNone/>
              <a:defRPr sz="1300" b="1">
                <a:solidFill>
                  <a:schemeClr val="bg1"/>
                </a:solidFill>
              </a:defRPr>
            </a:lvl3pPr>
            <a:lvl4pPr marL="0" indent="0" algn="ctr">
              <a:spcBef>
                <a:spcPts val="600"/>
              </a:spcBef>
              <a:buNone/>
              <a:defRPr sz="1300" b="1">
                <a:solidFill>
                  <a:schemeClr val="bg1"/>
                </a:solidFill>
              </a:defRPr>
            </a:lvl4pPr>
            <a:lvl5pPr marL="0" indent="0" algn="ctr">
              <a:spcBef>
                <a:spcPts val="600"/>
              </a:spcBef>
              <a:buNone/>
              <a:defRPr sz="1300" b="1">
                <a:solidFill>
                  <a:schemeClr val="bg1"/>
                </a:solidFill>
              </a:defRPr>
            </a:lvl5pPr>
          </a:lstStyle>
          <a:p>
            <a:pPr lvl="0"/>
            <a:r>
              <a:rPr lang="de-DE" dirty="0"/>
              <a:t>Click to </a:t>
            </a:r>
            <a:r>
              <a:rPr lang="de-DE" dirty="0" err="1"/>
              <a:t>add</a:t>
            </a:r>
            <a:r>
              <a:rPr lang="de-DE" dirty="0"/>
              <a:t> </a:t>
            </a:r>
            <a:r>
              <a:rPr lang="de-DE" dirty="0" err="1"/>
              <a:t>text</a:t>
            </a:r>
            <a:endParaRPr lang="de-DE" dirty="0"/>
          </a:p>
        </p:txBody>
      </p:sp>
      <p:sp>
        <p:nvSpPr>
          <p:cNvPr id="40" name="Textplatzhalter 39">
            <a:extLst>
              <a:ext uri="{FF2B5EF4-FFF2-40B4-BE49-F238E27FC236}">
                <a16:creationId xmlns:a16="http://schemas.microsoft.com/office/drawing/2014/main" xmlns="" id="{74790A9F-B4C0-AC7E-9FDE-A12F39336C3A}"/>
              </a:ext>
            </a:extLst>
          </p:cNvPr>
          <p:cNvSpPr>
            <a:spLocks noGrp="1"/>
          </p:cNvSpPr>
          <p:nvPr>
            <p:ph type="body" sz="quarter" idx="18" hasCustomPrompt="1"/>
          </p:nvPr>
        </p:nvSpPr>
        <p:spPr>
          <a:xfrm>
            <a:off x="9666438" y="1395444"/>
            <a:ext cx="1895512" cy="588220"/>
          </a:xfrm>
          <a:custGeom>
            <a:avLst/>
            <a:gdLst>
              <a:gd name="connsiteX0" fmla="*/ 32636 w 2837034"/>
              <a:gd name="connsiteY0" fmla="*/ 0 h 880396"/>
              <a:gd name="connsiteX1" fmla="*/ 2424364 w 2837034"/>
              <a:gd name="connsiteY1" fmla="*/ 0 h 880396"/>
              <a:gd name="connsiteX2" fmla="*/ 2448176 w 2837034"/>
              <a:gd name="connsiteY2" fmla="*/ 10382 h 880396"/>
              <a:gd name="connsiteX3" fmla="*/ 2828319 w 2837034"/>
              <a:gd name="connsiteY3" fmla="*/ 417957 h 880396"/>
              <a:gd name="connsiteX4" fmla="*/ 2828319 w 2837034"/>
              <a:gd name="connsiteY4" fmla="*/ 462344 h 880396"/>
              <a:gd name="connsiteX5" fmla="*/ 2828414 w 2837034"/>
              <a:gd name="connsiteY5" fmla="*/ 462344 h 880396"/>
              <a:gd name="connsiteX6" fmla="*/ 2448271 w 2837034"/>
              <a:gd name="connsiteY6" fmla="*/ 870013 h 880396"/>
              <a:gd name="connsiteX7" fmla="*/ 2424459 w 2837034"/>
              <a:gd name="connsiteY7" fmla="*/ 880396 h 880396"/>
              <a:gd name="connsiteX8" fmla="*/ 32636 w 2837034"/>
              <a:gd name="connsiteY8" fmla="*/ 880396 h 880396"/>
              <a:gd name="connsiteX9" fmla="*/ 8824 w 2837034"/>
              <a:gd name="connsiteY9" fmla="*/ 825722 h 880396"/>
              <a:gd name="connsiteX10" fmla="*/ 347628 w 2837034"/>
              <a:gd name="connsiteY10" fmla="*/ 462439 h 880396"/>
              <a:gd name="connsiteX11" fmla="*/ 347628 w 2837034"/>
              <a:gd name="connsiteY11" fmla="*/ 418052 h 880396"/>
              <a:gd name="connsiteX12" fmla="*/ 8824 w 2837034"/>
              <a:gd name="connsiteY12" fmla="*/ 54673 h 880396"/>
              <a:gd name="connsiteX13" fmla="*/ 32636 w 2837034"/>
              <a:gd name="connsiteY13" fmla="*/ 0 h 880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7034" h="880396">
                <a:moveTo>
                  <a:pt x="32636" y="0"/>
                </a:moveTo>
                <a:lnTo>
                  <a:pt x="2424364" y="0"/>
                </a:lnTo>
                <a:cubicBezTo>
                  <a:pt x="2433413" y="0"/>
                  <a:pt x="2441985" y="3810"/>
                  <a:pt x="2448176" y="10382"/>
                </a:cubicBezTo>
                <a:lnTo>
                  <a:pt x="2828319" y="417957"/>
                </a:lnTo>
                <a:cubicBezTo>
                  <a:pt x="2839939" y="430530"/>
                  <a:pt x="2839939" y="449866"/>
                  <a:pt x="2828319" y="462344"/>
                </a:cubicBezTo>
                <a:lnTo>
                  <a:pt x="2828414" y="462344"/>
                </a:lnTo>
                <a:lnTo>
                  <a:pt x="2448271" y="870013"/>
                </a:lnTo>
                <a:cubicBezTo>
                  <a:pt x="2442080" y="876681"/>
                  <a:pt x="2433508" y="880396"/>
                  <a:pt x="2424459" y="880396"/>
                </a:cubicBezTo>
                <a:lnTo>
                  <a:pt x="32636" y="880396"/>
                </a:lnTo>
                <a:cubicBezTo>
                  <a:pt x="4156" y="880396"/>
                  <a:pt x="-10607" y="846487"/>
                  <a:pt x="8824" y="825722"/>
                </a:cubicBezTo>
                <a:lnTo>
                  <a:pt x="347628" y="462439"/>
                </a:lnTo>
                <a:cubicBezTo>
                  <a:pt x="359248" y="449961"/>
                  <a:pt x="359248" y="430530"/>
                  <a:pt x="347628" y="418052"/>
                </a:cubicBezTo>
                <a:lnTo>
                  <a:pt x="8824" y="54673"/>
                </a:lnTo>
                <a:cubicBezTo>
                  <a:pt x="-10512" y="33909"/>
                  <a:pt x="4252" y="0"/>
                  <a:pt x="32636" y="0"/>
                </a:cubicBezTo>
                <a:close/>
              </a:path>
            </a:pathLst>
          </a:custGeom>
          <a:gradFill>
            <a:gsLst>
              <a:gs pos="100000">
                <a:schemeClr val="accent1"/>
              </a:gs>
              <a:gs pos="47000">
                <a:srgbClr val="96C537"/>
              </a:gs>
            </a:gsLst>
            <a:lin ang="0" scaled="0"/>
          </a:gradFill>
        </p:spPr>
        <p:txBody>
          <a:bodyPr wrap="square" anchor="ctr">
            <a:noAutofit/>
          </a:bodyPr>
          <a:lstStyle>
            <a:lvl1pPr marL="0" indent="0" algn="ctr">
              <a:spcBef>
                <a:spcPts val="600"/>
              </a:spcBef>
              <a:buFont typeface="Arial" panose="020B0604020202020204" pitchFamily="34" charset="0"/>
              <a:buNone/>
              <a:defRPr sz="1300" b="1">
                <a:solidFill>
                  <a:schemeClr val="bg1"/>
                </a:solidFill>
                <a:latin typeface="Teva Sans" panose="020B0604030202020203" pitchFamily="34" charset="0"/>
              </a:defRPr>
            </a:lvl1pPr>
            <a:lvl2pPr marL="0" indent="0" algn="ctr">
              <a:spcBef>
                <a:spcPts val="600"/>
              </a:spcBef>
              <a:buFont typeface="Arial" panose="020B0604020202020204" pitchFamily="34" charset="0"/>
              <a:buNone/>
              <a:defRPr sz="1300" b="1">
                <a:solidFill>
                  <a:schemeClr val="bg1"/>
                </a:solidFill>
              </a:defRPr>
            </a:lvl2pPr>
            <a:lvl3pPr marL="0" indent="0" algn="ctr">
              <a:spcBef>
                <a:spcPts val="600"/>
              </a:spcBef>
              <a:buNone/>
              <a:defRPr sz="1300" b="1">
                <a:solidFill>
                  <a:schemeClr val="bg1"/>
                </a:solidFill>
              </a:defRPr>
            </a:lvl3pPr>
            <a:lvl4pPr marL="0" indent="0" algn="ctr">
              <a:spcBef>
                <a:spcPts val="600"/>
              </a:spcBef>
              <a:buNone/>
              <a:defRPr sz="1300" b="1">
                <a:solidFill>
                  <a:schemeClr val="bg1"/>
                </a:solidFill>
              </a:defRPr>
            </a:lvl4pPr>
            <a:lvl5pPr marL="0" indent="0" algn="ctr">
              <a:spcBef>
                <a:spcPts val="600"/>
              </a:spcBef>
              <a:buNone/>
              <a:defRPr sz="1300" b="1">
                <a:solidFill>
                  <a:schemeClr val="bg1"/>
                </a:solidFill>
              </a:defRPr>
            </a:lvl5pPr>
          </a:lstStyle>
          <a:p>
            <a:pPr lvl="0"/>
            <a:r>
              <a:rPr lang="de-DE" dirty="0"/>
              <a:t>Click to </a:t>
            </a:r>
            <a:r>
              <a:rPr lang="de-DE" dirty="0" err="1"/>
              <a:t>add</a:t>
            </a:r>
            <a:r>
              <a:rPr lang="de-DE" dirty="0"/>
              <a:t> </a:t>
            </a:r>
            <a:r>
              <a:rPr lang="de-DE" dirty="0" err="1"/>
              <a:t>text</a:t>
            </a:r>
            <a:endParaRPr lang="de-DE" dirty="0"/>
          </a:p>
        </p:txBody>
      </p:sp>
      <p:sp>
        <p:nvSpPr>
          <p:cNvPr id="41" name="Textplatzhalter 17">
            <a:extLst>
              <a:ext uri="{FF2B5EF4-FFF2-40B4-BE49-F238E27FC236}">
                <a16:creationId xmlns:a16="http://schemas.microsoft.com/office/drawing/2014/main" xmlns="" id="{DD5A0110-673A-3415-B2AE-85070C63814E}"/>
              </a:ext>
            </a:extLst>
          </p:cNvPr>
          <p:cNvSpPr>
            <a:spLocks noGrp="1"/>
          </p:cNvSpPr>
          <p:nvPr>
            <p:ph type="body" sz="quarter" idx="19"/>
          </p:nvPr>
        </p:nvSpPr>
        <p:spPr>
          <a:xfrm>
            <a:off x="634328" y="2181640"/>
            <a:ext cx="1648234" cy="75093"/>
          </a:xfrm>
          <a:solidFill>
            <a:schemeClr val="tx2"/>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18" name="Textplatzhalter 17">
            <a:extLst>
              <a:ext uri="{FF2B5EF4-FFF2-40B4-BE49-F238E27FC236}">
                <a16:creationId xmlns:a16="http://schemas.microsoft.com/office/drawing/2014/main" xmlns="" id="{278D6A12-F00A-6225-A75B-E998B6490AB9}"/>
              </a:ext>
            </a:extLst>
          </p:cNvPr>
          <p:cNvSpPr>
            <a:spLocks noGrp="1"/>
          </p:cNvSpPr>
          <p:nvPr>
            <p:ph type="body" sz="quarter" idx="12" hasCustomPrompt="1"/>
          </p:nvPr>
        </p:nvSpPr>
        <p:spPr>
          <a:xfrm>
            <a:off x="634328" y="2256733"/>
            <a:ext cx="1648234" cy="1937132"/>
          </a:xfrm>
          <a:solidFill>
            <a:schemeClr val="bg1"/>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solidFill>
                  <a:schemeClr val="tx2"/>
                </a:solidFill>
                <a:latin typeface="+mn-lt"/>
              </a:defRPr>
            </a:lvl1pPr>
            <a:lvl2pPr marL="0" indent="0" algn="ctr">
              <a:buFont typeface="Arial" panose="020B0604020202020204" pitchFamily="34" charset="0"/>
              <a:buNone/>
              <a:defRPr sz="1500" b="0">
                <a:solidFill>
                  <a:schemeClr val="accent3"/>
                </a:solidFill>
                <a:latin typeface="+mn-lt"/>
              </a:defRPr>
            </a:lvl2pPr>
            <a:lvl3pPr marL="0" indent="0" algn="ctr">
              <a:buNone/>
              <a:defRPr sz="15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46" name="Textplatzhalter 17">
            <a:extLst>
              <a:ext uri="{FF2B5EF4-FFF2-40B4-BE49-F238E27FC236}">
                <a16:creationId xmlns:a16="http://schemas.microsoft.com/office/drawing/2014/main" xmlns="" id="{AE79524F-AC65-B6B0-E6DA-07A7A25BB0A5}"/>
              </a:ext>
            </a:extLst>
          </p:cNvPr>
          <p:cNvSpPr>
            <a:spLocks noGrp="1"/>
          </p:cNvSpPr>
          <p:nvPr>
            <p:ph type="body" sz="quarter" idx="20"/>
          </p:nvPr>
        </p:nvSpPr>
        <p:spPr>
          <a:xfrm>
            <a:off x="2440750" y="2181640"/>
            <a:ext cx="1648234" cy="75093"/>
          </a:xfrm>
          <a:solidFill>
            <a:schemeClr val="tx2"/>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47" name="Textplatzhalter 17">
            <a:extLst>
              <a:ext uri="{FF2B5EF4-FFF2-40B4-BE49-F238E27FC236}">
                <a16:creationId xmlns:a16="http://schemas.microsoft.com/office/drawing/2014/main" xmlns="" id="{8749C91D-3CC7-5D9E-1FA7-A30AD21A6728}"/>
              </a:ext>
            </a:extLst>
          </p:cNvPr>
          <p:cNvSpPr>
            <a:spLocks noGrp="1"/>
          </p:cNvSpPr>
          <p:nvPr>
            <p:ph type="body" sz="quarter" idx="21" hasCustomPrompt="1"/>
          </p:nvPr>
        </p:nvSpPr>
        <p:spPr>
          <a:xfrm>
            <a:off x="2440750" y="2256733"/>
            <a:ext cx="1648234" cy="740849"/>
          </a:xfrm>
          <a:solidFill>
            <a:schemeClr val="bg1"/>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solidFill>
                  <a:schemeClr val="tx2"/>
                </a:solidFill>
                <a:latin typeface="+mn-lt"/>
              </a:defRPr>
            </a:lvl1pPr>
            <a:lvl2pPr marL="0" indent="0" algn="ctr">
              <a:buFont typeface="Arial" panose="020B0604020202020204" pitchFamily="34" charset="0"/>
              <a:buNone/>
              <a:defRPr sz="1500" b="0">
                <a:solidFill>
                  <a:schemeClr val="accent3"/>
                </a:solidFill>
                <a:latin typeface="+mn-lt"/>
              </a:defRPr>
            </a:lvl2pPr>
            <a:lvl3pPr marL="0" indent="0" algn="ctr">
              <a:buNone/>
              <a:defRPr sz="15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48" name="Textplatzhalter 17">
            <a:extLst>
              <a:ext uri="{FF2B5EF4-FFF2-40B4-BE49-F238E27FC236}">
                <a16:creationId xmlns:a16="http://schemas.microsoft.com/office/drawing/2014/main" xmlns="" id="{E92D9864-8E6E-0115-ABFE-5DE81DEB5B76}"/>
              </a:ext>
            </a:extLst>
          </p:cNvPr>
          <p:cNvSpPr>
            <a:spLocks noGrp="1"/>
          </p:cNvSpPr>
          <p:nvPr>
            <p:ph type="body" sz="quarter" idx="22"/>
          </p:nvPr>
        </p:nvSpPr>
        <p:spPr>
          <a:xfrm>
            <a:off x="4247172" y="2181640"/>
            <a:ext cx="1648234" cy="75093"/>
          </a:xfrm>
          <a:solidFill>
            <a:schemeClr val="tx2"/>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49" name="Textplatzhalter 17">
            <a:extLst>
              <a:ext uri="{FF2B5EF4-FFF2-40B4-BE49-F238E27FC236}">
                <a16:creationId xmlns:a16="http://schemas.microsoft.com/office/drawing/2014/main" xmlns="" id="{5369E930-1A0D-44D2-5EAE-A41C8ADFA491}"/>
              </a:ext>
            </a:extLst>
          </p:cNvPr>
          <p:cNvSpPr>
            <a:spLocks noGrp="1"/>
          </p:cNvSpPr>
          <p:nvPr>
            <p:ph type="body" sz="quarter" idx="23" hasCustomPrompt="1"/>
          </p:nvPr>
        </p:nvSpPr>
        <p:spPr>
          <a:xfrm>
            <a:off x="4247172" y="2256733"/>
            <a:ext cx="1648234" cy="1172267"/>
          </a:xfrm>
          <a:solidFill>
            <a:schemeClr val="bg1"/>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solidFill>
                  <a:schemeClr val="tx2"/>
                </a:solidFill>
                <a:latin typeface="+mn-lt"/>
              </a:defRPr>
            </a:lvl1pPr>
            <a:lvl2pPr marL="0" indent="0" algn="ctr">
              <a:buFont typeface="Arial" panose="020B0604020202020204" pitchFamily="34" charset="0"/>
              <a:buNone/>
              <a:defRPr sz="1500" b="0">
                <a:solidFill>
                  <a:schemeClr val="accent3"/>
                </a:solidFill>
                <a:latin typeface="+mn-lt"/>
              </a:defRPr>
            </a:lvl2pPr>
            <a:lvl3pPr marL="0" indent="0" algn="ctr">
              <a:buNone/>
              <a:defRPr sz="15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50" name="Textplatzhalter 17">
            <a:extLst>
              <a:ext uri="{FF2B5EF4-FFF2-40B4-BE49-F238E27FC236}">
                <a16:creationId xmlns:a16="http://schemas.microsoft.com/office/drawing/2014/main" xmlns="" id="{406C2A66-0794-10EA-5C60-756323DA207A}"/>
              </a:ext>
            </a:extLst>
          </p:cNvPr>
          <p:cNvSpPr>
            <a:spLocks noGrp="1"/>
          </p:cNvSpPr>
          <p:nvPr>
            <p:ph type="body" sz="quarter" idx="24"/>
          </p:nvPr>
        </p:nvSpPr>
        <p:spPr>
          <a:xfrm>
            <a:off x="6053594" y="2181640"/>
            <a:ext cx="1648234" cy="75093"/>
          </a:xfrm>
          <a:solidFill>
            <a:schemeClr val="accent3"/>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51" name="Textplatzhalter 17">
            <a:extLst>
              <a:ext uri="{FF2B5EF4-FFF2-40B4-BE49-F238E27FC236}">
                <a16:creationId xmlns:a16="http://schemas.microsoft.com/office/drawing/2014/main" xmlns="" id="{7BEC801A-A86F-1448-28FA-8427BD4C68AF}"/>
              </a:ext>
            </a:extLst>
          </p:cNvPr>
          <p:cNvSpPr>
            <a:spLocks noGrp="1"/>
          </p:cNvSpPr>
          <p:nvPr>
            <p:ph type="body" sz="quarter" idx="25" hasCustomPrompt="1"/>
          </p:nvPr>
        </p:nvSpPr>
        <p:spPr>
          <a:xfrm>
            <a:off x="6053594" y="2256733"/>
            <a:ext cx="1648234" cy="1536209"/>
          </a:xfrm>
          <a:solidFill>
            <a:schemeClr val="bg1"/>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solidFill>
                  <a:schemeClr val="tx2"/>
                </a:solidFill>
                <a:latin typeface="+mn-lt"/>
              </a:defRPr>
            </a:lvl1pPr>
            <a:lvl2pPr marL="0" indent="0" algn="ctr">
              <a:buFont typeface="Arial" panose="020B0604020202020204" pitchFamily="34" charset="0"/>
              <a:buNone/>
              <a:defRPr sz="1500" b="0">
                <a:solidFill>
                  <a:schemeClr val="accent3"/>
                </a:solidFill>
                <a:latin typeface="+mn-lt"/>
              </a:defRPr>
            </a:lvl2pPr>
            <a:lvl3pPr marL="0" indent="0" algn="ctr">
              <a:buNone/>
              <a:defRPr sz="15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52" name="Textplatzhalter 17">
            <a:extLst>
              <a:ext uri="{FF2B5EF4-FFF2-40B4-BE49-F238E27FC236}">
                <a16:creationId xmlns:a16="http://schemas.microsoft.com/office/drawing/2014/main" xmlns="" id="{B8FA636D-6A29-1914-B382-86CACC20D6A8}"/>
              </a:ext>
            </a:extLst>
          </p:cNvPr>
          <p:cNvSpPr>
            <a:spLocks noGrp="1"/>
          </p:cNvSpPr>
          <p:nvPr>
            <p:ph type="body" sz="quarter" idx="26"/>
          </p:nvPr>
        </p:nvSpPr>
        <p:spPr>
          <a:xfrm>
            <a:off x="7860016" y="2189652"/>
            <a:ext cx="1648234" cy="75093"/>
          </a:xfrm>
          <a:solidFill>
            <a:schemeClr val="accent4"/>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53" name="Textplatzhalter 17">
            <a:extLst>
              <a:ext uri="{FF2B5EF4-FFF2-40B4-BE49-F238E27FC236}">
                <a16:creationId xmlns:a16="http://schemas.microsoft.com/office/drawing/2014/main" xmlns="" id="{D4B1CA39-2975-A387-7887-84B5DE92DEE2}"/>
              </a:ext>
            </a:extLst>
          </p:cNvPr>
          <p:cNvSpPr>
            <a:spLocks noGrp="1"/>
          </p:cNvSpPr>
          <p:nvPr>
            <p:ph type="body" sz="quarter" idx="27" hasCustomPrompt="1"/>
          </p:nvPr>
        </p:nvSpPr>
        <p:spPr>
          <a:xfrm>
            <a:off x="7860016" y="2264744"/>
            <a:ext cx="1648234" cy="1684931"/>
          </a:xfrm>
          <a:solidFill>
            <a:schemeClr val="bg1"/>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solidFill>
                  <a:schemeClr val="tx2"/>
                </a:solidFill>
                <a:latin typeface="+mn-lt"/>
              </a:defRPr>
            </a:lvl1pPr>
            <a:lvl2pPr marL="0" indent="0" algn="ctr">
              <a:buFont typeface="Arial" panose="020B0604020202020204" pitchFamily="34" charset="0"/>
              <a:buNone/>
              <a:defRPr sz="1500" b="0">
                <a:solidFill>
                  <a:schemeClr val="accent3"/>
                </a:solidFill>
                <a:latin typeface="+mn-lt"/>
              </a:defRPr>
            </a:lvl2pPr>
            <a:lvl3pPr marL="0" indent="0" algn="ctr">
              <a:buNone/>
              <a:defRPr sz="15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54" name="Textplatzhalter 17">
            <a:extLst>
              <a:ext uri="{FF2B5EF4-FFF2-40B4-BE49-F238E27FC236}">
                <a16:creationId xmlns:a16="http://schemas.microsoft.com/office/drawing/2014/main" xmlns="" id="{83D882ED-1684-4023-8E56-1676758F9557}"/>
              </a:ext>
            </a:extLst>
          </p:cNvPr>
          <p:cNvSpPr>
            <a:spLocks noGrp="1"/>
          </p:cNvSpPr>
          <p:nvPr>
            <p:ph type="body" sz="quarter" idx="28"/>
          </p:nvPr>
        </p:nvSpPr>
        <p:spPr>
          <a:xfrm>
            <a:off x="9666438" y="2189652"/>
            <a:ext cx="1648234" cy="75093"/>
          </a:xfrm>
          <a:solidFill>
            <a:schemeClr val="accent4"/>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55" name="Textplatzhalter 17">
            <a:extLst>
              <a:ext uri="{FF2B5EF4-FFF2-40B4-BE49-F238E27FC236}">
                <a16:creationId xmlns:a16="http://schemas.microsoft.com/office/drawing/2014/main" xmlns="" id="{4DA8C98C-61E6-4A3F-4E98-BB9E3736774A}"/>
              </a:ext>
            </a:extLst>
          </p:cNvPr>
          <p:cNvSpPr>
            <a:spLocks noGrp="1"/>
          </p:cNvSpPr>
          <p:nvPr>
            <p:ph type="body" sz="quarter" idx="29" hasCustomPrompt="1"/>
          </p:nvPr>
        </p:nvSpPr>
        <p:spPr>
          <a:xfrm>
            <a:off x="9666438" y="2264744"/>
            <a:ext cx="1648234" cy="1909719"/>
          </a:xfrm>
          <a:solidFill>
            <a:schemeClr val="bg1"/>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solidFill>
                  <a:schemeClr val="tx2"/>
                </a:solidFill>
                <a:latin typeface="+mn-lt"/>
              </a:defRPr>
            </a:lvl1pPr>
            <a:lvl2pPr marL="0" indent="0" algn="ctr">
              <a:buFont typeface="Arial" panose="020B0604020202020204" pitchFamily="34" charset="0"/>
              <a:buNone/>
              <a:defRPr sz="1500" b="0">
                <a:solidFill>
                  <a:schemeClr val="accent3"/>
                </a:solidFill>
                <a:latin typeface="+mn-lt"/>
              </a:defRPr>
            </a:lvl2pPr>
            <a:lvl3pPr marL="0" indent="0" algn="ctr">
              <a:buNone/>
              <a:defRPr sz="15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56" name="Textplatzhalter 17">
            <a:extLst>
              <a:ext uri="{FF2B5EF4-FFF2-40B4-BE49-F238E27FC236}">
                <a16:creationId xmlns:a16="http://schemas.microsoft.com/office/drawing/2014/main" xmlns="" id="{3C469D1B-EF61-896A-3D82-97081F0AA2F6}"/>
              </a:ext>
            </a:extLst>
          </p:cNvPr>
          <p:cNvSpPr>
            <a:spLocks noGrp="1"/>
          </p:cNvSpPr>
          <p:nvPr>
            <p:ph type="body" sz="quarter" idx="30"/>
          </p:nvPr>
        </p:nvSpPr>
        <p:spPr>
          <a:xfrm>
            <a:off x="634328" y="4376678"/>
            <a:ext cx="1648234" cy="75093"/>
          </a:xfrm>
          <a:solidFill>
            <a:schemeClr val="accent3"/>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57" name="Textplatzhalter 17">
            <a:extLst>
              <a:ext uri="{FF2B5EF4-FFF2-40B4-BE49-F238E27FC236}">
                <a16:creationId xmlns:a16="http://schemas.microsoft.com/office/drawing/2014/main" xmlns="" id="{F0BD655D-3919-508E-F37E-247DE992FE42}"/>
              </a:ext>
            </a:extLst>
          </p:cNvPr>
          <p:cNvSpPr>
            <a:spLocks noGrp="1"/>
          </p:cNvSpPr>
          <p:nvPr>
            <p:ph type="body" sz="quarter" idx="31" hasCustomPrompt="1"/>
          </p:nvPr>
        </p:nvSpPr>
        <p:spPr>
          <a:xfrm>
            <a:off x="634328" y="4451771"/>
            <a:ext cx="1648234" cy="1575967"/>
          </a:xfrm>
          <a:solidFill>
            <a:schemeClr val="bg1"/>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solidFill>
                  <a:schemeClr val="tx2"/>
                </a:solidFill>
                <a:latin typeface="+mn-lt"/>
              </a:defRPr>
            </a:lvl1pPr>
            <a:lvl2pPr marL="0" indent="0" algn="ctr">
              <a:buFont typeface="Arial" panose="020B0604020202020204" pitchFamily="34" charset="0"/>
              <a:buNone/>
              <a:defRPr sz="1500" b="0">
                <a:solidFill>
                  <a:schemeClr val="accent3"/>
                </a:solidFill>
                <a:latin typeface="+mn-lt"/>
              </a:defRPr>
            </a:lvl2pPr>
            <a:lvl3pPr marL="0" indent="0" algn="ctr">
              <a:buNone/>
              <a:defRPr sz="15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58" name="Textplatzhalter 17">
            <a:extLst>
              <a:ext uri="{FF2B5EF4-FFF2-40B4-BE49-F238E27FC236}">
                <a16:creationId xmlns:a16="http://schemas.microsoft.com/office/drawing/2014/main" xmlns="" id="{3E41978B-B1A1-B492-BE25-C123CB8BE2CF}"/>
              </a:ext>
            </a:extLst>
          </p:cNvPr>
          <p:cNvSpPr>
            <a:spLocks noGrp="1"/>
          </p:cNvSpPr>
          <p:nvPr>
            <p:ph type="body" sz="quarter" idx="32"/>
          </p:nvPr>
        </p:nvSpPr>
        <p:spPr>
          <a:xfrm>
            <a:off x="2440750" y="4376678"/>
            <a:ext cx="1648234" cy="75093"/>
          </a:xfrm>
          <a:solidFill>
            <a:schemeClr val="tx2"/>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59" name="Textplatzhalter 17">
            <a:extLst>
              <a:ext uri="{FF2B5EF4-FFF2-40B4-BE49-F238E27FC236}">
                <a16:creationId xmlns:a16="http://schemas.microsoft.com/office/drawing/2014/main" xmlns="" id="{62B7BE67-12C5-6A29-5EC5-B0ED24B267F1}"/>
              </a:ext>
            </a:extLst>
          </p:cNvPr>
          <p:cNvSpPr>
            <a:spLocks noGrp="1"/>
          </p:cNvSpPr>
          <p:nvPr>
            <p:ph type="body" sz="quarter" idx="33" hasCustomPrompt="1"/>
          </p:nvPr>
        </p:nvSpPr>
        <p:spPr>
          <a:xfrm>
            <a:off x="2440750" y="4451771"/>
            <a:ext cx="1648234" cy="1575967"/>
          </a:xfrm>
          <a:solidFill>
            <a:schemeClr val="bg1"/>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solidFill>
                  <a:schemeClr val="tx2"/>
                </a:solidFill>
                <a:latin typeface="+mn-lt"/>
              </a:defRPr>
            </a:lvl1pPr>
            <a:lvl2pPr marL="0" indent="0" algn="ctr">
              <a:buFont typeface="Arial" panose="020B0604020202020204" pitchFamily="34" charset="0"/>
              <a:buNone/>
              <a:defRPr sz="1500" b="0">
                <a:solidFill>
                  <a:schemeClr val="accent3"/>
                </a:solidFill>
                <a:latin typeface="+mn-lt"/>
              </a:defRPr>
            </a:lvl2pPr>
            <a:lvl3pPr marL="0" indent="0" algn="ctr">
              <a:buNone/>
              <a:defRPr sz="15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60" name="Textplatzhalter 17">
            <a:extLst>
              <a:ext uri="{FF2B5EF4-FFF2-40B4-BE49-F238E27FC236}">
                <a16:creationId xmlns:a16="http://schemas.microsoft.com/office/drawing/2014/main" xmlns="" id="{D8277FD7-C1FD-BCDE-5E9C-1E5FAC14C137}"/>
              </a:ext>
            </a:extLst>
          </p:cNvPr>
          <p:cNvSpPr>
            <a:spLocks noGrp="1"/>
          </p:cNvSpPr>
          <p:nvPr>
            <p:ph type="body" sz="quarter" idx="34"/>
          </p:nvPr>
        </p:nvSpPr>
        <p:spPr>
          <a:xfrm>
            <a:off x="2440750" y="3152899"/>
            <a:ext cx="1648234" cy="75093"/>
          </a:xfrm>
          <a:solidFill>
            <a:schemeClr val="accent3"/>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61" name="Textplatzhalter 17">
            <a:extLst>
              <a:ext uri="{FF2B5EF4-FFF2-40B4-BE49-F238E27FC236}">
                <a16:creationId xmlns:a16="http://schemas.microsoft.com/office/drawing/2014/main" xmlns="" id="{9ACF0FDA-5BD3-73FE-E0CB-F96F339394E6}"/>
              </a:ext>
            </a:extLst>
          </p:cNvPr>
          <p:cNvSpPr>
            <a:spLocks noGrp="1"/>
          </p:cNvSpPr>
          <p:nvPr>
            <p:ph type="body" sz="quarter" idx="35" hasCustomPrompt="1"/>
          </p:nvPr>
        </p:nvSpPr>
        <p:spPr>
          <a:xfrm>
            <a:off x="2440750" y="3227993"/>
            <a:ext cx="1648234" cy="979590"/>
          </a:xfrm>
          <a:solidFill>
            <a:schemeClr val="bg1"/>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solidFill>
                  <a:schemeClr val="tx2"/>
                </a:solidFill>
                <a:latin typeface="+mn-lt"/>
              </a:defRPr>
            </a:lvl1pPr>
            <a:lvl2pPr marL="0" indent="0" algn="ctr">
              <a:buFont typeface="Arial" panose="020B0604020202020204" pitchFamily="34" charset="0"/>
              <a:buNone/>
              <a:defRPr sz="1500" b="0">
                <a:solidFill>
                  <a:schemeClr val="accent3"/>
                </a:solidFill>
                <a:latin typeface="+mn-lt"/>
              </a:defRPr>
            </a:lvl2pPr>
            <a:lvl3pPr marL="0" indent="0" algn="ctr">
              <a:buNone/>
              <a:defRPr sz="15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62" name="Textplatzhalter 17">
            <a:extLst>
              <a:ext uri="{FF2B5EF4-FFF2-40B4-BE49-F238E27FC236}">
                <a16:creationId xmlns:a16="http://schemas.microsoft.com/office/drawing/2014/main" xmlns="" id="{3637D785-A38C-D084-5249-9557B845ECF2}"/>
              </a:ext>
            </a:extLst>
          </p:cNvPr>
          <p:cNvSpPr>
            <a:spLocks noGrp="1"/>
          </p:cNvSpPr>
          <p:nvPr>
            <p:ph type="body" sz="quarter" idx="36"/>
          </p:nvPr>
        </p:nvSpPr>
        <p:spPr>
          <a:xfrm>
            <a:off x="4882587" y="5357465"/>
            <a:ext cx="900000" cy="75093"/>
          </a:xfrm>
          <a:solidFill>
            <a:schemeClr val="tx2"/>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63" name="Textplatzhalter 17">
            <a:extLst>
              <a:ext uri="{FF2B5EF4-FFF2-40B4-BE49-F238E27FC236}">
                <a16:creationId xmlns:a16="http://schemas.microsoft.com/office/drawing/2014/main" xmlns="" id="{833C22F3-2A60-5F12-DB11-2466F69F2FE6}"/>
              </a:ext>
            </a:extLst>
          </p:cNvPr>
          <p:cNvSpPr>
            <a:spLocks noGrp="1"/>
          </p:cNvSpPr>
          <p:nvPr>
            <p:ph type="body" sz="quarter" idx="37" hasCustomPrompt="1"/>
          </p:nvPr>
        </p:nvSpPr>
        <p:spPr>
          <a:xfrm>
            <a:off x="4882587" y="5432558"/>
            <a:ext cx="900000" cy="570585"/>
          </a:xfrm>
          <a:solidFill>
            <a:schemeClr val="bg1"/>
          </a:solidFill>
          <a:effectLst>
            <a:outerShdw blurRad="50800" dist="63500" dir="5400000" algn="t" rotWithShape="0">
              <a:prstClr val="black">
                <a:alpha val="10000"/>
              </a:prstClr>
            </a:outerShdw>
          </a:effectLst>
        </p:spPr>
        <p:txBody>
          <a:bodyPr lIns="0" tIns="0" rIns="0" bIns="0" anchor="ctr">
            <a:noAutofit/>
          </a:bodyPr>
          <a:lstStyle>
            <a:lvl1pPr marL="0" indent="0" algn="ctr">
              <a:spcBef>
                <a:spcPts val="600"/>
              </a:spcBef>
              <a:spcAft>
                <a:spcPts val="500"/>
              </a:spcAft>
              <a:buFont typeface="Arial" panose="020B0604020202020204" pitchFamily="34" charset="0"/>
              <a:buNone/>
              <a:defRPr sz="1200" b="0">
                <a:solidFill>
                  <a:schemeClr val="tx2"/>
                </a:solidFill>
                <a:latin typeface="+mn-lt"/>
              </a:defRPr>
            </a:lvl1pPr>
            <a:lvl2pPr marL="0" indent="0" algn="ctr">
              <a:buFont typeface="Arial" panose="020B0604020202020204" pitchFamily="34" charset="0"/>
              <a:buNone/>
              <a:defRPr sz="1200" b="0">
                <a:solidFill>
                  <a:schemeClr val="accent3"/>
                </a:solidFill>
                <a:latin typeface="+mn-lt"/>
              </a:defRPr>
            </a:lvl2pPr>
            <a:lvl3pPr marL="0" indent="0" algn="ctr">
              <a:buNone/>
              <a:defRPr sz="12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64" name="Textplatzhalter 17">
            <a:extLst>
              <a:ext uri="{FF2B5EF4-FFF2-40B4-BE49-F238E27FC236}">
                <a16:creationId xmlns:a16="http://schemas.microsoft.com/office/drawing/2014/main" xmlns="" id="{A6EB2E57-F6C4-5454-89EB-BB8F48A8BB61}"/>
              </a:ext>
            </a:extLst>
          </p:cNvPr>
          <p:cNvSpPr>
            <a:spLocks noGrp="1"/>
          </p:cNvSpPr>
          <p:nvPr>
            <p:ph type="body" sz="quarter" idx="38"/>
          </p:nvPr>
        </p:nvSpPr>
        <p:spPr>
          <a:xfrm>
            <a:off x="5919900" y="5358090"/>
            <a:ext cx="900000" cy="75093"/>
          </a:xfrm>
          <a:solidFill>
            <a:schemeClr val="accent3"/>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65" name="Textplatzhalter 17">
            <a:extLst>
              <a:ext uri="{FF2B5EF4-FFF2-40B4-BE49-F238E27FC236}">
                <a16:creationId xmlns:a16="http://schemas.microsoft.com/office/drawing/2014/main" xmlns="" id="{E581D0F0-B314-C8CB-C14F-AD9270415230}"/>
              </a:ext>
            </a:extLst>
          </p:cNvPr>
          <p:cNvSpPr>
            <a:spLocks noGrp="1"/>
          </p:cNvSpPr>
          <p:nvPr>
            <p:ph type="body" sz="quarter" idx="39" hasCustomPrompt="1"/>
          </p:nvPr>
        </p:nvSpPr>
        <p:spPr>
          <a:xfrm>
            <a:off x="5919900" y="5433183"/>
            <a:ext cx="900000" cy="570585"/>
          </a:xfrm>
          <a:solidFill>
            <a:schemeClr val="bg1"/>
          </a:solidFill>
          <a:effectLst>
            <a:outerShdw blurRad="50800" dist="63500" dir="5400000" algn="t" rotWithShape="0">
              <a:prstClr val="black">
                <a:alpha val="10000"/>
              </a:prstClr>
            </a:outerShdw>
          </a:effectLst>
        </p:spPr>
        <p:txBody>
          <a:bodyPr lIns="0" tIns="0" rIns="0" bIns="0" anchor="ctr">
            <a:noAutofit/>
          </a:bodyPr>
          <a:lstStyle>
            <a:lvl1pPr marL="0" indent="0" algn="ctr">
              <a:spcBef>
                <a:spcPts val="600"/>
              </a:spcBef>
              <a:spcAft>
                <a:spcPts val="500"/>
              </a:spcAft>
              <a:buFont typeface="Arial" panose="020B0604020202020204" pitchFamily="34" charset="0"/>
              <a:buNone/>
              <a:defRPr sz="1200" b="0">
                <a:solidFill>
                  <a:schemeClr val="tx2"/>
                </a:solidFill>
                <a:latin typeface="+mn-lt"/>
              </a:defRPr>
            </a:lvl1pPr>
            <a:lvl2pPr marL="0" indent="0" algn="ctr">
              <a:buFont typeface="Arial" panose="020B0604020202020204" pitchFamily="34" charset="0"/>
              <a:buNone/>
              <a:defRPr sz="1200" b="0">
                <a:solidFill>
                  <a:schemeClr val="accent3"/>
                </a:solidFill>
                <a:latin typeface="+mn-lt"/>
              </a:defRPr>
            </a:lvl2pPr>
            <a:lvl3pPr marL="0" indent="0" algn="ctr">
              <a:buNone/>
              <a:defRPr sz="1200" b="0">
                <a:solidFill>
                  <a:schemeClr val="accent4"/>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66" name="Textplatzhalter 17">
            <a:extLst>
              <a:ext uri="{FF2B5EF4-FFF2-40B4-BE49-F238E27FC236}">
                <a16:creationId xmlns:a16="http://schemas.microsoft.com/office/drawing/2014/main" xmlns="" id="{2CE41796-20F2-3264-0E5E-2B3B6E0D2792}"/>
              </a:ext>
            </a:extLst>
          </p:cNvPr>
          <p:cNvSpPr>
            <a:spLocks noGrp="1"/>
          </p:cNvSpPr>
          <p:nvPr>
            <p:ph type="body" sz="quarter" idx="40"/>
          </p:nvPr>
        </p:nvSpPr>
        <p:spPr>
          <a:xfrm>
            <a:off x="6960016" y="5357465"/>
            <a:ext cx="900000" cy="75093"/>
          </a:xfrm>
          <a:solidFill>
            <a:schemeClr val="accent4"/>
          </a:solidFill>
          <a:effectLst>
            <a:outerShdw blurRad="50800" dist="63500" dir="5400000" algn="t" rotWithShape="0">
              <a:prstClr val="black">
                <a:alpha val="10000"/>
              </a:prstClr>
            </a:outerShdw>
          </a:effectLst>
        </p:spPr>
        <p:txBody>
          <a:bodyPr lIns="0" tIns="144000" rIns="0" bIns="0">
            <a:noAutofit/>
          </a:bodyPr>
          <a:lstStyle>
            <a:lvl1pPr marL="0" indent="0" algn="ctr">
              <a:spcBef>
                <a:spcPts val="600"/>
              </a:spcBef>
              <a:spcAft>
                <a:spcPts val="500"/>
              </a:spcAft>
              <a:buFont typeface="Arial" panose="020B0604020202020204" pitchFamily="34" charset="0"/>
              <a:buNone/>
              <a:defRPr sz="1500" b="0">
                <a:noFill/>
                <a:latin typeface="+mn-lt"/>
              </a:defRPr>
            </a:lvl1pPr>
            <a:lvl2pPr marL="0" indent="0" algn="ctr">
              <a:buFont typeface="Arial" panose="020B0604020202020204" pitchFamily="34" charset="0"/>
              <a:buNone/>
              <a:defRPr sz="1500" b="0">
                <a:solidFill>
                  <a:schemeClr val="tx2"/>
                </a:solidFill>
                <a:latin typeface="+mn-lt"/>
              </a:defRPr>
            </a:lvl2pPr>
            <a:lvl3pPr marL="0" indent="0" algn="ctr">
              <a:buNone/>
              <a:defRPr sz="1500" b="0">
                <a:solidFill>
                  <a:schemeClr val="tx2"/>
                </a:solidFill>
                <a:latin typeface="+mn-lt"/>
              </a:defRPr>
            </a:lvl3pPr>
            <a:lvl4pPr marL="0" indent="0" algn="ctr">
              <a:buNone/>
              <a:defRPr sz="1500" b="0">
                <a:solidFill>
                  <a:schemeClr val="tx2"/>
                </a:solidFill>
                <a:latin typeface="+mn-lt"/>
              </a:defRPr>
            </a:lvl4pPr>
            <a:lvl5pPr marL="0" indent="0" algn="ctr">
              <a:buNone/>
              <a:defRPr sz="1500" b="0">
                <a:solidFill>
                  <a:schemeClr val="tx2"/>
                </a:solidFill>
                <a:latin typeface="+mn-lt"/>
              </a:defRPr>
            </a:lvl5pPr>
          </a:lstStyle>
          <a:p>
            <a:pPr lvl="0"/>
            <a:r>
              <a:rPr lang="en-US"/>
              <a:t>Click to edit Master text styles</a:t>
            </a:r>
          </a:p>
        </p:txBody>
      </p:sp>
      <p:sp>
        <p:nvSpPr>
          <p:cNvPr id="67" name="Textplatzhalter 17">
            <a:extLst>
              <a:ext uri="{FF2B5EF4-FFF2-40B4-BE49-F238E27FC236}">
                <a16:creationId xmlns:a16="http://schemas.microsoft.com/office/drawing/2014/main" xmlns="" id="{09A2F6D6-0F38-C177-9D0B-35B7F8234147}"/>
              </a:ext>
            </a:extLst>
          </p:cNvPr>
          <p:cNvSpPr>
            <a:spLocks noGrp="1"/>
          </p:cNvSpPr>
          <p:nvPr>
            <p:ph type="body" sz="quarter" idx="41" hasCustomPrompt="1"/>
          </p:nvPr>
        </p:nvSpPr>
        <p:spPr>
          <a:xfrm>
            <a:off x="6960016" y="5432558"/>
            <a:ext cx="900000" cy="570585"/>
          </a:xfrm>
          <a:solidFill>
            <a:schemeClr val="bg1"/>
          </a:solidFill>
          <a:effectLst>
            <a:outerShdw blurRad="50800" dist="63500" dir="5400000" algn="t" rotWithShape="0">
              <a:prstClr val="black">
                <a:alpha val="10000"/>
              </a:prstClr>
            </a:outerShdw>
          </a:effectLst>
        </p:spPr>
        <p:txBody>
          <a:bodyPr lIns="0" tIns="0" rIns="0" bIns="0" anchor="ctr">
            <a:noAutofit/>
          </a:bodyPr>
          <a:lstStyle>
            <a:lvl1pPr marL="0" indent="0" algn="ctr">
              <a:spcBef>
                <a:spcPts val="600"/>
              </a:spcBef>
              <a:spcAft>
                <a:spcPts val="500"/>
              </a:spcAft>
              <a:buFont typeface="Arial" panose="020B0604020202020204" pitchFamily="34" charset="0"/>
              <a:buNone/>
              <a:defRPr sz="1200" b="0">
                <a:solidFill>
                  <a:schemeClr val="tx2"/>
                </a:solidFill>
                <a:latin typeface="+mn-lt"/>
              </a:defRPr>
            </a:lvl1pPr>
            <a:lvl2pPr marL="0" indent="0" algn="ctr">
              <a:buFont typeface="Arial" panose="020B0604020202020204" pitchFamily="34" charset="0"/>
              <a:buNone/>
              <a:defRPr sz="1200" b="0">
                <a:solidFill>
                  <a:schemeClr val="accent3"/>
                </a:solidFill>
                <a:latin typeface="+mn-lt"/>
              </a:defRPr>
            </a:lvl2pPr>
            <a:lvl3pPr marL="0" indent="0" algn="ctr">
              <a:buNone/>
              <a:defRPr sz="1200" b="0">
                <a:solidFill>
                  <a:schemeClr val="accent4"/>
                </a:solidFill>
                <a:latin typeface="+mn-lt"/>
              </a:defRPr>
            </a:lvl3pPr>
            <a:lvl4pPr marL="0" indent="0" algn="ctr">
              <a:buNone/>
              <a:defRPr sz="1200" b="0">
                <a:solidFill>
                  <a:schemeClr val="tx2"/>
                </a:solidFill>
                <a:latin typeface="+mn-lt"/>
              </a:defRPr>
            </a:lvl4pPr>
            <a:lvl5pPr marL="0" indent="0" algn="ctr">
              <a:buNone/>
              <a:defRPr sz="1500" b="0">
                <a:solidFill>
                  <a:schemeClr val="tx2"/>
                </a:solidFill>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69" name="Textplatzhalter 68">
            <a:extLst>
              <a:ext uri="{FF2B5EF4-FFF2-40B4-BE49-F238E27FC236}">
                <a16:creationId xmlns:a16="http://schemas.microsoft.com/office/drawing/2014/main" xmlns="" id="{5C9C1CB6-C39E-34FB-DC30-84A21F555973}"/>
              </a:ext>
            </a:extLst>
          </p:cNvPr>
          <p:cNvSpPr>
            <a:spLocks noGrp="1"/>
          </p:cNvSpPr>
          <p:nvPr>
            <p:ph type="body" sz="quarter" idx="42" hasCustomPrompt="1"/>
          </p:nvPr>
        </p:nvSpPr>
        <p:spPr>
          <a:xfrm>
            <a:off x="4883150" y="4975358"/>
            <a:ext cx="3079750" cy="324759"/>
          </a:xfrm>
        </p:spPr>
        <p:txBody>
          <a:bodyPr>
            <a:noAutofit/>
          </a:bodyPr>
          <a:lstStyle>
            <a:lvl1pPr marL="0" indent="0">
              <a:buFont typeface="Arial" panose="020B0604020202020204" pitchFamily="34" charset="0"/>
              <a:buNone/>
              <a:defRPr sz="1700">
                <a:solidFill>
                  <a:schemeClr val="tx2"/>
                </a:solidFill>
              </a:defRPr>
            </a:lvl1pPr>
            <a:lvl2pPr marL="0" indent="0">
              <a:buFont typeface="Arial" panose="020B0604020202020204" pitchFamily="34" charset="0"/>
              <a:buNone/>
              <a:defRPr sz="1700">
                <a:solidFill>
                  <a:schemeClr val="tx2"/>
                </a:solidFill>
              </a:defRPr>
            </a:lvl2pPr>
            <a:lvl3pPr marL="0" indent="0">
              <a:buNone/>
              <a:defRPr sz="1700">
                <a:solidFill>
                  <a:schemeClr val="tx2"/>
                </a:solidFill>
              </a:defRPr>
            </a:lvl3pPr>
            <a:lvl4pPr marL="0" indent="0">
              <a:buNone/>
              <a:defRPr sz="1700">
                <a:solidFill>
                  <a:schemeClr val="tx2"/>
                </a:solidFill>
              </a:defRPr>
            </a:lvl4pPr>
            <a:lvl5pPr marL="0" indent="0">
              <a:buNone/>
              <a:defRPr sz="1700">
                <a:solidFill>
                  <a:schemeClr val="tx2"/>
                </a:solidFill>
              </a:defRPr>
            </a:lvl5pPr>
          </a:lstStyle>
          <a:p>
            <a:pPr lvl="0"/>
            <a:r>
              <a:rPr lang="de-DE" dirty="0"/>
              <a:t>Click to </a:t>
            </a:r>
            <a:r>
              <a:rPr lang="de-DE" dirty="0" err="1"/>
              <a:t>add</a:t>
            </a:r>
            <a:r>
              <a:rPr lang="de-DE" dirty="0"/>
              <a:t> </a:t>
            </a:r>
            <a:r>
              <a:rPr lang="de-DE" dirty="0" err="1"/>
              <a:t>text</a:t>
            </a:r>
            <a:endParaRPr lang="de-DE" dirty="0"/>
          </a:p>
        </p:txBody>
      </p:sp>
      <p:sp>
        <p:nvSpPr>
          <p:cNvPr id="71" name="Textplatzhalter 70">
            <a:extLst>
              <a:ext uri="{FF2B5EF4-FFF2-40B4-BE49-F238E27FC236}">
                <a16:creationId xmlns:a16="http://schemas.microsoft.com/office/drawing/2014/main" xmlns="" id="{59E95A58-991F-D2A3-68B5-B62D051CB854}"/>
              </a:ext>
            </a:extLst>
          </p:cNvPr>
          <p:cNvSpPr>
            <a:spLocks noGrp="1"/>
          </p:cNvSpPr>
          <p:nvPr>
            <p:ph type="body" sz="quarter" idx="43" hasCustomPrompt="1"/>
          </p:nvPr>
        </p:nvSpPr>
        <p:spPr>
          <a:xfrm>
            <a:off x="8115300" y="4972050"/>
            <a:ext cx="3733799" cy="1055688"/>
          </a:xfrm>
        </p:spPr>
        <p:txBody>
          <a:bodyPr>
            <a:noAutofit/>
          </a:bodyPr>
          <a:lstStyle>
            <a:lvl1pPr marL="0" indent="0">
              <a:spcBef>
                <a:spcPts val="300"/>
              </a:spcBef>
              <a:buFont typeface="Arial" panose="020B0604020202020204" pitchFamily="34" charset="0"/>
              <a:buNone/>
              <a:defRPr sz="1100"/>
            </a:lvl1pPr>
            <a:lvl2pPr marL="0" indent="0">
              <a:spcBef>
                <a:spcPts val="300"/>
              </a:spcBef>
              <a:buFont typeface="Arial" panose="020B0604020202020204" pitchFamily="34" charset="0"/>
              <a:buNone/>
              <a:defRPr sz="1100"/>
            </a:lvl2pPr>
            <a:lvl3pPr marL="228600" indent="-228600">
              <a:spcBef>
                <a:spcPts val="300"/>
              </a:spcBef>
              <a:buClr>
                <a:schemeClr val="tx1"/>
              </a:buClr>
              <a:buFont typeface="+mj-lt"/>
              <a:buAutoNum type="arabicPeriod"/>
              <a:defRPr sz="1100"/>
            </a:lvl3pPr>
            <a:lvl4pPr marL="0" indent="0">
              <a:buNone/>
              <a:defRPr sz="1100"/>
            </a:lvl4pPr>
            <a:lvl5pPr marL="0" indent="0">
              <a:buNone/>
              <a:defRPr sz="1100"/>
            </a:lvl5pPr>
          </a:lstStyle>
          <a:p>
            <a:pPr lvl="0"/>
            <a:r>
              <a:rPr lang="de-DE" dirty="0"/>
              <a:t>Click to </a:t>
            </a:r>
            <a:r>
              <a:rPr lang="de-DE" dirty="0" err="1"/>
              <a:t>add</a:t>
            </a:r>
            <a:r>
              <a:rPr lang="de-DE" dirty="0"/>
              <a:t> </a:t>
            </a:r>
            <a:r>
              <a:rPr lang="de-DE" dirty="0" err="1"/>
              <a:t>text</a:t>
            </a:r>
            <a:endParaRPr lang="de-DE" dirty="0"/>
          </a:p>
          <a:p>
            <a:pPr lvl="1"/>
            <a:r>
              <a:rPr lang="de-DE" dirty="0"/>
              <a:t>Second </a:t>
            </a:r>
            <a:r>
              <a:rPr lang="de-DE" dirty="0" err="1"/>
              <a:t>level</a:t>
            </a:r>
            <a:endParaRPr lang="de-DE" dirty="0"/>
          </a:p>
          <a:p>
            <a:pPr lvl="2"/>
            <a:r>
              <a:rPr lang="de-DE" dirty="0"/>
              <a:t>Third </a:t>
            </a:r>
            <a:r>
              <a:rPr lang="de-DE" dirty="0" err="1"/>
              <a:t>level</a:t>
            </a:r>
            <a:endParaRPr lang="en-GB" dirty="0"/>
          </a:p>
        </p:txBody>
      </p:sp>
      <p:sp>
        <p:nvSpPr>
          <p:cNvPr id="5" name="Text Placeholder 5">
            <a:extLst>
              <a:ext uri="{FF2B5EF4-FFF2-40B4-BE49-F238E27FC236}">
                <a16:creationId xmlns:a16="http://schemas.microsoft.com/office/drawing/2014/main" xmlns="" id="{12EAB089-BE0C-71AC-5B9B-90CC316D1829}"/>
              </a:ext>
            </a:extLst>
          </p:cNvPr>
          <p:cNvSpPr>
            <a:spLocks noGrp="1"/>
          </p:cNvSpPr>
          <p:nvPr>
            <p:ph type="body" sz="quarter" idx="44"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709593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A49765-0F32-AB00-6971-AC023523E619}"/>
              </a:ext>
            </a:extLst>
          </p:cNvPr>
          <p:cNvSpPr>
            <a:spLocks noGrp="1"/>
          </p:cNvSpPr>
          <p:nvPr>
            <p:ph type="title" hasCustomPrompt="1"/>
          </p:nvPr>
        </p:nvSpPr>
        <p:spPr>
          <a:xfrm>
            <a:off x="623888" y="342900"/>
            <a:ext cx="10478452" cy="1260000"/>
          </a:xfrm>
        </p:spPr>
        <p:txBody>
          <a:bodyPr/>
          <a:lstStyle/>
          <a:p>
            <a:r>
              <a:rPr lang="en-US" dirty="0"/>
              <a:t>Click to add title</a:t>
            </a:r>
            <a:endParaRPr lang="en-GB" dirty="0"/>
          </a:p>
        </p:txBody>
      </p:sp>
      <p:sp>
        <p:nvSpPr>
          <p:cNvPr id="6" name="Text Placeholder 6">
            <a:extLst>
              <a:ext uri="{FF2B5EF4-FFF2-40B4-BE49-F238E27FC236}">
                <a16:creationId xmlns:a16="http://schemas.microsoft.com/office/drawing/2014/main" xmlns="" id="{CF3CF9B9-142C-5F4D-36E6-1862C8C89296}"/>
              </a:ext>
            </a:extLst>
          </p:cNvPr>
          <p:cNvSpPr>
            <a:spLocks noGrp="1"/>
          </p:cNvSpPr>
          <p:nvPr>
            <p:ph type="body" sz="quarter" idx="11" hasCustomPrompt="1"/>
          </p:nvPr>
        </p:nvSpPr>
        <p:spPr>
          <a:xfrm>
            <a:off x="6154762" y="1822093"/>
            <a:ext cx="5413351" cy="365125"/>
          </a:xfrm>
        </p:spPr>
        <p:txBody>
          <a:bodyPr>
            <a:noAutofit/>
          </a:bodyPr>
          <a:lstStyle>
            <a:lvl1pPr marL="0" indent="0">
              <a:buFont typeface="Arial" panose="020B0604020202020204" pitchFamily="34" charset="0"/>
              <a:buNone/>
              <a:defRPr sz="2000" b="1">
                <a:solidFill>
                  <a:schemeClr val="accent3"/>
                </a:solidFill>
                <a:latin typeface="Teva Sans" panose="020B0604030202020203" pitchFamily="34" charset="0"/>
              </a:defRPr>
            </a:lvl1pPr>
            <a:lvl2pPr marL="0" indent="0">
              <a:buNone/>
              <a:defRPr sz="2000"/>
            </a:lvl2pPr>
            <a:lvl3pPr marL="0" indent="0">
              <a:buNone/>
              <a:defRPr sz="2000"/>
            </a:lvl3pPr>
            <a:lvl4pPr marL="0" indent="0">
              <a:buNone/>
              <a:defRPr sz="2000"/>
            </a:lvl4pPr>
            <a:lvl5pPr marL="0" indent="0">
              <a:buNone/>
              <a:defRPr sz="2000"/>
            </a:lvl5pPr>
          </a:lstStyle>
          <a:p>
            <a:pPr lvl="0"/>
            <a:r>
              <a:rPr lang="en-US" dirty="0"/>
              <a:t>Click to add text</a:t>
            </a:r>
            <a:endParaRPr lang="en-GB" dirty="0"/>
          </a:p>
        </p:txBody>
      </p:sp>
      <p:sp>
        <p:nvSpPr>
          <p:cNvPr id="7" name="Text Placeholder 6">
            <a:extLst>
              <a:ext uri="{FF2B5EF4-FFF2-40B4-BE49-F238E27FC236}">
                <a16:creationId xmlns:a16="http://schemas.microsoft.com/office/drawing/2014/main" xmlns="" id="{91FBF3EE-A6DD-1F58-3E2C-7629D52C20E1}"/>
              </a:ext>
            </a:extLst>
          </p:cNvPr>
          <p:cNvSpPr>
            <a:spLocks noGrp="1"/>
          </p:cNvSpPr>
          <p:nvPr>
            <p:ph type="body" sz="quarter" idx="12" hasCustomPrompt="1"/>
          </p:nvPr>
        </p:nvSpPr>
        <p:spPr>
          <a:xfrm>
            <a:off x="6154762" y="2203101"/>
            <a:ext cx="5413351" cy="662019"/>
          </a:xfrm>
        </p:spPr>
        <p:txBody>
          <a:bodyPr>
            <a:noAutofit/>
          </a:bodyPr>
          <a:lstStyle>
            <a:lvl1pPr marL="285750" indent="-285750">
              <a:buFont typeface="Arial" panose="020B0604020202020204" pitchFamily="34" charset="0"/>
              <a:buChar char="•"/>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endParaRPr lang="en-GB" dirty="0"/>
          </a:p>
        </p:txBody>
      </p:sp>
      <p:sp>
        <p:nvSpPr>
          <p:cNvPr id="8" name="Text Placeholder 6">
            <a:extLst>
              <a:ext uri="{FF2B5EF4-FFF2-40B4-BE49-F238E27FC236}">
                <a16:creationId xmlns:a16="http://schemas.microsoft.com/office/drawing/2014/main" xmlns="" id="{C77BAEEB-495A-D7D9-6B67-1ADB870B43AC}"/>
              </a:ext>
            </a:extLst>
          </p:cNvPr>
          <p:cNvSpPr>
            <a:spLocks noGrp="1"/>
          </p:cNvSpPr>
          <p:nvPr>
            <p:ph type="body" sz="quarter" idx="13" hasCustomPrompt="1"/>
          </p:nvPr>
        </p:nvSpPr>
        <p:spPr>
          <a:xfrm>
            <a:off x="6154762" y="2936886"/>
            <a:ext cx="5413351" cy="365125"/>
          </a:xfrm>
        </p:spPr>
        <p:txBody>
          <a:bodyPr>
            <a:noAutofit/>
          </a:bodyPr>
          <a:lstStyle>
            <a:lvl1pPr marL="0" indent="0">
              <a:buFont typeface="Arial" panose="020B0604020202020204" pitchFamily="34" charset="0"/>
              <a:buNone/>
              <a:defRPr sz="2000" b="1">
                <a:solidFill>
                  <a:schemeClr val="accent4"/>
                </a:solidFill>
                <a:latin typeface="Teva Sans" panose="020B0604030202020203" pitchFamily="34" charset="0"/>
              </a:defRPr>
            </a:lvl1pPr>
            <a:lvl2pPr marL="0" indent="0">
              <a:buNone/>
              <a:defRPr sz="2000"/>
            </a:lvl2pPr>
            <a:lvl3pPr marL="0" indent="0">
              <a:buNone/>
              <a:defRPr sz="2000"/>
            </a:lvl3pPr>
            <a:lvl4pPr marL="0" indent="0">
              <a:buNone/>
              <a:defRPr sz="2000"/>
            </a:lvl4pPr>
            <a:lvl5pPr marL="0" indent="0">
              <a:buNone/>
              <a:defRPr sz="2000"/>
            </a:lvl5pPr>
          </a:lstStyle>
          <a:p>
            <a:pPr lvl="0"/>
            <a:r>
              <a:rPr lang="en-US" dirty="0"/>
              <a:t>Click to add text</a:t>
            </a:r>
            <a:endParaRPr lang="en-GB" dirty="0"/>
          </a:p>
        </p:txBody>
      </p:sp>
      <p:sp>
        <p:nvSpPr>
          <p:cNvPr id="9" name="Text Placeholder 6">
            <a:extLst>
              <a:ext uri="{FF2B5EF4-FFF2-40B4-BE49-F238E27FC236}">
                <a16:creationId xmlns:a16="http://schemas.microsoft.com/office/drawing/2014/main" xmlns="" id="{33919F83-D99F-F940-0B00-9633D2D8FD0A}"/>
              </a:ext>
            </a:extLst>
          </p:cNvPr>
          <p:cNvSpPr>
            <a:spLocks noGrp="1"/>
          </p:cNvSpPr>
          <p:nvPr>
            <p:ph type="body" sz="quarter" idx="14" hasCustomPrompt="1"/>
          </p:nvPr>
        </p:nvSpPr>
        <p:spPr>
          <a:xfrm>
            <a:off x="6154762" y="3317894"/>
            <a:ext cx="5413351" cy="1040746"/>
          </a:xfrm>
        </p:spPr>
        <p:txBody>
          <a:bodyPr>
            <a:noAutofit/>
          </a:bodyPr>
          <a:lstStyle>
            <a:lvl1pPr marL="285750" indent="-285750">
              <a:buFont typeface="Arial" panose="020B0604020202020204" pitchFamily="34" charset="0"/>
              <a:buChar char="•"/>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endParaRPr lang="en-GB" dirty="0"/>
          </a:p>
        </p:txBody>
      </p:sp>
      <p:sp>
        <p:nvSpPr>
          <p:cNvPr id="10" name="Text Placeholder 6">
            <a:extLst>
              <a:ext uri="{FF2B5EF4-FFF2-40B4-BE49-F238E27FC236}">
                <a16:creationId xmlns:a16="http://schemas.microsoft.com/office/drawing/2014/main" xmlns="" id="{BF67C76B-AF70-672F-C06E-B0621ED66AE1}"/>
              </a:ext>
            </a:extLst>
          </p:cNvPr>
          <p:cNvSpPr>
            <a:spLocks noGrp="1"/>
          </p:cNvSpPr>
          <p:nvPr>
            <p:ph type="body" sz="quarter" idx="15" hasCustomPrompt="1"/>
          </p:nvPr>
        </p:nvSpPr>
        <p:spPr>
          <a:xfrm>
            <a:off x="6154762" y="4397383"/>
            <a:ext cx="5413351" cy="365125"/>
          </a:xfrm>
        </p:spPr>
        <p:txBody>
          <a:bodyPr>
            <a:noAutofit/>
          </a:bodyPr>
          <a:lstStyle>
            <a:lvl1pPr marL="0" indent="0">
              <a:buFont typeface="Arial" panose="020B0604020202020204" pitchFamily="34" charset="0"/>
              <a:buNone/>
              <a:defRPr sz="2000" b="1">
                <a:solidFill>
                  <a:schemeClr val="accent5"/>
                </a:solidFill>
                <a:latin typeface="Teva Sans" panose="020B0604030202020203" pitchFamily="34" charset="0"/>
              </a:defRPr>
            </a:lvl1pPr>
            <a:lvl2pPr marL="0" indent="0">
              <a:buNone/>
              <a:defRPr sz="2000"/>
            </a:lvl2pPr>
            <a:lvl3pPr marL="0" indent="0">
              <a:buNone/>
              <a:defRPr sz="2000"/>
            </a:lvl3pPr>
            <a:lvl4pPr marL="0" indent="0">
              <a:buNone/>
              <a:defRPr sz="2000"/>
            </a:lvl4pPr>
            <a:lvl5pPr marL="0" indent="0">
              <a:buNone/>
              <a:defRPr sz="2000"/>
            </a:lvl5pPr>
          </a:lstStyle>
          <a:p>
            <a:pPr lvl="0"/>
            <a:r>
              <a:rPr lang="en-US" dirty="0"/>
              <a:t>Click to add text</a:t>
            </a:r>
            <a:endParaRPr lang="en-GB" dirty="0"/>
          </a:p>
        </p:txBody>
      </p:sp>
      <p:sp>
        <p:nvSpPr>
          <p:cNvPr id="11" name="Text Placeholder 6">
            <a:extLst>
              <a:ext uri="{FF2B5EF4-FFF2-40B4-BE49-F238E27FC236}">
                <a16:creationId xmlns:a16="http://schemas.microsoft.com/office/drawing/2014/main" xmlns="" id="{B8B3BAC6-5CC6-9E0F-C065-498925716B7C}"/>
              </a:ext>
            </a:extLst>
          </p:cNvPr>
          <p:cNvSpPr>
            <a:spLocks noGrp="1"/>
          </p:cNvSpPr>
          <p:nvPr>
            <p:ph type="body" sz="quarter" idx="16" hasCustomPrompt="1"/>
          </p:nvPr>
        </p:nvSpPr>
        <p:spPr>
          <a:xfrm>
            <a:off x="6154762" y="4778391"/>
            <a:ext cx="5413351" cy="662289"/>
          </a:xfrm>
        </p:spPr>
        <p:txBody>
          <a:bodyPr>
            <a:noAutofit/>
          </a:bodyPr>
          <a:lstStyle>
            <a:lvl1pPr marL="285750" indent="-285750">
              <a:buFont typeface="Arial" panose="020B0604020202020204" pitchFamily="34" charset="0"/>
              <a:buChar char="•"/>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endParaRPr lang="en-GB" dirty="0"/>
          </a:p>
        </p:txBody>
      </p:sp>
      <p:sp>
        <p:nvSpPr>
          <p:cNvPr id="12" name="Rectangle 11">
            <a:extLst>
              <a:ext uri="{FF2B5EF4-FFF2-40B4-BE49-F238E27FC236}">
                <a16:creationId xmlns:a16="http://schemas.microsoft.com/office/drawing/2014/main" xmlns="" id="{5C0C599F-67C5-6598-EFF1-07C55804236D}"/>
              </a:ext>
            </a:extLst>
          </p:cNvPr>
          <p:cNvSpPr/>
          <p:nvPr userDrawn="1"/>
        </p:nvSpPr>
        <p:spPr>
          <a:xfrm>
            <a:off x="0" y="5654040"/>
            <a:ext cx="12192000" cy="1203959"/>
          </a:xfrm>
          <a:prstGeom prst="rect">
            <a:avLst/>
          </a:prstGeom>
          <a:gradFill>
            <a:gsLst>
              <a:gs pos="56000">
                <a:schemeClr val="tx2"/>
              </a:gs>
              <a:gs pos="0">
                <a:schemeClr val="tx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2A566255-BA56-8DE9-2917-10DBFCD0340F}"/>
              </a:ext>
            </a:extLst>
          </p:cNvPr>
          <p:cNvSpPr/>
          <p:nvPr userDrawn="1"/>
        </p:nvSpPr>
        <p:spPr>
          <a:xfrm>
            <a:off x="-2" y="6237287"/>
            <a:ext cx="12192002" cy="620713"/>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Graphic 13">
            <a:extLst>
              <a:ext uri="{FF2B5EF4-FFF2-40B4-BE49-F238E27FC236}">
                <a16:creationId xmlns:a16="http://schemas.microsoft.com/office/drawing/2014/main" xmlns="" id="{24F771CC-AE38-B67C-EE26-5A15D9C2AA5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52419" y="6429375"/>
            <a:ext cx="716939" cy="250802"/>
          </a:xfrm>
          <a:prstGeom prst="rect">
            <a:avLst/>
          </a:prstGeom>
        </p:spPr>
      </p:pic>
      <p:sp>
        <p:nvSpPr>
          <p:cNvPr id="15" name="Rectangle 14">
            <a:extLst>
              <a:ext uri="{FF2B5EF4-FFF2-40B4-BE49-F238E27FC236}">
                <a16:creationId xmlns:a16="http://schemas.microsoft.com/office/drawing/2014/main" xmlns="" id="{9CFAF323-1451-29FC-BAFA-2DCBB9387424}"/>
              </a:ext>
            </a:extLst>
          </p:cNvPr>
          <p:cNvSpPr/>
          <p:nvPr userDrawn="1"/>
        </p:nvSpPr>
        <p:spPr>
          <a:xfrm rot="5400000">
            <a:off x="6082843" y="-485878"/>
            <a:ext cx="59802" cy="12225488"/>
          </a:xfrm>
          <a:prstGeom prst="rect">
            <a:avLst/>
          </a:prstGeom>
          <a:gradFill flip="none" rotWithShape="0">
            <a:gsLst>
              <a:gs pos="100000">
                <a:srgbClr val="E8E7E6"/>
              </a:gs>
              <a:gs pos="0">
                <a:srgbClr val="E8E7E6"/>
              </a:gs>
              <a:gs pos="24000">
                <a:srgbClr val="918D91"/>
              </a:gs>
              <a:gs pos="75000">
                <a:srgbClr val="918D91"/>
              </a:gs>
              <a:gs pos="52000">
                <a:srgbClr val="F2F1F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7">
            <a:extLst>
              <a:ext uri="{FF2B5EF4-FFF2-40B4-BE49-F238E27FC236}">
                <a16:creationId xmlns:a16="http://schemas.microsoft.com/office/drawing/2014/main" xmlns="" id="{0D78C8F3-2B86-9115-13F3-F6298B614019}"/>
              </a:ext>
            </a:extLst>
          </p:cNvPr>
          <p:cNvSpPr>
            <a:spLocks noGrp="1"/>
          </p:cNvSpPr>
          <p:nvPr>
            <p:ph type="body" sz="quarter" idx="28" hasCustomPrompt="1"/>
          </p:nvPr>
        </p:nvSpPr>
        <p:spPr>
          <a:xfrm>
            <a:off x="1376008" y="5653611"/>
            <a:ext cx="9439984" cy="583675"/>
          </a:xfrm>
          <a:prstGeom prst="rect">
            <a:avLst/>
          </a:prstGeom>
        </p:spPr>
        <p:txBody>
          <a:bodyPr anchor="ctr" anchorCtr="0">
            <a:normAutofit/>
          </a:bodyPr>
          <a:lstStyle>
            <a:lvl1pPr marL="0" indent="0" algn="ctr">
              <a:lnSpc>
                <a:spcPct val="100000"/>
              </a:lnSpc>
              <a:spcBef>
                <a:spcPts val="1400"/>
              </a:spcBef>
              <a:spcAft>
                <a:spcPts val="1400"/>
              </a:spcAft>
              <a:tabLst/>
              <a:defRPr sz="2200" b="0">
                <a:solidFill>
                  <a:schemeClr val="bg1"/>
                </a:solidFill>
                <a:latin typeface="Teva Sans" panose="020B0604030202020203" pitchFamily="34" charset="0"/>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dirty="0"/>
              <a:t>Click to add text</a:t>
            </a:r>
          </a:p>
        </p:txBody>
      </p:sp>
      <p:sp>
        <p:nvSpPr>
          <p:cNvPr id="18" name="Text Placeholder 5">
            <a:extLst>
              <a:ext uri="{FF2B5EF4-FFF2-40B4-BE49-F238E27FC236}">
                <a16:creationId xmlns:a16="http://schemas.microsoft.com/office/drawing/2014/main" xmlns="" id="{E15838F0-F5BA-F313-695B-2D2E479BF6DC}"/>
              </a:ext>
            </a:extLst>
          </p:cNvPr>
          <p:cNvSpPr>
            <a:spLocks noGrp="1"/>
          </p:cNvSpPr>
          <p:nvPr>
            <p:ph type="body" sz="quarter" idx="29"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5" name="Slide Number Placeholder 4">
            <a:extLst>
              <a:ext uri="{FF2B5EF4-FFF2-40B4-BE49-F238E27FC236}">
                <a16:creationId xmlns:a16="http://schemas.microsoft.com/office/drawing/2014/main" xmlns="" id="{BE4FF3EA-95A9-125C-E184-ECF4CC7D97DE}"/>
              </a:ext>
            </a:extLst>
          </p:cNvPr>
          <p:cNvSpPr>
            <a:spLocks noGrp="1"/>
          </p:cNvSpPr>
          <p:nvPr>
            <p:ph type="sldNum" sz="quarter" idx="41"/>
          </p:nvPr>
        </p:nvSpPr>
        <p:spPr/>
        <p:txBody>
          <a:bodyPr/>
          <a:lstStyle/>
          <a:p>
            <a:fld id="{C2832ACA-4727-4D4C-ACEE-24DD06899962}" type="slidenum">
              <a:rPr lang="en-US" smtClean="0"/>
              <a:pPr/>
              <a:t>‹#›</a:t>
            </a:fld>
            <a:r>
              <a:rPr lang="en-US"/>
              <a:t> |</a:t>
            </a:r>
            <a:endParaRPr lang="en-US" dirty="0"/>
          </a:p>
        </p:txBody>
      </p:sp>
    </p:spTree>
    <p:extLst>
      <p:ext uri="{BB962C8B-B14F-4D97-AF65-F5344CB8AC3E}">
        <p14:creationId xmlns:p14="http://schemas.microsoft.com/office/powerpoint/2010/main" val="11500923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2_Custom Layout">
    <p:bg>
      <p:bgPr>
        <a:solidFill>
          <a:schemeClr val="bg2"/>
        </a:solidFill>
        <a:effectLst/>
      </p:bgPr>
    </p:bg>
    <p:spTree>
      <p:nvGrpSpPr>
        <p:cNvPr id="1" name=""/>
        <p:cNvGrpSpPr/>
        <p:nvPr/>
      </p:nvGrpSpPr>
      <p:grpSpPr>
        <a:xfrm>
          <a:off x="0" y="0"/>
          <a:ext cx="0" cy="0"/>
          <a:chOff x="0" y="0"/>
          <a:chExt cx="0" cy="0"/>
        </a:xfrm>
      </p:grpSpPr>
      <p:sp>
        <p:nvSpPr>
          <p:cNvPr id="5" name="Text Placeholder 19">
            <a:extLst>
              <a:ext uri="{FF2B5EF4-FFF2-40B4-BE49-F238E27FC236}">
                <a16:creationId xmlns:a16="http://schemas.microsoft.com/office/drawing/2014/main" xmlns="" id="{266693F5-98D2-4968-AC84-6E543A20018C}"/>
              </a:ext>
            </a:extLst>
          </p:cNvPr>
          <p:cNvSpPr>
            <a:spLocks noGrp="1"/>
          </p:cNvSpPr>
          <p:nvPr>
            <p:ph type="body" sz="quarter" idx="32"/>
          </p:nvPr>
        </p:nvSpPr>
        <p:spPr>
          <a:xfrm>
            <a:off x="874713" y="1228630"/>
            <a:ext cx="10173600" cy="4917600"/>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solidFill>
                  <a:schemeClr val="bg1"/>
                </a:solid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 name="Title 1">
            <a:extLst>
              <a:ext uri="{FF2B5EF4-FFF2-40B4-BE49-F238E27FC236}">
                <a16:creationId xmlns:a16="http://schemas.microsoft.com/office/drawing/2014/main" xmlns="" id="{8190CAAD-A284-AC02-83FF-552ECE1FEFC0}"/>
              </a:ext>
            </a:extLst>
          </p:cNvPr>
          <p:cNvSpPr>
            <a:spLocks noGrp="1"/>
          </p:cNvSpPr>
          <p:nvPr>
            <p:ph type="title" hasCustomPrompt="1"/>
          </p:nvPr>
        </p:nvSpPr>
        <p:spPr>
          <a:xfrm>
            <a:off x="623888" y="342900"/>
            <a:ext cx="10945470" cy="828000"/>
          </a:xfrm>
        </p:spPr>
        <p:txBody>
          <a:bodyPr/>
          <a:lstStyle>
            <a:lvl1pPr rtl="0">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7BF0F62F-5F95-2F74-99AC-212EAC1D1856}"/>
              </a:ext>
            </a:extLst>
          </p:cNvPr>
          <p:cNvSpPr>
            <a:spLocks noGrp="1"/>
          </p:cNvSpPr>
          <p:nvPr>
            <p:ph type="sldNum" sz="quarter" idx="10"/>
          </p:nvPr>
        </p:nvSpPr>
        <p:spPr/>
        <p:txBody>
          <a:bodyPr/>
          <a:lstStyle/>
          <a:p>
            <a:fld id="{C2832ACA-4727-4D4C-ACEE-24DD06899962}" type="slidenum">
              <a:rPr lang="en-US" smtClean="0"/>
              <a:pPr/>
              <a:t>‹#›</a:t>
            </a:fld>
            <a:r>
              <a:rPr lang="en-US" dirty="0"/>
              <a:t> |</a:t>
            </a:r>
          </a:p>
        </p:txBody>
      </p:sp>
      <p:sp>
        <p:nvSpPr>
          <p:cNvPr id="11" name="Text Placeholder 24">
            <a:extLst>
              <a:ext uri="{FF2B5EF4-FFF2-40B4-BE49-F238E27FC236}">
                <a16:creationId xmlns:a16="http://schemas.microsoft.com/office/drawing/2014/main" xmlns="" id="{B4E5B7A5-0D33-BB34-5AFE-B644A170289A}"/>
              </a:ext>
            </a:extLst>
          </p:cNvPr>
          <p:cNvSpPr>
            <a:spLocks noGrp="1"/>
          </p:cNvSpPr>
          <p:nvPr>
            <p:ph type="body" sz="quarter" idx="29" hasCustomPrompt="1"/>
          </p:nvPr>
        </p:nvSpPr>
        <p:spPr>
          <a:xfrm>
            <a:off x="1352430" y="1544476"/>
            <a:ext cx="3600000" cy="218272"/>
          </a:xfrm>
        </p:spPr>
        <p:txBody>
          <a:bodyPr>
            <a:normAutofit/>
          </a:bodyPr>
          <a:lstStyle>
            <a:lvl1pPr marL="0" indent="0" algn="l">
              <a:spcAft>
                <a:spcPts val="300"/>
              </a:spcAft>
              <a:buFont typeface="Arial" panose="020B0604020202020204" pitchFamily="34" charset="0"/>
              <a:buNone/>
              <a:defRPr sz="1600" b="1">
                <a:solidFill>
                  <a:schemeClr val="accent5"/>
                </a:solidFill>
                <a:latin typeface="Teva Sans" panose="020B0604030202020203" pitchFamily="34" charset="0"/>
              </a:defRPr>
            </a:lvl1pPr>
            <a:lvl2pPr marL="0" indent="0">
              <a:spcAft>
                <a:spcPts val="300"/>
              </a:spcAft>
              <a:buClr>
                <a:schemeClr val="tx1"/>
              </a:buClr>
              <a:buFont typeface="Arial" panose="020B0604020202020204" pitchFamily="34" charset="0"/>
              <a:buNone/>
              <a:defRPr sz="1800">
                <a:solidFill>
                  <a:schemeClr val="tx1"/>
                </a:solidFill>
              </a:defRPr>
            </a:lvl2pPr>
            <a:lvl3pPr marL="108000" indent="-108000">
              <a:spcAft>
                <a:spcPts val="300"/>
              </a:spcAft>
              <a:buClr>
                <a:schemeClr val="tx1"/>
              </a:buClr>
              <a:buFont typeface="Arial" panose="020B0604020202020204" pitchFamily="34" charset="0"/>
              <a:buChar char="•"/>
              <a:defRPr sz="1400">
                <a:solidFill>
                  <a:schemeClr val="tx1"/>
                </a:solidFill>
              </a:defRPr>
            </a:lvl3pPr>
            <a:lvl4pPr marL="108000" indent="-108000">
              <a:spcAft>
                <a:spcPts val="300"/>
              </a:spcAft>
              <a:buClr>
                <a:schemeClr val="tx1"/>
              </a:buClr>
              <a:buFont typeface="Arial" panose="020B0604020202020204" pitchFamily="34" charset="0"/>
              <a:buChar char="•"/>
              <a:defRPr sz="1100">
                <a:solidFill>
                  <a:schemeClr val="tx1"/>
                </a:solidFill>
              </a:defRPr>
            </a:lvl4pPr>
            <a:lvl5pPr marL="108000" indent="-108000">
              <a:spcAft>
                <a:spcPts val="300"/>
              </a:spcAft>
              <a:buClr>
                <a:schemeClr val="tx1"/>
              </a:buClr>
              <a:buFont typeface="Arial" panose="020B0604020202020204" pitchFamily="34" charset="0"/>
              <a:buChar char="•"/>
              <a:defRPr sz="1100">
                <a:solidFill>
                  <a:schemeClr val="tx1"/>
                </a:solidFill>
              </a:defRPr>
            </a:lvl5pPr>
          </a:lstStyle>
          <a:p>
            <a:pPr lvl="0"/>
            <a:r>
              <a:rPr lang="en-US" dirty="0"/>
              <a:t>Click to add subtitle (if needed)</a:t>
            </a:r>
          </a:p>
        </p:txBody>
      </p:sp>
      <p:sp>
        <p:nvSpPr>
          <p:cNvPr id="9" name="Content Placeholder 10">
            <a:extLst>
              <a:ext uri="{FF2B5EF4-FFF2-40B4-BE49-F238E27FC236}">
                <a16:creationId xmlns:a16="http://schemas.microsoft.com/office/drawing/2014/main" xmlns="" id="{6C43B11E-6C7F-54D0-9A32-15D1F5EC7783}"/>
              </a:ext>
            </a:extLst>
          </p:cNvPr>
          <p:cNvSpPr>
            <a:spLocks noGrp="1"/>
          </p:cNvSpPr>
          <p:nvPr>
            <p:ph sz="quarter" idx="38" hasCustomPrompt="1"/>
          </p:nvPr>
        </p:nvSpPr>
        <p:spPr>
          <a:xfrm>
            <a:off x="1546224" y="2010076"/>
            <a:ext cx="9099551" cy="3682698"/>
          </a:xfrm>
        </p:spPr>
        <p:txBody>
          <a:bodyPr bIns="1440000" anchor="ctr">
            <a:normAutofit/>
          </a:bodyPr>
          <a:lstStyle>
            <a:lvl1pPr algn="ctr">
              <a:defRPr>
                <a:solidFill>
                  <a:schemeClr val="tx1"/>
                </a:solidFill>
              </a:defRPr>
            </a:lvl1pPr>
            <a:lvl2pPr>
              <a:defRPr>
                <a:noFill/>
              </a:defRPr>
            </a:lvl2pPr>
            <a:lvl3pPr>
              <a:defRPr>
                <a:noFill/>
              </a:defRPr>
            </a:lvl3pPr>
            <a:lvl4pPr>
              <a:defRPr>
                <a:noFill/>
              </a:defRPr>
            </a:lvl4pPr>
            <a:lvl5pPr>
              <a:defRPr>
                <a:noFill/>
              </a:defRPr>
            </a:lvl5pPr>
          </a:lstStyle>
          <a:p>
            <a:pPr lvl="0"/>
            <a:r>
              <a:rPr lang="de-DE" dirty="0"/>
              <a:t>Click </a:t>
            </a:r>
            <a:r>
              <a:rPr lang="de-DE" dirty="0" err="1"/>
              <a:t>one</a:t>
            </a:r>
            <a:r>
              <a:rPr lang="de-DE" dirty="0"/>
              <a:t> of the </a:t>
            </a:r>
            <a:r>
              <a:rPr lang="de-DE" dirty="0" err="1"/>
              <a:t>icons</a:t>
            </a:r>
            <a:r>
              <a:rPr lang="de-DE" dirty="0"/>
              <a:t> to </a:t>
            </a:r>
            <a:r>
              <a:rPr lang="de-DE" dirty="0" err="1"/>
              <a:t>add</a:t>
            </a:r>
            <a:r>
              <a:rPr lang="de-DE" dirty="0"/>
              <a:t> an </a:t>
            </a:r>
            <a:r>
              <a:rPr lang="de-DE" dirty="0" err="1"/>
              <a:t>image</a:t>
            </a:r>
            <a:r>
              <a:rPr lang="de-DE" dirty="0"/>
              <a:t>/</a:t>
            </a:r>
            <a:r>
              <a:rPr lang="de-DE" dirty="0" err="1"/>
              <a:t>table</a:t>
            </a:r>
            <a:r>
              <a:rPr lang="de-DE" dirty="0"/>
              <a:t>/</a:t>
            </a:r>
            <a:r>
              <a:rPr lang="de-DE" dirty="0" err="1"/>
              <a:t>chart</a:t>
            </a:r>
            <a:r>
              <a:rPr lang="de-DE" dirty="0"/>
              <a:t>/</a:t>
            </a:r>
            <a:r>
              <a:rPr lang="de-DE" dirty="0" err="1"/>
              <a:t>video</a:t>
            </a:r>
            <a:endParaRPr lang="en-GB" dirty="0"/>
          </a:p>
        </p:txBody>
      </p:sp>
      <p:sp>
        <p:nvSpPr>
          <p:cNvPr id="4" name="Text Placeholder 5">
            <a:extLst>
              <a:ext uri="{FF2B5EF4-FFF2-40B4-BE49-F238E27FC236}">
                <a16:creationId xmlns:a16="http://schemas.microsoft.com/office/drawing/2014/main" xmlns="" id="{587A6051-02CE-0948-F396-FB1D03389B14}"/>
              </a:ext>
            </a:extLst>
          </p:cNvPr>
          <p:cNvSpPr>
            <a:spLocks noGrp="1"/>
          </p:cNvSpPr>
          <p:nvPr>
            <p:ph type="body" sz="quarter" idx="26"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670597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harts">
    <p:bg>
      <p:bgPr>
        <a:solidFill>
          <a:schemeClr val="bg2"/>
        </a:solidFill>
        <a:effectLst/>
      </p:bgPr>
    </p:bg>
    <p:spTree>
      <p:nvGrpSpPr>
        <p:cNvPr id="1" name=""/>
        <p:cNvGrpSpPr/>
        <p:nvPr/>
      </p:nvGrpSpPr>
      <p:grpSpPr>
        <a:xfrm>
          <a:off x="0" y="0"/>
          <a:ext cx="0" cy="0"/>
          <a:chOff x="0" y="0"/>
          <a:chExt cx="0" cy="0"/>
        </a:xfrm>
      </p:grpSpPr>
      <p:sp>
        <p:nvSpPr>
          <p:cNvPr id="4" name="Text Placeholder 19">
            <a:extLst>
              <a:ext uri="{FF2B5EF4-FFF2-40B4-BE49-F238E27FC236}">
                <a16:creationId xmlns:a16="http://schemas.microsoft.com/office/drawing/2014/main" xmlns="" id="{7D5B8D2A-575B-D00D-2513-66E372057B73}"/>
              </a:ext>
            </a:extLst>
          </p:cNvPr>
          <p:cNvSpPr>
            <a:spLocks noGrp="1"/>
          </p:cNvSpPr>
          <p:nvPr>
            <p:ph type="body" sz="quarter" idx="32"/>
          </p:nvPr>
        </p:nvSpPr>
        <p:spPr>
          <a:xfrm>
            <a:off x="623888" y="1683900"/>
            <a:ext cx="5374800" cy="4374000"/>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4" name="Text Placeholder 19">
            <a:extLst>
              <a:ext uri="{FF2B5EF4-FFF2-40B4-BE49-F238E27FC236}">
                <a16:creationId xmlns:a16="http://schemas.microsoft.com/office/drawing/2014/main" xmlns="" id="{76FEC517-5F83-687D-5043-D08636DB6F70}"/>
              </a:ext>
            </a:extLst>
          </p:cNvPr>
          <p:cNvSpPr>
            <a:spLocks noGrp="1"/>
          </p:cNvSpPr>
          <p:nvPr>
            <p:ph type="body" sz="quarter" idx="38"/>
          </p:nvPr>
        </p:nvSpPr>
        <p:spPr>
          <a:xfrm>
            <a:off x="6193313" y="1702950"/>
            <a:ext cx="5374800" cy="4374000"/>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 name="Titel 1">
            <a:extLst>
              <a:ext uri="{FF2B5EF4-FFF2-40B4-BE49-F238E27FC236}">
                <a16:creationId xmlns:a16="http://schemas.microsoft.com/office/drawing/2014/main" xmlns="" id="{D07659EE-87FD-4F05-AD40-B4E3E7F95055}"/>
              </a:ext>
            </a:extLst>
          </p:cNvPr>
          <p:cNvSpPr>
            <a:spLocks noGrp="1"/>
          </p:cNvSpPr>
          <p:nvPr>
            <p:ph type="title" hasCustomPrompt="1"/>
          </p:nvPr>
        </p:nvSpPr>
        <p:spPr>
          <a:xfrm>
            <a:off x="623888" y="342900"/>
            <a:ext cx="10944225" cy="1073150"/>
          </a:xfrm>
        </p:spPr>
        <p:txBody>
          <a:bodyPr>
            <a:normAutofit/>
          </a:body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DEC8EA55-8D98-FBBA-9A1E-AA5F07CB1523}"/>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6" name="Textplatzhalter 18">
            <a:extLst>
              <a:ext uri="{FF2B5EF4-FFF2-40B4-BE49-F238E27FC236}">
                <a16:creationId xmlns:a16="http://schemas.microsoft.com/office/drawing/2014/main" xmlns="" id="{44981F08-B757-44A4-60E8-1B2B3877FF89}"/>
              </a:ext>
            </a:extLst>
          </p:cNvPr>
          <p:cNvSpPr>
            <a:spLocks noGrp="1"/>
          </p:cNvSpPr>
          <p:nvPr>
            <p:ph type="body" sz="quarter" idx="19" hasCustomPrompt="1"/>
          </p:nvPr>
        </p:nvSpPr>
        <p:spPr>
          <a:xfrm>
            <a:off x="969402" y="1948069"/>
            <a:ext cx="4820144" cy="581201"/>
          </a:xfrm>
        </p:spPr>
        <p:txBody>
          <a:bodyPr>
            <a:normAutofit/>
          </a:bodyPr>
          <a:lstStyle>
            <a:lvl1pPr>
              <a:spcBef>
                <a:spcPts val="300"/>
              </a:spcBef>
              <a:defRPr sz="1800" b="1">
                <a:solidFill>
                  <a:schemeClr val="tx2"/>
                </a:solidFill>
                <a:latin typeface="Teva Sans" panose="020B0604030202020203" pitchFamily="34" charset="0"/>
              </a:defRPr>
            </a:lvl1pPr>
            <a:lvl2pPr marL="0" indent="0">
              <a:spcBef>
                <a:spcPts val="300"/>
              </a:spcBef>
              <a:buFont typeface="Arial" panose="020B0604020202020204" pitchFamily="34" charset="0"/>
              <a:buNone/>
              <a:defRPr sz="1200">
                <a:solidFill>
                  <a:schemeClr val="tx1"/>
                </a:solidFill>
              </a:defRPr>
            </a:lvl2pPr>
            <a:lvl3pPr marL="0" indent="0">
              <a:buNone/>
              <a:defRPr sz="1500"/>
            </a:lvl3pPr>
            <a:lvl4pPr marL="0" indent="0">
              <a:buNone/>
              <a:defRPr sz="1600"/>
            </a:lvl4pPr>
            <a:lvl5pPr marL="0" indent="0">
              <a:buNone/>
              <a:defRPr sz="1600"/>
            </a:lvl5pPr>
          </a:lstStyle>
          <a:p>
            <a:pPr lvl="0"/>
            <a:r>
              <a:rPr lang="de-DE" dirty="0"/>
              <a:t>Click to </a:t>
            </a:r>
            <a:r>
              <a:rPr lang="de-DE" dirty="0" err="1"/>
              <a:t>add</a:t>
            </a:r>
            <a:r>
              <a:rPr lang="de-DE" dirty="0"/>
              <a:t> </a:t>
            </a:r>
            <a:r>
              <a:rPr lang="de-DE" dirty="0" err="1"/>
              <a:t>text</a:t>
            </a:r>
            <a:endParaRPr lang="de-DE" dirty="0"/>
          </a:p>
        </p:txBody>
      </p:sp>
      <p:sp>
        <p:nvSpPr>
          <p:cNvPr id="16" name="Textplatzhalter 11">
            <a:extLst>
              <a:ext uri="{FF2B5EF4-FFF2-40B4-BE49-F238E27FC236}">
                <a16:creationId xmlns:a16="http://schemas.microsoft.com/office/drawing/2014/main" xmlns="" id="{97FD61FD-6355-76C1-35F3-1A5BE041A364}"/>
              </a:ext>
            </a:extLst>
          </p:cNvPr>
          <p:cNvSpPr>
            <a:spLocks noGrp="1"/>
          </p:cNvSpPr>
          <p:nvPr>
            <p:ph type="body" sz="quarter" idx="21" hasCustomPrompt="1"/>
          </p:nvPr>
        </p:nvSpPr>
        <p:spPr>
          <a:xfrm>
            <a:off x="969402" y="5520237"/>
            <a:ext cx="4820144" cy="530043"/>
          </a:xfrm>
        </p:spPr>
        <p:txBody>
          <a:bodyPr>
            <a:normAutofit/>
          </a:bodyPr>
          <a:lstStyle>
            <a:lvl1pPr marL="171450" indent="-171450">
              <a:buClr>
                <a:schemeClr val="accent3"/>
              </a:buClr>
              <a:buFont typeface="Arial" panose="020B0604020202020204" pitchFamily="34" charset="0"/>
              <a:buChar char="•"/>
              <a:defRPr sz="1100" b="0">
                <a:solidFill>
                  <a:schemeClr val="accent3"/>
                </a:solidFill>
                <a:latin typeface="+mn-lt"/>
              </a:defRPr>
            </a:lvl1pPr>
            <a:lvl2pPr marL="171450" indent="-171450">
              <a:buClr>
                <a:schemeClr val="accent3"/>
              </a:buClr>
              <a:buFont typeface="Arial" panose="020B0604020202020204" pitchFamily="34" charset="0"/>
              <a:buChar char="•"/>
              <a:defRPr sz="1100">
                <a:solidFill>
                  <a:schemeClr val="accent3"/>
                </a:solidFill>
                <a:latin typeface="+mn-lt"/>
              </a:defRPr>
            </a:lvl2pPr>
            <a:lvl3pPr marL="171450" indent="-171450">
              <a:buFont typeface="Arial" panose="020B0604020202020204" pitchFamily="34" charset="0"/>
              <a:buChar char="•"/>
              <a:defRPr sz="1100">
                <a:latin typeface="+mn-lt"/>
              </a:defRPr>
            </a:lvl3pPr>
            <a:lvl4pPr marL="171450" indent="-171450">
              <a:buFont typeface="Arial" panose="020B0604020202020204" pitchFamily="34" charset="0"/>
              <a:buChar char="•"/>
              <a:defRPr sz="1100">
                <a:latin typeface="+mn-lt"/>
              </a:defRPr>
            </a:lvl4pPr>
            <a:lvl5pPr marL="171450" indent="-171450">
              <a:buFont typeface="Arial" panose="020B0604020202020204" pitchFamily="34" charset="0"/>
              <a:buChar char="•"/>
              <a:defRPr sz="1100">
                <a:latin typeface="+mn-lt"/>
              </a:defRPr>
            </a:lvl5pPr>
          </a:lstStyle>
          <a:p>
            <a:pPr lvl="0"/>
            <a:r>
              <a:rPr lang="de-DE" dirty="0"/>
              <a:t>Click to </a:t>
            </a:r>
            <a:r>
              <a:rPr lang="de-DE" dirty="0" err="1"/>
              <a:t>add</a:t>
            </a:r>
            <a:r>
              <a:rPr lang="de-DE" dirty="0"/>
              <a:t> </a:t>
            </a:r>
            <a:r>
              <a:rPr lang="de-DE" dirty="0" err="1"/>
              <a:t>footnote</a:t>
            </a:r>
            <a:endParaRPr lang="de-DE" dirty="0"/>
          </a:p>
        </p:txBody>
      </p:sp>
      <p:sp>
        <p:nvSpPr>
          <p:cNvPr id="17" name="Textplatzhalter 11">
            <a:extLst>
              <a:ext uri="{FF2B5EF4-FFF2-40B4-BE49-F238E27FC236}">
                <a16:creationId xmlns:a16="http://schemas.microsoft.com/office/drawing/2014/main" xmlns="" id="{CE3D81C7-0E38-FEB2-82E4-B427DB20F532}"/>
              </a:ext>
            </a:extLst>
          </p:cNvPr>
          <p:cNvSpPr>
            <a:spLocks noGrp="1"/>
          </p:cNvSpPr>
          <p:nvPr>
            <p:ph type="body" sz="quarter" idx="33" hasCustomPrompt="1"/>
          </p:nvPr>
        </p:nvSpPr>
        <p:spPr>
          <a:xfrm>
            <a:off x="6526210" y="5514190"/>
            <a:ext cx="4820144" cy="530043"/>
          </a:xfrm>
        </p:spPr>
        <p:txBody>
          <a:bodyPr>
            <a:normAutofit/>
          </a:bodyPr>
          <a:lstStyle>
            <a:lvl1pPr marL="171450" indent="-171450">
              <a:buClr>
                <a:schemeClr val="accent3"/>
              </a:buClr>
              <a:buFont typeface="Arial" panose="020B0604020202020204" pitchFamily="34" charset="0"/>
              <a:buChar char="•"/>
              <a:defRPr sz="1100" b="0">
                <a:solidFill>
                  <a:schemeClr val="accent3"/>
                </a:solidFill>
                <a:latin typeface="+mn-lt"/>
              </a:defRPr>
            </a:lvl1pPr>
            <a:lvl2pPr marL="171450" indent="-171450">
              <a:buClr>
                <a:schemeClr val="accent3"/>
              </a:buClr>
              <a:buFont typeface="Arial" panose="020B0604020202020204" pitchFamily="34" charset="0"/>
              <a:buChar char="•"/>
              <a:defRPr sz="1100">
                <a:solidFill>
                  <a:schemeClr val="accent3"/>
                </a:solidFill>
                <a:latin typeface="+mn-lt"/>
              </a:defRPr>
            </a:lvl2pPr>
            <a:lvl3pPr marL="171450" indent="-171450">
              <a:buFont typeface="Arial" panose="020B0604020202020204" pitchFamily="34" charset="0"/>
              <a:buChar char="•"/>
              <a:defRPr sz="1100">
                <a:latin typeface="+mn-lt"/>
              </a:defRPr>
            </a:lvl3pPr>
            <a:lvl4pPr marL="171450" indent="-171450">
              <a:buFont typeface="Arial" panose="020B0604020202020204" pitchFamily="34" charset="0"/>
              <a:buChar char="•"/>
              <a:defRPr sz="1100">
                <a:latin typeface="+mn-lt"/>
              </a:defRPr>
            </a:lvl4pPr>
            <a:lvl5pPr marL="171450" indent="-171450">
              <a:buFont typeface="Arial" panose="020B0604020202020204" pitchFamily="34" charset="0"/>
              <a:buChar char="•"/>
              <a:defRPr sz="1100">
                <a:latin typeface="+mn-lt"/>
              </a:defRPr>
            </a:lvl5pPr>
          </a:lstStyle>
          <a:p>
            <a:pPr lvl="0"/>
            <a:r>
              <a:rPr lang="de-DE" dirty="0"/>
              <a:t>Click to </a:t>
            </a:r>
            <a:r>
              <a:rPr lang="de-DE" dirty="0" err="1"/>
              <a:t>add</a:t>
            </a:r>
            <a:r>
              <a:rPr lang="de-DE" dirty="0"/>
              <a:t> </a:t>
            </a:r>
            <a:r>
              <a:rPr lang="de-DE" dirty="0" err="1"/>
              <a:t>footnote</a:t>
            </a:r>
            <a:endParaRPr lang="de-DE" dirty="0"/>
          </a:p>
        </p:txBody>
      </p:sp>
      <p:sp>
        <p:nvSpPr>
          <p:cNvPr id="9" name="Textplatzhalter 11">
            <a:extLst>
              <a:ext uri="{FF2B5EF4-FFF2-40B4-BE49-F238E27FC236}">
                <a16:creationId xmlns:a16="http://schemas.microsoft.com/office/drawing/2014/main" xmlns="" id="{AA7F018F-8708-391B-B6DE-30EAFAE4393E}"/>
              </a:ext>
            </a:extLst>
          </p:cNvPr>
          <p:cNvSpPr>
            <a:spLocks noGrp="1"/>
          </p:cNvSpPr>
          <p:nvPr>
            <p:ph type="body" sz="quarter" idx="28" hasCustomPrompt="1"/>
          </p:nvPr>
        </p:nvSpPr>
        <p:spPr>
          <a:xfrm>
            <a:off x="969402" y="2552803"/>
            <a:ext cx="4820144" cy="401300"/>
          </a:xfrm>
        </p:spPr>
        <p:txBody>
          <a:bodyPr>
            <a:normAutofit/>
          </a:bodyPr>
          <a:lstStyle>
            <a:lvl1pPr marL="0" indent="0">
              <a:buFont typeface="Arial" panose="020B0604020202020204" pitchFamily="34" charset="0"/>
              <a:buNone/>
              <a:defRPr sz="1200" b="0">
                <a:solidFill>
                  <a:schemeClr val="tx1"/>
                </a:solidFill>
                <a:latin typeface="+mn-lt"/>
              </a:defRPr>
            </a:lvl1pPr>
            <a:lvl2pPr marL="0" indent="0">
              <a:buFont typeface="Arial" panose="020B0604020202020204" pitchFamily="34" charset="0"/>
              <a:buNone/>
              <a:defRPr sz="1200" b="0">
                <a:solidFill>
                  <a:schemeClr val="tx1"/>
                </a:solidFill>
                <a:latin typeface="+mn-lt"/>
              </a:defRPr>
            </a:lvl2pPr>
            <a:lvl3pPr marL="0" indent="0">
              <a:buNone/>
              <a:defRPr sz="1200" b="0">
                <a:latin typeface="+mn-lt"/>
              </a:defRPr>
            </a:lvl3pPr>
            <a:lvl4pPr marL="0" indent="0">
              <a:buNone/>
              <a:defRPr sz="1200" b="0">
                <a:latin typeface="+mn-lt"/>
              </a:defRPr>
            </a:lvl4pPr>
            <a:lvl5pPr marL="0" indent="0">
              <a:buNone/>
              <a:defRPr sz="1200" b="0">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11" name="Textplatzhalter 18">
            <a:extLst>
              <a:ext uri="{FF2B5EF4-FFF2-40B4-BE49-F238E27FC236}">
                <a16:creationId xmlns:a16="http://schemas.microsoft.com/office/drawing/2014/main" xmlns="" id="{D12800AA-C897-2DD1-071C-FFF7EA75AD4C}"/>
              </a:ext>
            </a:extLst>
          </p:cNvPr>
          <p:cNvSpPr>
            <a:spLocks noGrp="1"/>
          </p:cNvSpPr>
          <p:nvPr>
            <p:ph type="body" sz="quarter" idx="34" hasCustomPrompt="1"/>
          </p:nvPr>
        </p:nvSpPr>
        <p:spPr>
          <a:xfrm>
            <a:off x="6526210" y="1941796"/>
            <a:ext cx="4820144" cy="581201"/>
          </a:xfrm>
        </p:spPr>
        <p:txBody>
          <a:bodyPr>
            <a:normAutofit/>
          </a:bodyPr>
          <a:lstStyle>
            <a:lvl1pPr>
              <a:spcBef>
                <a:spcPts val="300"/>
              </a:spcBef>
              <a:defRPr sz="1800" b="1">
                <a:solidFill>
                  <a:schemeClr val="tx2"/>
                </a:solidFill>
                <a:latin typeface="Teva Sans" panose="020B0604030202020203" pitchFamily="34" charset="0"/>
              </a:defRPr>
            </a:lvl1pPr>
            <a:lvl2pPr marL="0" indent="0">
              <a:spcBef>
                <a:spcPts val="300"/>
              </a:spcBef>
              <a:buFont typeface="Arial" panose="020B0604020202020204" pitchFamily="34" charset="0"/>
              <a:buNone/>
              <a:defRPr sz="1200">
                <a:solidFill>
                  <a:schemeClr val="tx1"/>
                </a:solidFill>
              </a:defRPr>
            </a:lvl2pPr>
            <a:lvl3pPr marL="0" indent="0">
              <a:buNone/>
              <a:defRPr sz="1500"/>
            </a:lvl3pPr>
            <a:lvl4pPr marL="0" indent="0">
              <a:buNone/>
              <a:defRPr sz="1600"/>
            </a:lvl4pPr>
            <a:lvl5pPr marL="0" indent="0">
              <a:buNone/>
              <a:defRPr sz="1600"/>
            </a:lvl5pPr>
          </a:lstStyle>
          <a:p>
            <a:pPr lvl="0"/>
            <a:r>
              <a:rPr lang="de-DE" dirty="0"/>
              <a:t>Click to </a:t>
            </a:r>
            <a:r>
              <a:rPr lang="de-DE" dirty="0" err="1"/>
              <a:t>add</a:t>
            </a:r>
            <a:r>
              <a:rPr lang="de-DE" dirty="0"/>
              <a:t> </a:t>
            </a:r>
            <a:r>
              <a:rPr lang="de-DE" dirty="0" err="1"/>
              <a:t>text</a:t>
            </a:r>
            <a:endParaRPr lang="de-DE" dirty="0"/>
          </a:p>
        </p:txBody>
      </p:sp>
      <p:sp>
        <p:nvSpPr>
          <p:cNvPr id="12" name="Textplatzhalter 11">
            <a:extLst>
              <a:ext uri="{FF2B5EF4-FFF2-40B4-BE49-F238E27FC236}">
                <a16:creationId xmlns:a16="http://schemas.microsoft.com/office/drawing/2014/main" xmlns="" id="{163595D4-575F-503D-D796-19ED1478B706}"/>
              </a:ext>
            </a:extLst>
          </p:cNvPr>
          <p:cNvSpPr>
            <a:spLocks noGrp="1"/>
          </p:cNvSpPr>
          <p:nvPr>
            <p:ph type="body" sz="quarter" idx="35" hasCustomPrompt="1"/>
          </p:nvPr>
        </p:nvSpPr>
        <p:spPr>
          <a:xfrm>
            <a:off x="6526210" y="2546530"/>
            <a:ext cx="4820144" cy="401300"/>
          </a:xfrm>
        </p:spPr>
        <p:txBody>
          <a:bodyPr>
            <a:normAutofit/>
          </a:bodyPr>
          <a:lstStyle>
            <a:lvl1pPr marL="0" indent="0">
              <a:buFont typeface="Arial" panose="020B0604020202020204" pitchFamily="34" charset="0"/>
              <a:buNone/>
              <a:defRPr sz="1200" b="0">
                <a:solidFill>
                  <a:schemeClr val="tx1"/>
                </a:solidFill>
                <a:latin typeface="+mn-lt"/>
              </a:defRPr>
            </a:lvl1pPr>
            <a:lvl2pPr marL="0" indent="0">
              <a:buFont typeface="Arial" panose="020B0604020202020204" pitchFamily="34" charset="0"/>
              <a:buNone/>
              <a:defRPr sz="1200" b="0">
                <a:solidFill>
                  <a:schemeClr val="tx1"/>
                </a:solidFill>
                <a:latin typeface="+mn-lt"/>
              </a:defRPr>
            </a:lvl2pPr>
            <a:lvl3pPr marL="0" indent="0">
              <a:buNone/>
              <a:defRPr sz="1200" b="0">
                <a:latin typeface="+mn-lt"/>
              </a:defRPr>
            </a:lvl3pPr>
            <a:lvl4pPr marL="0" indent="0">
              <a:buNone/>
              <a:defRPr sz="1200" b="0">
                <a:latin typeface="+mn-lt"/>
              </a:defRPr>
            </a:lvl4pPr>
            <a:lvl5pPr marL="0" indent="0">
              <a:buNone/>
              <a:defRPr sz="1200" b="0">
                <a:latin typeface="+mn-lt"/>
              </a:defRPr>
            </a:lvl5pPr>
          </a:lstStyle>
          <a:p>
            <a:pPr lvl="0"/>
            <a:r>
              <a:rPr lang="de-DE" dirty="0"/>
              <a:t>Click to </a:t>
            </a:r>
            <a:r>
              <a:rPr lang="de-DE" dirty="0" err="1"/>
              <a:t>add</a:t>
            </a:r>
            <a:r>
              <a:rPr lang="de-DE" dirty="0"/>
              <a:t> </a:t>
            </a:r>
            <a:r>
              <a:rPr lang="de-DE" dirty="0" err="1"/>
              <a:t>text</a:t>
            </a:r>
            <a:endParaRPr lang="de-DE" dirty="0"/>
          </a:p>
        </p:txBody>
      </p:sp>
      <p:sp>
        <p:nvSpPr>
          <p:cNvPr id="7" name="Text Placeholder 5">
            <a:extLst>
              <a:ext uri="{FF2B5EF4-FFF2-40B4-BE49-F238E27FC236}">
                <a16:creationId xmlns:a16="http://schemas.microsoft.com/office/drawing/2014/main" xmlns="" id="{7AEF8F39-D3DB-8D46-7EAD-F867B62E745A}"/>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10" name="Content Placeholder 10">
            <a:extLst>
              <a:ext uri="{FF2B5EF4-FFF2-40B4-BE49-F238E27FC236}">
                <a16:creationId xmlns:a16="http://schemas.microsoft.com/office/drawing/2014/main" xmlns="" id="{28A3470B-F987-E755-D7D4-6F44A823A55B}"/>
              </a:ext>
            </a:extLst>
          </p:cNvPr>
          <p:cNvSpPr>
            <a:spLocks noGrp="1"/>
          </p:cNvSpPr>
          <p:nvPr>
            <p:ph sz="quarter" idx="36" hasCustomPrompt="1"/>
          </p:nvPr>
        </p:nvSpPr>
        <p:spPr>
          <a:xfrm>
            <a:off x="969403" y="2955264"/>
            <a:ext cx="4820143" cy="2441504"/>
          </a:xfrm>
        </p:spPr>
        <p:txBody>
          <a:bodyPr bIns="1440000" anchor="ctr">
            <a:normAutofit/>
          </a:bodyPr>
          <a:lstStyle>
            <a:lvl1pPr algn="ctr">
              <a:defRPr>
                <a:solidFill>
                  <a:schemeClr val="tx1"/>
                </a:solidFill>
              </a:defRPr>
            </a:lvl1pPr>
            <a:lvl2pPr>
              <a:defRPr>
                <a:noFill/>
              </a:defRPr>
            </a:lvl2pPr>
            <a:lvl3pPr>
              <a:defRPr>
                <a:noFill/>
              </a:defRPr>
            </a:lvl3pPr>
            <a:lvl4pPr>
              <a:defRPr>
                <a:noFill/>
              </a:defRPr>
            </a:lvl4pPr>
            <a:lvl5pPr>
              <a:defRPr>
                <a:noFill/>
              </a:defRPr>
            </a:lvl5pPr>
          </a:lstStyle>
          <a:p>
            <a:pPr lvl="0"/>
            <a:r>
              <a:rPr lang="de-DE" dirty="0"/>
              <a:t>Click </a:t>
            </a:r>
            <a:r>
              <a:rPr lang="de-DE" dirty="0" err="1"/>
              <a:t>one</a:t>
            </a:r>
            <a:r>
              <a:rPr lang="de-DE" dirty="0"/>
              <a:t> of the </a:t>
            </a:r>
            <a:r>
              <a:rPr lang="de-DE" dirty="0" err="1"/>
              <a:t>icons</a:t>
            </a:r>
            <a:r>
              <a:rPr lang="de-DE" dirty="0"/>
              <a:t> to </a:t>
            </a:r>
            <a:r>
              <a:rPr lang="de-DE" dirty="0" err="1"/>
              <a:t>add</a:t>
            </a:r>
            <a:r>
              <a:rPr lang="de-DE" dirty="0"/>
              <a:t> an </a:t>
            </a:r>
            <a:r>
              <a:rPr lang="de-DE" dirty="0" err="1"/>
              <a:t>image</a:t>
            </a:r>
            <a:r>
              <a:rPr lang="de-DE" dirty="0"/>
              <a:t>/</a:t>
            </a:r>
            <a:r>
              <a:rPr lang="de-DE" dirty="0" err="1"/>
              <a:t>table</a:t>
            </a:r>
            <a:r>
              <a:rPr lang="de-DE" dirty="0"/>
              <a:t>/</a:t>
            </a:r>
            <a:r>
              <a:rPr lang="de-DE" dirty="0" err="1"/>
              <a:t>chart</a:t>
            </a:r>
            <a:r>
              <a:rPr lang="de-DE" dirty="0"/>
              <a:t>/</a:t>
            </a:r>
            <a:r>
              <a:rPr lang="de-DE" dirty="0" err="1"/>
              <a:t>video</a:t>
            </a:r>
            <a:endParaRPr lang="en-GB" dirty="0"/>
          </a:p>
        </p:txBody>
      </p:sp>
      <p:sp>
        <p:nvSpPr>
          <p:cNvPr id="19" name="Content Placeholder 10">
            <a:extLst>
              <a:ext uri="{FF2B5EF4-FFF2-40B4-BE49-F238E27FC236}">
                <a16:creationId xmlns:a16="http://schemas.microsoft.com/office/drawing/2014/main" xmlns="" id="{E826416F-2002-5AA2-6C70-26279411F5EB}"/>
              </a:ext>
            </a:extLst>
          </p:cNvPr>
          <p:cNvSpPr>
            <a:spLocks noGrp="1"/>
          </p:cNvSpPr>
          <p:nvPr>
            <p:ph sz="quarter" idx="37" hasCustomPrompt="1"/>
          </p:nvPr>
        </p:nvSpPr>
        <p:spPr>
          <a:xfrm>
            <a:off x="6526211" y="2955264"/>
            <a:ext cx="4820143" cy="2441504"/>
          </a:xfrm>
        </p:spPr>
        <p:txBody>
          <a:bodyPr bIns="1440000" anchor="ctr">
            <a:normAutofit/>
          </a:bodyPr>
          <a:lstStyle>
            <a:lvl1pPr algn="ctr">
              <a:defRPr>
                <a:solidFill>
                  <a:schemeClr val="tx1"/>
                </a:solidFill>
              </a:defRPr>
            </a:lvl1pPr>
            <a:lvl2pPr>
              <a:defRPr>
                <a:noFill/>
              </a:defRPr>
            </a:lvl2pPr>
            <a:lvl3pPr>
              <a:defRPr>
                <a:noFill/>
              </a:defRPr>
            </a:lvl3pPr>
            <a:lvl4pPr>
              <a:defRPr>
                <a:noFill/>
              </a:defRPr>
            </a:lvl4pPr>
            <a:lvl5pPr>
              <a:defRPr>
                <a:noFill/>
              </a:defRPr>
            </a:lvl5pPr>
          </a:lstStyle>
          <a:p>
            <a:pPr lvl="0"/>
            <a:r>
              <a:rPr lang="de-DE" dirty="0"/>
              <a:t>Click </a:t>
            </a:r>
            <a:r>
              <a:rPr lang="de-DE" dirty="0" err="1"/>
              <a:t>one</a:t>
            </a:r>
            <a:r>
              <a:rPr lang="de-DE" dirty="0"/>
              <a:t> of the </a:t>
            </a:r>
            <a:r>
              <a:rPr lang="de-DE" dirty="0" err="1"/>
              <a:t>icons</a:t>
            </a:r>
            <a:r>
              <a:rPr lang="de-DE" dirty="0"/>
              <a:t> to </a:t>
            </a:r>
            <a:r>
              <a:rPr lang="de-DE" dirty="0" err="1"/>
              <a:t>add</a:t>
            </a:r>
            <a:r>
              <a:rPr lang="de-DE" dirty="0"/>
              <a:t> an </a:t>
            </a:r>
            <a:r>
              <a:rPr lang="de-DE" dirty="0" err="1"/>
              <a:t>image</a:t>
            </a:r>
            <a:r>
              <a:rPr lang="de-DE" dirty="0"/>
              <a:t>/</a:t>
            </a:r>
            <a:r>
              <a:rPr lang="de-DE" dirty="0" err="1"/>
              <a:t>table</a:t>
            </a:r>
            <a:r>
              <a:rPr lang="de-DE" dirty="0"/>
              <a:t>/</a:t>
            </a:r>
            <a:r>
              <a:rPr lang="de-DE" dirty="0" err="1"/>
              <a:t>chart</a:t>
            </a:r>
            <a:r>
              <a:rPr lang="de-DE" dirty="0"/>
              <a:t>/</a:t>
            </a:r>
            <a:r>
              <a:rPr lang="de-DE" dirty="0" err="1"/>
              <a:t>video</a:t>
            </a:r>
            <a:endParaRPr lang="en-GB" dirty="0"/>
          </a:p>
        </p:txBody>
      </p:sp>
    </p:spTree>
    <p:extLst>
      <p:ext uri="{BB962C8B-B14F-4D97-AF65-F5344CB8AC3E}">
        <p14:creationId xmlns:p14="http://schemas.microsoft.com/office/powerpoint/2010/main" val="774314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amp; 3 boxes silver">
    <p:bg>
      <p:bgPr>
        <a:solidFill>
          <a:schemeClr val="bg2"/>
        </a:solidFill>
        <a:effectLst/>
      </p:bgPr>
    </p:bg>
    <p:spTree>
      <p:nvGrpSpPr>
        <p:cNvPr id="1" name=""/>
        <p:cNvGrpSpPr/>
        <p:nvPr/>
      </p:nvGrpSpPr>
      <p:grpSpPr>
        <a:xfrm>
          <a:off x="0" y="0"/>
          <a:ext cx="0" cy="0"/>
          <a:chOff x="0" y="0"/>
          <a:chExt cx="0" cy="0"/>
        </a:xfrm>
      </p:grpSpPr>
      <p:sp>
        <p:nvSpPr>
          <p:cNvPr id="11" name="Text Placeholder 19">
            <a:extLst>
              <a:ext uri="{FF2B5EF4-FFF2-40B4-BE49-F238E27FC236}">
                <a16:creationId xmlns:a16="http://schemas.microsoft.com/office/drawing/2014/main" xmlns="" id="{DE7C31B7-FBE1-5118-6282-FCC394E40B2C}"/>
              </a:ext>
            </a:extLst>
          </p:cNvPr>
          <p:cNvSpPr>
            <a:spLocks noGrp="1"/>
          </p:cNvSpPr>
          <p:nvPr>
            <p:ph type="body" sz="quarter" idx="36"/>
          </p:nvPr>
        </p:nvSpPr>
        <p:spPr>
          <a:xfrm>
            <a:off x="8373290" y="1553270"/>
            <a:ext cx="2790000" cy="1245600"/>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2" name="Text Placeholder 19">
            <a:extLst>
              <a:ext uri="{FF2B5EF4-FFF2-40B4-BE49-F238E27FC236}">
                <a16:creationId xmlns:a16="http://schemas.microsoft.com/office/drawing/2014/main" xmlns="" id="{4FC0FD05-2146-9FD8-61AA-5022F7D6D4AD}"/>
              </a:ext>
            </a:extLst>
          </p:cNvPr>
          <p:cNvSpPr>
            <a:spLocks noGrp="1"/>
          </p:cNvSpPr>
          <p:nvPr>
            <p:ph type="body" sz="quarter" idx="37"/>
          </p:nvPr>
        </p:nvSpPr>
        <p:spPr>
          <a:xfrm>
            <a:off x="8368936" y="3038082"/>
            <a:ext cx="2790000" cy="1245600"/>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3" name="Text Placeholder 19">
            <a:extLst>
              <a:ext uri="{FF2B5EF4-FFF2-40B4-BE49-F238E27FC236}">
                <a16:creationId xmlns:a16="http://schemas.microsoft.com/office/drawing/2014/main" xmlns="" id="{B4075EA4-F8C6-CC45-98D6-4B9EBF942628}"/>
              </a:ext>
            </a:extLst>
          </p:cNvPr>
          <p:cNvSpPr>
            <a:spLocks noGrp="1"/>
          </p:cNvSpPr>
          <p:nvPr>
            <p:ph type="body" sz="quarter" idx="38"/>
          </p:nvPr>
        </p:nvSpPr>
        <p:spPr>
          <a:xfrm>
            <a:off x="8390707" y="4522893"/>
            <a:ext cx="2790000" cy="1245600"/>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10" name="Text Placeholder 19">
            <a:extLst>
              <a:ext uri="{FF2B5EF4-FFF2-40B4-BE49-F238E27FC236}">
                <a16:creationId xmlns:a16="http://schemas.microsoft.com/office/drawing/2014/main" xmlns="" id="{B47B5C0C-66BB-9FD9-1D1E-2A95B88B676F}"/>
              </a:ext>
            </a:extLst>
          </p:cNvPr>
          <p:cNvSpPr>
            <a:spLocks noGrp="1"/>
          </p:cNvSpPr>
          <p:nvPr>
            <p:ph type="body" sz="quarter" idx="35"/>
          </p:nvPr>
        </p:nvSpPr>
        <p:spPr>
          <a:xfrm>
            <a:off x="623888" y="1305075"/>
            <a:ext cx="7017883" cy="4638523"/>
          </a:xfrm>
          <a:solidFill>
            <a:schemeClr val="bg1"/>
          </a:solidFill>
          <a:effectLst>
            <a:outerShdw blurRad="50800" dist="63500" dir="2700000" algn="ctr" rotWithShape="0">
              <a:srgbClr val="000000">
                <a:alpha val="10000"/>
              </a:srgbClr>
            </a:outerShdw>
          </a:effectLst>
        </p:spPr>
        <p:txBody>
          <a:bodyPr anchor="ctr">
            <a:normAutofit/>
          </a:bodyPr>
          <a:lstStyle>
            <a:lvl1pPr algn="ctr">
              <a:defRPr sz="2000" b="0">
                <a:noFill/>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 name="Titel 1">
            <a:extLst>
              <a:ext uri="{FF2B5EF4-FFF2-40B4-BE49-F238E27FC236}">
                <a16:creationId xmlns:a16="http://schemas.microsoft.com/office/drawing/2014/main" xmlns="" id="{F7E78618-632E-ABAE-CCAF-175898DF71D9}"/>
              </a:ext>
            </a:extLst>
          </p:cNvPr>
          <p:cNvSpPr>
            <a:spLocks noGrp="1"/>
          </p:cNvSpPr>
          <p:nvPr>
            <p:ph type="title" hasCustomPrompt="1"/>
          </p:nvPr>
        </p:nvSpPr>
        <p:spPr>
          <a:xfrm>
            <a:off x="342900" y="342900"/>
            <a:ext cx="11506200" cy="918000"/>
          </a:xfrm>
        </p:spPr>
        <p:txBody>
          <a:bodyPr>
            <a:normAutofit/>
          </a:body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0D929C99-E284-7C7E-FE8A-F6D1BE1F658D}"/>
              </a:ext>
            </a:extLst>
          </p:cNvPr>
          <p:cNvSpPr>
            <a:spLocks noGrp="1"/>
          </p:cNvSpPr>
          <p:nvPr>
            <p:ph type="sldNum" sz="quarter" idx="10"/>
          </p:nvPr>
        </p:nvSpPr>
        <p:spPr/>
        <p:txBody>
          <a:bodyPr>
            <a:normAutofit/>
          </a:bodyPr>
          <a:lstStyle/>
          <a:p>
            <a:fld id="{C2832ACA-4727-4D4C-ACEE-24DD06899962}" type="slidenum">
              <a:rPr lang="en-US" smtClean="0"/>
              <a:pPr/>
              <a:t>‹#›</a:t>
            </a:fld>
            <a:r>
              <a:rPr lang="en-US"/>
              <a:t> |</a:t>
            </a:r>
            <a:endParaRPr lang="en-US" dirty="0"/>
          </a:p>
        </p:txBody>
      </p:sp>
      <p:sp>
        <p:nvSpPr>
          <p:cNvPr id="5" name="Textplatzhalter 18">
            <a:extLst>
              <a:ext uri="{FF2B5EF4-FFF2-40B4-BE49-F238E27FC236}">
                <a16:creationId xmlns:a16="http://schemas.microsoft.com/office/drawing/2014/main" xmlns="" id="{3C5B79CD-822C-0E5B-794C-4EBBC16A1B19}"/>
              </a:ext>
            </a:extLst>
          </p:cNvPr>
          <p:cNvSpPr>
            <a:spLocks noGrp="1"/>
          </p:cNvSpPr>
          <p:nvPr>
            <p:ph type="body" sz="quarter" idx="19" hasCustomPrompt="1"/>
          </p:nvPr>
        </p:nvSpPr>
        <p:spPr>
          <a:xfrm>
            <a:off x="1100931" y="1569024"/>
            <a:ext cx="5917089" cy="300761"/>
          </a:xfrm>
        </p:spPr>
        <p:txBody>
          <a:bodyPr>
            <a:normAutofit/>
          </a:bodyPr>
          <a:lstStyle>
            <a:lvl1pPr>
              <a:spcBef>
                <a:spcPts val="300"/>
              </a:spcBef>
              <a:defRPr sz="2000" b="1">
                <a:solidFill>
                  <a:schemeClr val="accent5"/>
                </a:solidFill>
                <a:latin typeface="Teva Sans" panose="020B0604030202020203" pitchFamily="34" charset="0"/>
              </a:defRPr>
            </a:lvl1pPr>
            <a:lvl2pPr marL="0" indent="0">
              <a:spcBef>
                <a:spcPts val="300"/>
              </a:spcBef>
              <a:buFont typeface="Arial" panose="020B0604020202020204" pitchFamily="34" charset="0"/>
              <a:buNone/>
              <a:defRPr sz="1500">
                <a:solidFill>
                  <a:schemeClr val="tx1"/>
                </a:solidFill>
              </a:defRPr>
            </a:lvl2pPr>
            <a:lvl3pPr marL="0" indent="0">
              <a:buNone/>
              <a:defRPr sz="1500"/>
            </a:lvl3pPr>
            <a:lvl4pPr marL="0" indent="0">
              <a:buNone/>
              <a:defRPr sz="1600"/>
            </a:lvl4pPr>
            <a:lvl5pPr marL="0" indent="0">
              <a:buNone/>
              <a:defRPr sz="1600"/>
            </a:lvl5pPr>
          </a:lstStyle>
          <a:p>
            <a:pPr lvl="0"/>
            <a:r>
              <a:rPr lang="de-DE" dirty="0"/>
              <a:t>Click to </a:t>
            </a:r>
            <a:r>
              <a:rPr lang="de-DE" dirty="0" err="1"/>
              <a:t>add</a:t>
            </a:r>
            <a:r>
              <a:rPr lang="de-DE" dirty="0"/>
              <a:t> </a:t>
            </a:r>
            <a:r>
              <a:rPr lang="de-DE" dirty="0" err="1"/>
              <a:t>text</a:t>
            </a:r>
            <a:endParaRPr lang="de-DE" dirty="0"/>
          </a:p>
        </p:txBody>
      </p:sp>
      <p:sp>
        <p:nvSpPr>
          <p:cNvPr id="6" name="Textplatzhalter 18">
            <a:extLst>
              <a:ext uri="{FF2B5EF4-FFF2-40B4-BE49-F238E27FC236}">
                <a16:creationId xmlns:a16="http://schemas.microsoft.com/office/drawing/2014/main" xmlns="" id="{C23F60F6-EF0C-03FE-99E8-FC1D5FE11290}"/>
              </a:ext>
            </a:extLst>
          </p:cNvPr>
          <p:cNvSpPr>
            <a:spLocks noGrp="1"/>
          </p:cNvSpPr>
          <p:nvPr>
            <p:ph type="body" sz="quarter" idx="27" hasCustomPrompt="1"/>
          </p:nvPr>
        </p:nvSpPr>
        <p:spPr>
          <a:xfrm>
            <a:off x="1100931" y="1916527"/>
            <a:ext cx="5917089" cy="307363"/>
          </a:xfrm>
        </p:spPr>
        <p:txBody>
          <a:bodyPr>
            <a:normAutofit/>
          </a:bodyPr>
          <a:lstStyle>
            <a:lvl1pPr>
              <a:spcBef>
                <a:spcPts val="300"/>
              </a:spcBef>
              <a:defRPr sz="1500" b="0">
                <a:solidFill>
                  <a:schemeClr val="tx1"/>
                </a:solidFill>
                <a:latin typeface="+mn-lt"/>
              </a:defRPr>
            </a:lvl1pPr>
            <a:lvl2pPr marL="0" indent="0">
              <a:spcBef>
                <a:spcPts val="300"/>
              </a:spcBef>
              <a:buFont typeface="Arial" panose="020B0604020202020204" pitchFamily="34" charset="0"/>
              <a:buNone/>
              <a:defRPr sz="1500" b="0">
                <a:solidFill>
                  <a:schemeClr val="tx1"/>
                </a:solidFill>
                <a:latin typeface="+mn-lt"/>
              </a:defRPr>
            </a:lvl2pPr>
            <a:lvl3pPr marL="0" indent="0">
              <a:buNone/>
              <a:defRPr sz="1500"/>
            </a:lvl3pPr>
            <a:lvl4pPr marL="0" indent="0">
              <a:buNone/>
              <a:defRPr sz="1600"/>
            </a:lvl4pPr>
            <a:lvl5pPr marL="0" indent="0">
              <a:buNone/>
              <a:defRPr sz="1600"/>
            </a:lvl5pPr>
          </a:lstStyle>
          <a:p>
            <a:pPr lvl="0"/>
            <a:r>
              <a:rPr lang="de-DE" dirty="0"/>
              <a:t>Click to </a:t>
            </a:r>
            <a:r>
              <a:rPr lang="de-DE" dirty="0" err="1"/>
              <a:t>add</a:t>
            </a:r>
            <a:r>
              <a:rPr lang="de-DE" dirty="0"/>
              <a:t> </a:t>
            </a:r>
            <a:r>
              <a:rPr lang="de-DE" dirty="0" err="1"/>
              <a:t>text</a:t>
            </a:r>
            <a:endParaRPr lang="de-DE" dirty="0"/>
          </a:p>
        </p:txBody>
      </p:sp>
      <p:sp>
        <p:nvSpPr>
          <p:cNvPr id="14" name="Textplatzhalter 18">
            <a:extLst>
              <a:ext uri="{FF2B5EF4-FFF2-40B4-BE49-F238E27FC236}">
                <a16:creationId xmlns:a16="http://schemas.microsoft.com/office/drawing/2014/main" xmlns="" id="{9031B2F6-B43E-9A55-DAAA-666325339025}"/>
              </a:ext>
            </a:extLst>
          </p:cNvPr>
          <p:cNvSpPr>
            <a:spLocks noGrp="1"/>
          </p:cNvSpPr>
          <p:nvPr>
            <p:ph type="body" sz="quarter" idx="28" hasCustomPrompt="1"/>
          </p:nvPr>
        </p:nvSpPr>
        <p:spPr>
          <a:xfrm>
            <a:off x="8747759" y="1687827"/>
            <a:ext cx="2110741" cy="406748"/>
          </a:xfrm>
        </p:spPr>
        <p:txBody>
          <a:bodyPr anchor="b">
            <a:normAutofit/>
          </a:bodyPr>
          <a:lstStyle>
            <a:lvl1pPr>
              <a:spcBef>
                <a:spcPts val="300"/>
              </a:spcBef>
              <a:defRPr sz="1500" b="1">
                <a:solidFill>
                  <a:schemeClr val="tx1"/>
                </a:solidFill>
                <a:latin typeface="Teva Sans" panose="020B0604030202020203" pitchFamily="34" charset="0"/>
              </a:defRPr>
            </a:lvl1pPr>
            <a:lvl2pPr marL="0" indent="0">
              <a:spcBef>
                <a:spcPts val="300"/>
              </a:spcBef>
              <a:buFont typeface="Arial" panose="020B0604020202020204" pitchFamily="34" charset="0"/>
              <a:buNone/>
              <a:defRPr sz="1500">
                <a:solidFill>
                  <a:schemeClr val="tx1"/>
                </a:solidFill>
              </a:defRPr>
            </a:lvl2pPr>
            <a:lvl3pPr marL="0" indent="0">
              <a:buNone/>
              <a:defRPr sz="1500"/>
            </a:lvl3pPr>
            <a:lvl4pPr marL="0" indent="0">
              <a:buNone/>
              <a:defRPr sz="1600"/>
            </a:lvl4pPr>
            <a:lvl5pPr marL="0" indent="0">
              <a:buNone/>
              <a:defRPr sz="1600"/>
            </a:lvl5pPr>
          </a:lstStyle>
          <a:p>
            <a:pPr lvl="0"/>
            <a:r>
              <a:rPr lang="de-DE" dirty="0"/>
              <a:t>Click to </a:t>
            </a:r>
            <a:r>
              <a:rPr lang="de-DE" dirty="0" err="1"/>
              <a:t>add</a:t>
            </a:r>
            <a:r>
              <a:rPr lang="de-DE" dirty="0"/>
              <a:t> </a:t>
            </a:r>
            <a:r>
              <a:rPr lang="de-DE" dirty="0" err="1"/>
              <a:t>text</a:t>
            </a:r>
            <a:endParaRPr lang="de-DE" dirty="0"/>
          </a:p>
        </p:txBody>
      </p:sp>
      <p:sp>
        <p:nvSpPr>
          <p:cNvPr id="15" name="Textplatzhalter 18">
            <a:extLst>
              <a:ext uri="{FF2B5EF4-FFF2-40B4-BE49-F238E27FC236}">
                <a16:creationId xmlns:a16="http://schemas.microsoft.com/office/drawing/2014/main" xmlns="" id="{6A2D67B8-5352-1E91-9C87-53AEE3D41842}"/>
              </a:ext>
            </a:extLst>
          </p:cNvPr>
          <p:cNvSpPr>
            <a:spLocks noGrp="1"/>
          </p:cNvSpPr>
          <p:nvPr>
            <p:ph type="body" sz="quarter" idx="29" hasCustomPrompt="1"/>
          </p:nvPr>
        </p:nvSpPr>
        <p:spPr>
          <a:xfrm>
            <a:off x="8747759" y="2167296"/>
            <a:ext cx="2110741" cy="406748"/>
          </a:xfrm>
        </p:spPr>
        <p:txBody>
          <a:bodyPr>
            <a:noAutofit/>
          </a:bodyPr>
          <a:lstStyle>
            <a:lvl1pPr>
              <a:spcBef>
                <a:spcPts val="300"/>
              </a:spcBef>
              <a:defRPr sz="3000" b="0">
                <a:solidFill>
                  <a:schemeClr val="accent5"/>
                </a:solidFill>
                <a:latin typeface="Teva Sans Light" panose="020B0604030202020203" pitchFamily="34" charset="0"/>
              </a:defRPr>
            </a:lvl1pPr>
            <a:lvl2pPr marL="0" indent="0">
              <a:spcBef>
                <a:spcPts val="300"/>
              </a:spcBef>
              <a:buFont typeface="Arial" panose="020B0604020202020204" pitchFamily="34" charset="0"/>
              <a:buNone/>
              <a:defRPr sz="3000">
                <a:solidFill>
                  <a:schemeClr val="tx1"/>
                </a:solidFill>
              </a:defRPr>
            </a:lvl2pPr>
            <a:lvl3pPr marL="0" indent="0">
              <a:buNone/>
              <a:defRPr sz="1500"/>
            </a:lvl3pPr>
            <a:lvl4pPr marL="0" indent="0">
              <a:buNone/>
              <a:defRPr sz="1600"/>
            </a:lvl4pPr>
            <a:lvl5pPr marL="0" indent="0">
              <a:buNone/>
              <a:defRPr sz="1600"/>
            </a:lvl5pPr>
          </a:lstStyle>
          <a:p>
            <a:pPr lvl="0"/>
            <a:r>
              <a:rPr lang="de-DE" dirty="0"/>
              <a:t>00</a:t>
            </a:r>
          </a:p>
        </p:txBody>
      </p:sp>
      <p:sp>
        <p:nvSpPr>
          <p:cNvPr id="16" name="Textplatzhalter 18">
            <a:extLst>
              <a:ext uri="{FF2B5EF4-FFF2-40B4-BE49-F238E27FC236}">
                <a16:creationId xmlns:a16="http://schemas.microsoft.com/office/drawing/2014/main" xmlns="" id="{7C14AEF9-5C8B-00B2-906A-CB0C957200C0}"/>
              </a:ext>
            </a:extLst>
          </p:cNvPr>
          <p:cNvSpPr>
            <a:spLocks noGrp="1"/>
          </p:cNvSpPr>
          <p:nvPr>
            <p:ph type="body" sz="quarter" idx="30" hasCustomPrompt="1"/>
          </p:nvPr>
        </p:nvSpPr>
        <p:spPr>
          <a:xfrm>
            <a:off x="8747759" y="3144423"/>
            <a:ext cx="2110741" cy="406748"/>
          </a:xfrm>
        </p:spPr>
        <p:txBody>
          <a:bodyPr anchor="b">
            <a:normAutofit/>
          </a:bodyPr>
          <a:lstStyle>
            <a:lvl1pPr>
              <a:spcBef>
                <a:spcPts val="300"/>
              </a:spcBef>
              <a:defRPr sz="1500" b="1">
                <a:solidFill>
                  <a:schemeClr val="tx1"/>
                </a:solidFill>
                <a:latin typeface="Teva Sans" panose="020B0604030202020203" pitchFamily="34" charset="0"/>
              </a:defRPr>
            </a:lvl1pPr>
            <a:lvl2pPr marL="0" indent="0">
              <a:spcBef>
                <a:spcPts val="300"/>
              </a:spcBef>
              <a:buFont typeface="Arial" panose="020B0604020202020204" pitchFamily="34" charset="0"/>
              <a:buNone/>
              <a:defRPr sz="1500">
                <a:solidFill>
                  <a:schemeClr val="tx1"/>
                </a:solidFill>
              </a:defRPr>
            </a:lvl2pPr>
            <a:lvl3pPr marL="0" indent="0">
              <a:buNone/>
              <a:defRPr sz="1500"/>
            </a:lvl3pPr>
            <a:lvl4pPr marL="0" indent="0">
              <a:buNone/>
              <a:defRPr sz="1600"/>
            </a:lvl4pPr>
            <a:lvl5pPr marL="0" indent="0">
              <a:buNone/>
              <a:defRPr sz="1600"/>
            </a:lvl5pPr>
          </a:lstStyle>
          <a:p>
            <a:pPr lvl="0"/>
            <a:r>
              <a:rPr lang="de-DE" dirty="0"/>
              <a:t>Click to </a:t>
            </a:r>
            <a:r>
              <a:rPr lang="de-DE" dirty="0" err="1"/>
              <a:t>add</a:t>
            </a:r>
            <a:r>
              <a:rPr lang="de-DE" dirty="0"/>
              <a:t> </a:t>
            </a:r>
            <a:r>
              <a:rPr lang="de-DE" dirty="0" err="1"/>
              <a:t>text</a:t>
            </a:r>
            <a:endParaRPr lang="de-DE" dirty="0"/>
          </a:p>
        </p:txBody>
      </p:sp>
      <p:sp>
        <p:nvSpPr>
          <p:cNvPr id="18" name="Textplatzhalter 18">
            <a:extLst>
              <a:ext uri="{FF2B5EF4-FFF2-40B4-BE49-F238E27FC236}">
                <a16:creationId xmlns:a16="http://schemas.microsoft.com/office/drawing/2014/main" xmlns="" id="{77C0D6FD-3D8C-ED46-FB1C-E329A0E5EDC4}"/>
              </a:ext>
            </a:extLst>
          </p:cNvPr>
          <p:cNvSpPr>
            <a:spLocks noGrp="1"/>
          </p:cNvSpPr>
          <p:nvPr>
            <p:ph type="body" sz="quarter" idx="31" hasCustomPrompt="1"/>
          </p:nvPr>
        </p:nvSpPr>
        <p:spPr>
          <a:xfrm>
            <a:off x="8747759" y="3623892"/>
            <a:ext cx="2110741" cy="406748"/>
          </a:xfrm>
        </p:spPr>
        <p:txBody>
          <a:bodyPr>
            <a:noAutofit/>
          </a:bodyPr>
          <a:lstStyle>
            <a:lvl1pPr>
              <a:spcBef>
                <a:spcPts val="300"/>
              </a:spcBef>
              <a:defRPr sz="3000" b="0">
                <a:solidFill>
                  <a:schemeClr val="accent5"/>
                </a:solidFill>
                <a:latin typeface="Teva Sans Light" panose="020B0604030202020203" pitchFamily="34" charset="0"/>
              </a:defRPr>
            </a:lvl1pPr>
            <a:lvl2pPr marL="0" indent="0">
              <a:spcBef>
                <a:spcPts val="300"/>
              </a:spcBef>
              <a:buFont typeface="Arial" panose="020B0604020202020204" pitchFamily="34" charset="0"/>
              <a:buNone/>
              <a:defRPr sz="3000">
                <a:solidFill>
                  <a:schemeClr val="tx1"/>
                </a:solidFill>
              </a:defRPr>
            </a:lvl2pPr>
            <a:lvl3pPr marL="0" indent="0">
              <a:buNone/>
              <a:defRPr sz="1500"/>
            </a:lvl3pPr>
            <a:lvl4pPr marL="0" indent="0">
              <a:buNone/>
              <a:defRPr sz="1600"/>
            </a:lvl4pPr>
            <a:lvl5pPr marL="0" indent="0">
              <a:buNone/>
              <a:defRPr sz="1600"/>
            </a:lvl5pPr>
          </a:lstStyle>
          <a:p>
            <a:pPr lvl="0"/>
            <a:r>
              <a:rPr lang="de-DE" dirty="0"/>
              <a:t>00</a:t>
            </a:r>
          </a:p>
        </p:txBody>
      </p:sp>
      <p:sp>
        <p:nvSpPr>
          <p:cNvPr id="24" name="Textplatzhalter 18">
            <a:extLst>
              <a:ext uri="{FF2B5EF4-FFF2-40B4-BE49-F238E27FC236}">
                <a16:creationId xmlns:a16="http://schemas.microsoft.com/office/drawing/2014/main" xmlns="" id="{74F80580-C7ED-A166-6CDC-7DDF9985DB1C}"/>
              </a:ext>
            </a:extLst>
          </p:cNvPr>
          <p:cNvSpPr>
            <a:spLocks noGrp="1"/>
          </p:cNvSpPr>
          <p:nvPr>
            <p:ph type="body" sz="quarter" idx="33" hasCustomPrompt="1"/>
          </p:nvPr>
        </p:nvSpPr>
        <p:spPr>
          <a:xfrm>
            <a:off x="8747759" y="5063901"/>
            <a:ext cx="2110741" cy="406748"/>
          </a:xfrm>
        </p:spPr>
        <p:txBody>
          <a:bodyPr>
            <a:noAutofit/>
          </a:bodyPr>
          <a:lstStyle>
            <a:lvl1pPr>
              <a:spcBef>
                <a:spcPts val="300"/>
              </a:spcBef>
              <a:defRPr sz="3000" b="0">
                <a:solidFill>
                  <a:schemeClr val="accent5"/>
                </a:solidFill>
                <a:latin typeface="Teva Sans Light" panose="020B0604030202020203" pitchFamily="34" charset="0"/>
              </a:defRPr>
            </a:lvl1pPr>
            <a:lvl2pPr marL="0" indent="0">
              <a:spcBef>
                <a:spcPts val="300"/>
              </a:spcBef>
              <a:buFont typeface="Arial" panose="020B0604020202020204" pitchFamily="34" charset="0"/>
              <a:buNone/>
              <a:defRPr sz="3000">
                <a:solidFill>
                  <a:schemeClr val="tx1"/>
                </a:solidFill>
              </a:defRPr>
            </a:lvl2pPr>
            <a:lvl3pPr marL="0" indent="0">
              <a:buNone/>
              <a:defRPr sz="1500"/>
            </a:lvl3pPr>
            <a:lvl4pPr marL="0" indent="0">
              <a:buNone/>
              <a:defRPr sz="1600"/>
            </a:lvl4pPr>
            <a:lvl5pPr marL="0" indent="0">
              <a:buNone/>
              <a:defRPr sz="1600"/>
            </a:lvl5pPr>
          </a:lstStyle>
          <a:p>
            <a:pPr lvl="0"/>
            <a:r>
              <a:rPr lang="de-DE" dirty="0"/>
              <a:t>00</a:t>
            </a:r>
          </a:p>
        </p:txBody>
      </p:sp>
      <p:sp>
        <p:nvSpPr>
          <p:cNvPr id="25" name="Textplatzhalter 18">
            <a:extLst>
              <a:ext uri="{FF2B5EF4-FFF2-40B4-BE49-F238E27FC236}">
                <a16:creationId xmlns:a16="http://schemas.microsoft.com/office/drawing/2014/main" xmlns="" id="{266FE93C-0DE2-8E89-173D-56BCB4F4DF58}"/>
              </a:ext>
            </a:extLst>
          </p:cNvPr>
          <p:cNvSpPr>
            <a:spLocks noGrp="1"/>
          </p:cNvSpPr>
          <p:nvPr>
            <p:ph type="body" sz="quarter" idx="34" hasCustomPrompt="1"/>
          </p:nvPr>
        </p:nvSpPr>
        <p:spPr>
          <a:xfrm>
            <a:off x="8747759" y="4580953"/>
            <a:ext cx="2110741" cy="406748"/>
          </a:xfrm>
        </p:spPr>
        <p:txBody>
          <a:bodyPr anchor="b">
            <a:normAutofit/>
          </a:bodyPr>
          <a:lstStyle>
            <a:lvl1pPr>
              <a:spcBef>
                <a:spcPts val="300"/>
              </a:spcBef>
              <a:defRPr sz="1500" b="1">
                <a:solidFill>
                  <a:schemeClr val="tx1"/>
                </a:solidFill>
                <a:latin typeface="Teva Sans" panose="020B0604030202020203" pitchFamily="34" charset="0"/>
              </a:defRPr>
            </a:lvl1pPr>
            <a:lvl2pPr marL="0" indent="0">
              <a:spcBef>
                <a:spcPts val="300"/>
              </a:spcBef>
              <a:buFont typeface="Arial" panose="020B0604020202020204" pitchFamily="34" charset="0"/>
              <a:buNone/>
              <a:defRPr sz="1500">
                <a:solidFill>
                  <a:schemeClr val="tx1"/>
                </a:solidFill>
              </a:defRPr>
            </a:lvl2pPr>
            <a:lvl3pPr marL="0" indent="0">
              <a:buNone/>
              <a:defRPr sz="1500"/>
            </a:lvl3pPr>
            <a:lvl4pPr marL="0" indent="0">
              <a:buNone/>
              <a:defRPr sz="1600"/>
            </a:lvl4pPr>
            <a:lvl5pPr marL="0" indent="0">
              <a:buNone/>
              <a:defRPr sz="1600"/>
            </a:lvl5pPr>
          </a:lstStyle>
          <a:p>
            <a:pPr lvl="0"/>
            <a:r>
              <a:rPr lang="de-DE" dirty="0"/>
              <a:t>Click to </a:t>
            </a:r>
            <a:r>
              <a:rPr lang="de-DE" dirty="0" err="1"/>
              <a:t>add</a:t>
            </a:r>
            <a:r>
              <a:rPr lang="de-DE" dirty="0"/>
              <a:t> </a:t>
            </a:r>
            <a:r>
              <a:rPr lang="de-DE" dirty="0" err="1"/>
              <a:t>text</a:t>
            </a:r>
            <a:endParaRPr lang="de-DE" dirty="0"/>
          </a:p>
        </p:txBody>
      </p:sp>
      <p:sp>
        <p:nvSpPr>
          <p:cNvPr id="9" name="Text Placeholder 5">
            <a:extLst>
              <a:ext uri="{FF2B5EF4-FFF2-40B4-BE49-F238E27FC236}">
                <a16:creationId xmlns:a16="http://schemas.microsoft.com/office/drawing/2014/main" xmlns="" id="{5EA8BE6A-27D7-2127-43C7-479FE201FA76}"/>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4" name="Content Placeholder 10">
            <a:extLst>
              <a:ext uri="{FF2B5EF4-FFF2-40B4-BE49-F238E27FC236}">
                <a16:creationId xmlns:a16="http://schemas.microsoft.com/office/drawing/2014/main" xmlns="" id="{E7C97016-FB9E-5836-CC90-D111151D1F9D}"/>
              </a:ext>
            </a:extLst>
          </p:cNvPr>
          <p:cNvSpPr>
            <a:spLocks noGrp="1"/>
          </p:cNvSpPr>
          <p:nvPr>
            <p:ph sz="quarter" idx="32" hasCustomPrompt="1"/>
          </p:nvPr>
        </p:nvSpPr>
        <p:spPr>
          <a:xfrm>
            <a:off x="1100138" y="2400300"/>
            <a:ext cx="5916612" cy="3148013"/>
          </a:xfrm>
        </p:spPr>
        <p:txBody>
          <a:bodyPr bIns="1440000" anchor="ctr">
            <a:normAutofit/>
          </a:bodyPr>
          <a:lstStyle>
            <a:lvl1pPr algn="ctr">
              <a:defRPr>
                <a:solidFill>
                  <a:schemeClr val="tx1"/>
                </a:solidFill>
              </a:defRPr>
            </a:lvl1pPr>
            <a:lvl2pPr>
              <a:defRPr>
                <a:noFill/>
              </a:defRPr>
            </a:lvl2pPr>
            <a:lvl3pPr>
              <a:defRPr>
                <a:noFill/>
              </a:defRPr>
            </a:lvl3pPr>
            <a:lvl4pPr>
              <a:defRPr>
                <a:noFill/>
              </a:defRPr>
            </a:lvl4pPr>
            <a:lvl5pPr>
              <a:defRPr>
                <a:noFill/>
              </a:defRPr>
            </a:lvl5pPr>
          </a:lstStyle>
          <a:p>
            <a:pPr lvl="0"/>
            <a:r>
              <a:rPr lang="de-DE" dirty="0"/>
              <a:t>Click </a:t>
            </a:r>
            <a:r>
              <a:rPr lang="de-DE" dirty="0" err="1"/>
              <a:t>one</a:t>
            </a:r>
            <a:r>
              <a:rPr lang="de-DE" dirty="0"/>
              <a:t> of the </a:t>
            </a:r>
            <a:r>
              <a:rPr lang="de-DE" dirty="0" err="1"/>
              <a:t>icons</a:t>
            </a:r>
            <a:r>
              <a:rPr lang="de-DE" dirty="0"/>
              <a:t> to </a:t>
            </a:r>
            <a:r>
              <a:rPr lang="de-DE" dirty="0" err="1"/>
              <a:t>add</a:t>
            </a:r>
            <a:r>
              <a:rPr lang="de-DE" dirty="0"/>
              <a:t> an </a:t>
            </a:r>
            <a:r>
              <a:rPr lang="de-DE" dirty="0" err="1"/>
              <a:t>image</a:t>
            </a:r>
            <a:r>
              <a:rPr lang="de-DE" dirty="0"/>
              <a:t>/</a:t>
            </a:r>
            <a:r>
              <a:rPr lang="de-DE" dirty="0" err="1"/>
              <a:t>table</a:t>
            </a:r>
            <a:r>
              <a:rPr lang="de-DE" dirty="0"/>
              <a:t>/</a:t>
            </a:r>
            <a:r>
              <a:rPr lang="de-DE" dirty="0" err="1"/>
              <a:t>chart</a:t>
            </a:r>
            <a:r>
              <a:rPr lang="de-DE" dirty="0"/>
              <a:t>/</a:t>
            </a:r>
            <a:r>
              <a:rPr lang="de-DE" dirty="0" err="1"/>
              <a:t>video</a:t>
            </a:r>
            <a:endParaRPr lang="en-GB" dirty="0"/>
          </a:p>
        </p:txBody>
      </p:sp>
      <p:sp>
        <p:nvSpPr>
          <p:cNvPr id="19" name="Text Placeholder 19">
            <a:extLst>
              <a:ext uri="{FF2B5EF4-FFF2-40B4-BE49-F238E27FC236}">
                <a16:creationId xmlns:a16="http://schemas.microsoft.com/office/drawing/2014/main" xmlns="" id="{224729BA-6B47-7267-726D-8EB08ACB38BC}"/>
              </a:ext>
            </a:extLst>
          </p:cNvPr>
          <p:cNvSpPr>
            <a:spLocks noGrp="1"/>
          </p:cNvSpPr>
          <p:nvPr>
            <p:ph type="body" sz="quarter" idx="62"/>
          </p:nvPr>
        </p:nvSpPr>
        <p:spPr>
          <a:xfrm>
            <a:off x="8355142" y="1471198"/>
            <a:ext cx="2790000" cy="64800"/>
          </a:xfrm>
          <a:gradFill>
            <a:gsLst>
              <a:gs pos="85000">
                <a:srgbClr val="908A83"/>
              </a:gs>
              <a:gs pos="50000">
                <a:srgbClr val="EDEDEC"/>
              </a:gs>
              <a:gs pos="25000">
                <a:srgbClr val="908A83"/>
              </a:gs>
              <a:gs pos="0">
                <a:srgbClr val="EDEDEC"/>
              </a:gs>
              <a:gs pos="100000">
                <a:srgbClr val="EDEDEC"/>
              </a:gs>
            </a:gsLst>
            <a:lin ang="0" scaled="0"/>
          </a:gradFill>
          <a:ln>
            <a:noFill/>
          </a:ln>
          <a:effectLst>
            <a:outerShdw blurRad="50800" dist="63500" algn="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lvl1pPr>
              <a:defRPr lang="en-GB" sz="2350" b="1" spc="-100" dirty="0">
                <a:noFill/>
                <a:latin typeface="Teva Sans" panose="020B0604030202020203" pitchFamily="34" charset="0"/>
              </a:defRPr>
            </a:lvl1pPr>
          </a:lstStyle>
          <a:p>
            <a:pPr lvl="0" algn="ctr"/>
            <a:r>
              <a:rPr lang="en-US"/>
              <a:t>Click to edit Master text styles</a:t>
            </a:r>
          </a:p>
        </p:txBody>
      </p:sp>
      <p:sp>
        <p:nvSpPr>
          <p:cNvPr id="20" name="Text Placeholder 19">
            <a:extLst>
              <a:ext uri="{FF2B5EF4-FFF2-40B4-BE49-F238E27FC236}">
                <a16:creationId xmlns:a16="http://schemas.microsoft.com/office/drawing/2014/main" xmlns="" id="{5F4609DF-61B3-090C-B12B-6BD817C8B91C}"/>
              </a:ext>
            </a:extLst>
          </p:cNvPr>
          <p:cNvSpPr>
            <a:spLocks noGrp="1"/>
          </p:cNvSpPr>
          <p:nvPr>
            <p:ph type="body" sz="quarter" idx="63"/>
          </p:nvPr>
        </p:nvSpPr>
        <p:spPr>
          <a:xfrm>
            <a:off x="8363850" y="2982135"/>
            <a:ext cx="2790000" cy="64800"/>
          </a:xfrm>
          <a:gradFill>
            <a:gsLst>
              <a:gs pos="85000">
                <a:srgbClr val="908A83"/>
              </a:gs>
              <a:gs pos="50000">
                <a:srgbClr val="EDEDEC"/>
              </a:gs>
              <a:gs pos="25000">
                <a:srgbClr val="908A83"/>
              </a:gs>
              <a:gs pos="0">
                <a:srgbClr val="EDEDEC"/>
              </a:gs>
              <a:gs pos="100000">
                <a:srgbClr val="EDEDEC"/>
              </a:gs>
            </a:gsLst>
            <a:lin ang="0" scaled="0"/>
          </a:gradFill>
          <a:ln>
            <a:noFill/>
          </a:ln>
          <a:effectLst>
            <a:outerShdw blurRad="50800" dist="63500" algn="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lvl1pPr>
              <a:defRPr lang="en-GB" sz="2350" b="1" spc="-100" dirty="0">
                <a:noFill/>
                <a:latin typeface="Teva Sans" panose="020B0604030202020203" pitchFamily="34" charset="0"/>
              </a:defRPr>
            </a:lvl1pPr>
          </a:lstStyle>
          <a:p>
            <a:pPr lvl="0" algn="ctr"/>
            <a:r>
              <a:rPr lang="en-US"/>
              <a:t>Click to edit Master text styles</a:t>
            </a:r>
          </a:p>
        </p:txBody>
      </p:sp>
      <p:sp>
        <p:nvSpPr>
          <p:cNvPr id="21" name="Text Placeholder 19">
            <a:extLst>
              <a:ext uri="{FF2B5EF4-FFF2-40B4-BE49-F238E27FC236}">
                <a16:creationId xmlns:a16="http://schemas.microsoft.com/office/drawing/2014/main" xmlns="" id="{C1321D61-0DB9-4E07-EB48-7E72433C664D}"/>
              </a:ext>
            </a:extLst>
          </p:cNvPr>
          <p:cNvSpPr>
            <a:spLocks noGrp="1"/>
          </p:cNvSpPr>
          <p:nvPr>
            <p:ph type="body" sz="quarter" idx="64"/>
          </p:nvPr>
        </p:nvSpPr>
        <p:spPr>
          <a:xfrm>
            <a:off x="8403039" y="4432113"/>
            <a:ext cx="2790000" cy="64800"/>
          </a:xfrm>
          <a:gradFill>
            <a:gsLst>
              <a:gs pos="85000">
                <a:srgbClr val="908A83"/>
              </a:gs>
              <a:gs pos="50000">
                <a:srgbClr val="EDEDEC"/>
              </a:gs>
              <a:gs pos="25000">
                <a:srgbClr val="908A83"/>
              </a:gs>
              <a:gs pos="0">
                <a:srgbClr val="EDEDEC"/>
              </a:gs>
              <a:gs pos="100000">
                <a:srgbClr val="EDEDEC"/>
              </a:gs>
            </a:gsLst>
            <a:lin ang="0" scaled="0"/>
          </a:gradFill>
          <a:ln>
            <a:noFill/>
          </a:ln>
          <a:effectLst>
            <a:outerShdw blurRad="50800" dist="63500" algn="l"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lvl1pPr>
              <a:defRPr lang="en-GB" sz="2350" b="1" spc="-100" dirty="0">
                <a:noFill/>
                <a:latin typeface="Teva Sans" panose="020B0604030202020203" pitchFamily="34" charset="0"/>
              </a:defRPr>
            </a:lvl1pPr>
          </a:lstStyle>
          <a:p>
            <a:pPr lvl="0" algn="ctr"/>
            <a:r>
              <a:rPr lang="en-US"/>
              <a:t>Click to edit Master text styles</a:t>
            </a:r>
          </a:p>
        </p:txBody>
      </p:sp>
    </p:spTree>
    <p:extLst>
      <p:ext uri="{BB962C8B-B14F-4D97-AF65-F5344CB8AC3E}">
        <p14:creationId xmlns:p14="http://schemas.microsoft.com/office/powerpoint/2010/main" val="2024218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8DCE678-8EA6-ADFB-B2C3-D44E487AEC02}"/>
              </a:ext>
            </a:extLst>
          </p:cNvPr>
          <p:cNvSpPr/>
          <p:nvPr userDrawn="1"/>
        </p:nvSpPr>
        <p:spPr>
          <a:xfrm>
            <a:off x="-2" y="6237287"/>
            <a:ext cx="12192001" cy="620713"/>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a:extLst>
              <a:ext uri="{FF2B5EF4-FFF2-40B4-BE49-F238E27FC236}">
                <a16:creationId xmlns:a16="http://schemas.microsoft.com/office/drawing/2014/main" xmlns="" id="{ACC7396D-8BD1-D0FB-4E1C-BF6425933C5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52419" y="6429375"/>
            <a:ext cx="716939" cy="250802"/>
          </a:xfrm>
          <a:prstGeom prst="rect">
            <a:avLst/>
          </a:prstGeom>
        </p:spPr>
      </p:pic>
      <p:sp>
        <p:nvSpPr>
          <p:cNvPr id="15" name="Rectangle 14">
            <a:extLst>
              <a:ext uri="{FF2B5EF4-FFF2-40B4-BE49-F238E27FC236}">
                <a16:creationId xmlns:a16="http://schemas.microsoft.com/office/drawing/2014/main" xmlns="" id="{1D832303-5F41-8DAA-0C99-4372A165589E}"/>
              </a:ext>
            </a:extLst>
          </p:cNvPr>
          <p:cNvSpPr/>
          <p:nvPr userDrawn="1"/>
        </p:nvSpPr>
        <p:spPr>
          <a:xfrm>
            <a:off x="1" y="2715698"/>
            <a:ext cx="8717738" cy="3078770"/>
          </a:xfrm>
          <a:custGeom>
            <a:avLst/>
            <a:gdLst>
              <a:gd name="connsiteX0" fmla="*/ 0 w 8999621"/>
              <a:gd name="connsiteY0" fmla="*/ 0 h 1842550"/>
              <a:gd name="connsiteX1" fmla="*/ 8999621 w 8999621"/>
              <a:gd name="connsiteY1" fmla="*/ 0 h 1842550"/>
              <a:gd name="connsiteX2" fmla="*/ 8999621 w 8999621"/>
              <a:gd name="connsiteY2" fmla="*/ 1842550 h 1842550"/>
              <a:gd name="connsiteX3" fmla="*/ 0 w 8999621"/>
              <a:gd name="connsiteY3" fmla="*/ 1842550 h 1842550"/>
              <a:gd name="connsiteX4" fmla="*/ 0 w 8999621"/>
              <a:gd name="connsiteY4" fmla="*/ 0 h 1842550"/>
              <a:gd name="connsiteX0" fmla="*/ 0 w 8999621"/>
              <a:gd name="connsiteY0" fmla="*/ 653143 h 2495693"/>
              <a:gd name="connsiteX1" fmla="*/ 8937744 w 8999621"/>
              <a:gd name="connsiteY1" fmla="*/ 0 h 2495693"/>
              <a:gd name="connsiteX2" fmla="*/ 8999621 w 8999621"/>
              <a:gd name="connsiteY2" fmla="*/ 2495693 h 2495693"/>
              <a:gd name="connsiteX3" fmla="*/ 0 w 8999621"/>
              <a:gd name="connsiteY3" fmla="*/ 2495693 h 2495693"/>
              <a:gd name="connsiteX4" fmla="*/ 0 w 8999621"/>
              <a:gd name="connsiteY4" fmla="*/ 653143 h 2495693"/>
              <a:gd name="connsiteX0" fmla="*/ 0 w 8937744"/>
              <a:gd name="connsiteY0" fmla="*/ 653143 h 3080084"/>
              <a:gd name="connsiteX1" fmla="*/ 8937744 w 8937744"/>
              <a:gd name="connsiteY1" fmla="*/ 0 h 3080084"/>
              <a:gd name="connsiteX2" fmla="*/ 8917119 w 8937744"/>
              <a:gd name="connsiteY2" fmla="*/ 3080084 h 3080084"/>
              <a:gd name="connsiteX3" fmla="*/ 0 w 8937744"/>
              <a:gd name="connsiteY3" fmla="*/ 2495693 h 3080084"/>
              <a:gd name="connsiteX4" fmla="*/ 0 w 8937744"/>
              <a:gd name="connsiteY4" fmla="*/ 653143 h 3080084"/>
              <a:gd name="connsiteX0" fmla="*/ 0 w 8951495"/>
              <a:gd name="connsiteY0" fmla="*/ 653143 h 3073209"/>
              <a:gd name="connsiteX1" fmla="*/ 8937744 w 8951495"/>
              <a:gd name="connsiteY1" fmla="*/ 0 h 3073209"/>
              <a:gd name="connsiteX2" fmla="*/ 8951495 w 8951495"/>
              <a:gd name="connsiteY2" fmla="*/ 3073209 h 3073209"/>
              <a:gd name="connsiteX3" fmla="*/ 0 w 8951495"/>
              <a:gd name="connsiteY3" fmla="*/ 2495693 h 3073209"/>
              <a:gd name="connsiteX4" fmla="*/ 0 w 8951495"/>
              <a:gd name="connsiteY4" fmla="*/ 653143 h 3073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1495" h="3073209">
                <a:moveTo>
                  <a:pt x="0" y="653143"/>
                </a:moveTo>
                <a:lnTo>
                  <a:pt x="8937744" y="0"/>
                </a:lnTo>
                <a:cubicBezTo>
                  <a:pt x="8942328" y="1024403"/>
                  <a:pt x="8946911" y="2048806"/>
                  <a:pt x="8951495" y="3073209"/>
                </a:cubicBezTo>
                <a:lnTo>
                  <a:pt x="0" y="2495693"/>
                </a:lnTo>
                <a:lnTo>
                  <a:pt x="0" y="653143"/>
                </a:lnTo>
                <a:close/>
              </a:path>
            </a:pathLst>
          </a:custGeom>
          <a:gradFill>
            <a:gsLst>
              <a:gs pos="41000">
                <a:schemeClr val="bg1">
                  <a:lumMod val="95000"/>
                </a:schemeClr>
              </a:gs>
              <a:gs pos="100000">
                <a:schemeClr val="tx1">
                  <a:lumMod val="20000"/>
                  <a:lumOff val="80000"/>
                </a:schemeClr>
              </a:gs>
            </a:gsLst>
            <a:lin ang="195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a:p>
        </p:txBody>
      </p:sp>
      <p:sp>
        <p:nvSpPr>
          <p:cNvPr id="2" name="Title 1">
            <a:extLst>
              <a:ext uri="{FF2B5EF4-FFF2-40B4-BE49-F238E27FC236}">
                <a16:creationId xmlns:a16="http://schemas.microsoft.com/office/drawing/2014/main" xmlns="" id="{368A8F47-E14C-4F9A-D272-A552D89BC368}"/>
              </a:ext>
            </a:extLst>
          </p:cNvPr>
          <p:cNvSpPr>
            <a:spLocks noGrp="1"/>
          </p:cNvSpPr>
          <p:nvPr>
            <p:ph type="title" hasCustomPrompt="1"/>
          </p:nvPr>
        </p:nvSpPr>
        <p:spPr>
          <a:xfrm>
            <a:off x="622642" y="342900"/>
            <a:ext cx="10967996" cy="1226124"/>
          </a:xfrm>
        </p:spPr>
        <p:txBody>
          <a:bodyPr>
            <a:normAutofit/>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0919E1CB-5968-D38B-A6C1-499712E51A1D}"/>
              </a:ext>
            </a:extLst>
          </p:cNvPr>
          <p:cNvSpPr>
            <a:spLocks noGrp="1"/>
          </p:cNvSpPr>
          <p:nvPr>
            <p:ph type="sldNum" sz="quarter" idx="10"/>
          </p:nvPr>
        </p:nvSpPr>
        <p:spPr/>
        <p:txBody>
          <a:bodyPr>
            <a:normAutofit/>
          </a:bodyPr>
          <a:lstStyle/>
          <a:p>
            <a:fld id="{C2832ACA-4727-4D4C-ACEE-24DD06899962}" type="slidenum">
              <a:rPr lang="en-US" smtClean="0"/>
              <a:pPr/>
              <a:t>‹#›</a:t>
            </a:fld>
            <a:r>
              <a:rPr lang="en-US"/>
              <a:t> |</a:t>
            </a:r>
            <a:endParaRPr lang="en-US" dirty="0"/>
          </a:p>
        </p:txBody>
      </p:sp>
      <p:sp>
        <p:nvSpPr>
          <p:cNvPr id="13" name="Text Placeholder 12">
            <a:extLst>
              <a:ext uri="{FF2B5EF4-FFF2-40B4-BE49-F238E27FC236}">
                <a16:creationId xmlns:a16="http://schemas.microsoft.com/office/drawing/2014/main" xmlns="" id="{B8CC2649-36F9-23AD-9C4F-E7B86ED26D11}"/>
              </a:ext>
            </a:extLst>
          </p:cNvPr>
          <p:cNvSpPr>
            <a:spLocks noGrp="1"/>
          </p:cNvSpPr>
          <p:nvPr>
            <p:ph type="body" sz="quarter" idx="23" hasCustomPrompt="1"/>
          </p:nvPr>
        </p:nvSpPr>
        <p:spPr>
          <a:xfrm>
            <a:off x="2781300" y="2213943"/>
            <a:ext cx="1025525" cy="398462"/>
          </a:xfrm>
        </p:spPr>
        <p:txBody>
          <a:bodyPr anchor="ctr">
            <a:normAutofit/>
          </a:bodyPr>
          <a:lstStyle>
            <a:lvl1pPr algn="ctr">
              <a:defRPr>
                <a:latin typeface="Teva Sans" panose="020B0604030202020203" pitchFamily="34" charset="0"/>
              </a:defRPr>
            </a:lvl1pPr>
            <a:lvl2pPr>
              <a:defRPr>
                <a:latin typeface="Teva Sans" panose="020B0604030202020203" pitchFamily="34" charset="0"/>
              </a:defRPr>
            </a:lvl2pPr>
            <a:lvl3pPr>
              <a:defRPr>
                <a:latin typeface="Teva Sans" panose="020B0604030202020203" pitchFamily="34" charset="0"/>
              </a:defRPr>
            </a:lvl3pPr>
            <a:lvl4pPr>
              <a:defRPr>
                <a:latin typeface="Teva Sans" panose="020B0604030202020203" pitchFamily="34" charset="0"/>
              </a:defRPr>
            </a:lvl4pPr>
            <a:lvl5pPr>
              <a:defRPr>
                <a:latin typeface="Teva Sans" panose="020B0604030202020203" pitchFamily="34" charset="0"/>
              </a:defRPr>
            </a:lvl5pPr>
          </a:lstStyle>
          <a:p>
            <a:pPr lvl="0"/>
            <a:r>
              <a:rPr lang="en-US" dirty="0"/>
              <a:t>00</a:t>
            </a:r>
            <a:endParaRPr lang="en-GB" dirty="0"/>
          </a:p>
        </p:txBody>
      </p:sp>
      <p:sp>
        <p:nvSpPr>
          <p:cNvPr id="14" name="Text Placeholder 12">
            <a:extLst>
              <a:ext uri="{FF2B5EF4-FFF2-40B4-BE49-F238E27FC236}">
                <a16:creationId xmlns:a16="http://schemas.microsoft.com/office/drawing/2014/main" xmlns="" id="{5F2BBCC4-5881-0CA6-FAF9-09FBA44D876E}"/>
              </a:ext>
            </a:extLst>
          </p:cNvPr>
          <p:cNvSpPr>
            <a:spLocks noGrp="1"/>
          </p:cNvSpPr>
          <p:nvPr>
            <p:ph type="body" sz="quarter" idx="24" hasCustomPrompt="1"/>
          </p:nvPr>
        </p:nvSpPr>
        <p:spPr>
          <a:xfrm>
            <a:off x="8343135" y="2213943"/>
            <a:ext cx="1025525" cy="398462"/>
          </a:xfrm>
        </p:spPr>
        <p:txBody>
          <a:bodyPr anchor="ctr">
            <a:normAutofit/>
          </a:bodyPr>
          <a:lstStyle>
            <a:lvl1pPr algn="ctr">
              <a:defRPr>
                <a:latin typeface="Teva Sans" panose="020B0604030202020203" pitchFamily="34" charset="0"/>
              </a:defRPr>
            </a:lvl1pPr>
            <a:lvl2pPr>
              <a:defRPr>
                <a:latin typeface="Teva Sans" panose="020B0604030202020203" pitchFamily="34" charset="0"/>
              </a:defRPr>
            </a:lvl2pPr>
            <a:lvl3pPr>
              <a:defRPr>
                <a:latin typeface="Teva Sans" panose="020B0604030202020203" pitchFamily="34" charset="0"/>
              </a:defRPr>
            </a:lvl3pPr>
            <a:lvl4pPr>
              <a:defRPr>
                <a:latin typeface="Teva Sans" panose="020B0604030202020203" pitchFamily="34" charset="0"/>
              </a:defRPr>
            </a:lvl4pPr>
            <a:lvl5pPr>
              <a:defRPr>
                <a:latin typeface="Teva Sans" panose="020B0604030202020203" pitchFamily="34" charset="0"/>
              </a:defRPr>
            </a:lvl5pPr>
          </a:lstStyle>
          <a:p>
            <a:pPr lvl="0"/>
            <a:r>
              <a:rPr lang="en-US" dirty="0"/>
              <a:t>00</a:t>
            </a:r>
            <a:endParaRPr lang="en-GB" dirty="0"/>
          </a:p>
        </p:txBody>
      </p:sp>
      <p:sp>
        <p:nvSpPr>
          <p:cNvPr id="5" name="Text Placeholder 5">
            <a:extLst>
              <a:ext uri="{FF2B5EF4-FFF2-40B4-BE49-F238E27FC236}">
                <a16:creationId xmlns:a16="http://schemas.microsoft.com/office/drawing/2014/main" xmlns="" id="{9227028B-9824-8BCD-ADB0-4CDF4DA57363}"/>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9" name="Text Placeholder 8">
            <a:extLst>
              <a:ext uri="{FF2B5EF4-FFF2-40B4-BE49-F238E27FC236}">
                <a16:creationId xmlns:a16="http://schemas.microsoft.com/office/drawing/2014/main" xmlns="" id="{25235E02-41B9-3FFF-655F-3DF3100D5FC3}"/>
              </a:ext>
            </a:extLst>
          </p:cNvPr>
          <p:cNvSpPr>
            <a:spLocks noGrp="1"/>
          </p:cNvSpPr>
          <p:nvPr>
            <p:ph type="body" sz="quarter" idx="47" hasCustomPrompt="1"/>
          </p:nvPr>
        </p:nvSpPr>
        <p:spPr>
          <a:xfrm>
            <a:off x="2120843" y="3151844"/>
            <a:ext cx="2264400" cy="2264400"/>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21" name="Text Placeholder 12">
            <a:extLst>
              <a:ext uri="{FF2B5EF4-FFF2-40B4-BE49-F238E27FC236}">
                <a16:creationId xmlns:a16="http://schemas.microsoft.com/office/drawing/2014/main" xmlns="" id="{DF35B5B6-C9B7-8529-6B13-2E258A9666A1}"/>
              </a:ext>
            </a:extLst>
          </p:cNvPr>
          <p:cNvSpPr>
            <a:spLocks noGrp="1"/>
          </p:cNvSpPr>
          <p:nvPr>
            <p:ph type="body" sz="quarter" idx="27" hasCustomPrompt="1"/>
          </p:nvPr>
        </p:nvSpPr>
        <p:spPr>
          <a:xfrm>
            <a:off x="2335618" y="3649980"/>
            <a:ext cx="1845874" cy="1210206"/>
          </a:xfrm>
        </p:spPr>
        <p:txBody>
          <a:bodyPr anchor="ctr">
            <a:noAutofit/>
          </a:bodyPr>
          <a:lstStyle>
            <a:lvl1pPr algn="ctr">
              <a:defRPr sz="4250">
                <a:solidFill>
                  <a:schemeClr val="bg1"/>
                </a:solidFill>
                <a:latin typeface="Teva Sans" panose="020B0604030202020203" pitchFamily="34" charset="0"/>
              </a:defRPr>
            </a:lvl1pPr>
            <a:lvl2pPr>
              <a:defRPr>
                <a:latin typeface="Teva Sans" panose="020B0604030202020203" pitchFamily="34" charset="0"/>
              </a:defRPr>
            </a:lvl2pPr>
            <a:lvl3pPr>
              <a:defRPr>
                <a:latin typeface="Teva Sans" panose="020B0604030202020203" pitchFamily="34" charset="0"/>
              </a:defRPr>
            </a:lvl3pPr>
            <a:lvl4pPr>
              <a:defRPr>
                <a:latin typeface="Teva Sans" panose="020B0604030202020203" pitchFamily="34" charset="0"/>
              </a:defRPr>
            </a:lvl4pPr>
            <a:lvl5pPr>
              <a:defRPr>
                <a:latin typeface="Teva Sans" panose="020B0604030202020203" pitchFamily="34" charset="0"/>
              </a:defRPr>
            </a:lvl5pPr>
          </a:lstStyle>
          <a:p>
            <a:pPr lvl="0"/>
            <a:r>
              <a:rPr lang="en-US" dirty="0"/>
              <a:t>00</a:t>
            </a:r>
            <a:endParaRPr lang="en-GB" dirty="0"/>
          </a:p>
        </p:txBody>
      </p:sp>
      <p:sp>
        <p:nvSpPr>
          <p:cNvPr id="10" name="Text Placeholder 8">
            <a:extLst>
              <a:ext uri="{FF2B5EF4-FFF2-40B4-BE49-F238E27FC236}">
                <a16:creationId xmlns:a16="http://schemas.microsoft.com/office/drawing/2014/main" xmlns="" id="{754F5C88-8271-95B3-0FE0-E6B90CD3EAFB}"/>
              </a:ext>
            </a:extLst>
          </p:cNvPr>
          <p:cNvSpPr>
            <a:spLocks noGrp="1"/>
          </p:cNvSpPr>
          <p:nvPr>
            <p:ph type="body" sz="quarter" idx="48" hasCustomPrompt="1"/>
          </p:nvPr>
        </p:nvSpPr>
        <p:spPr>
          <a:xfrm>
            <a:off x="7310535" y="2698764"/>
            <a:ext cx="3106800" cy="3106800"/>
          </a:xfrm>
          <a:prstGeom prst="ellipse">
            <a:avLst/>
          </a:prstGeom>
          <a:gradFill>
            <a:gsLst>
              <a:gs pos="0">
                <a:schemeClr val="tx2"/>
              </a:gs>
              <a:gs pos="100000">
                <a:schemeClr val="accent1"/>
              </a:gs>
            </a:gsLst>
            <a:lin ang="0" scaled="0"/>
          </a:gradFill>
        </p:spPr>
        <p:txBody>
          <a:bodyPr>
            <a:normAutofit/>
          </a:bodyPr>
          <a:lstStyle>
            <a:lvl1pPr>
              <a:defRPr>
                <a:noFill/>
              </a:defRPr>
            </a:lvl1pPr>
          </a:lstStyle>
          <a:p>
            <a:pPr lvl="0"/>
            <a:r>
              <a:rPr lang="en-US" dirty="0"/>
              <a:t>.</a:t>
            </a:r>
            <a:endParaRPr lang="en-GB" dirty="0"/>
          </a:p>
        </p:txBody>
      </p:sp>
      <p:sp>
        <p:nvSpPr>
          <p:cNvPr id="18" name="Text Placeholder 12">
            <a:extLst>
              <a:ext uri="{FF2B5EF4-FFF2-40B4-BE49-F238E27FC236}">
                <a16:creationId xmlns:a16="http://schemas.microsoft.com/office/drawing/2014/main" xmlns="" id="{0622E96C-8272-6AE6-A2BC-9868B6338781}"/>
              </a:ext>
            </a:extLst>
          </p:cNvPr>
          <p:cNvSpPr>
            <a:spLocks noGrp="1"/>
          </p:cNvSpPr>
          <p:nvPr>
            <p:ph type="body" sz="quarter" idx="26" hasCustomPrompt="1"/>
          </p:nvPr>
        </p:nvSpPr>
        <p:spPr>
          <a:xfrm>
            <a:off x="7637076" y="3680460"/>
            <a:ext cx="2451804" cy="1167250"/>
          </a:xfrm>
        </p:spPr>
        <p:txBody>
          <a:bodyPr anchor="ctr">
            <a:noAutofit/>
          </a:bodyPr>
          <a:lstStyle>
            <a:lvl1pPr algn="ctr">
              <a:defRPr sz="4250">
                <a:solidFill>
                  <a:schemeClr val="bg1"/>
                </a:solidFill>
                <a:latin typeface="Teva Sans" panose="020B0604030202020203" pitchFamily="34" charset="0"/>
              </a:defRPr>
            </a:lvl1pPr>
            <a:lvl2pPr>
              <a:defRPr>
                <a:latin typeface="Teva Sans" panose="020B0604030202020203" pitchFamily="34" charset="0"/>
              </a:defRPr>
            </a:lvl2pPr>
            <a:lvl3pPr>
              <a:defRPr>
                <a:latin typeface="Teva Sans" panose="020B0604030202020203" pitchFamily="34" charset="0"/>
              </a:defRPr>
            </a:lvl3pPr>
            <a:lvl4pPr>
              <a:defRPr>
                <a:latin typeface="Teva Sans" panose="020B0604030202020203" pitchFamily="34" charset="0"/>
              </a:defRPr>
            </a:lvl4pPr>
            <a:lvl5pPr>
              <a:defRPr>
                <a:latin typeface="Teva Sans" panose="020B0604030202020203" pitchFamily="34" charset="0"/>
              </a:defRPr>
            </a:lvl5pPr>
          </a:lstStyle>
          <a:p>
            <a:pPr lvl="0"/>
            <a:r>
              <a:rPr lang="en-US" dirty="0"/>
              <a:t>00</a:t>
            </a:r>
            <a:endParaRPr lang="en-GB" dirty="0"/>
          </a:p>
        </p:txBody>
      </p:sp>
    </p:spTree>
    <p:extLst>
      <p:ext uri="{BB962C8B-B14F-4D97-AF65-F5344CB8AC3E}">
        <p14:creationId xmlns:p14="http://schemas.microsoft.com/office/powerpoint/2010/main" val="3773420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2DFCB5D4-11E6-734D-9587-998B763188DF}"/>
              </a:ext>
            </a:extLst>
          </p:cNvPr>
          <p:cNvSpPr>
            <a:spLocks noGrp="1"/>
          </p:cNvSpPr>
          <p:nvPr>
            <p:ph type="pic" sz="quarter" idx="26" hasCustomPrompt="1"/>
          </p:nvPr>
        </p:nvSpPr>
        <p:spPr>
          <a:xfrm>
            <a:off x="8229599" y="0"/>
            <a:ext cx="3962401" cy="6237287"/>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bIns="1080000" anchor="ctr">
            <a:normAutofit/>
          </a:bodyPr>
          <a:lstStyle>
            <a:lvl1pPr algn="ctr">
              <a:defRPr sz="2000">
                <a:solidFill>
                  <a:schemeClr val="bg1"/>
                </a:solidFill>
                <a:effectLst>
                  <a:outerShdw blurRad="50800" dist="38100" dir="2700000" algn="tl" rotWithShape="0">
                    <a:prstClr val="black">
                      <a:alpha val="20000"/>
                    </a:prstClr>
                  </a:outerShdw>
                </a:effectLst>
              </a:defRPr>
            </a:lvl1pPr>
          </a:lstStyle>
          <a:p>
            <a:r>
              <a:rPr lang="en-GB" dirty="0"/>
              <a:t>Click to change image</a:t>
            </a:r>
          </a:p>
        </p:txBody>
      </p:sp>
      <p:sp>
        <p:nvSpPr>
          <p:cNvPr id="23" name="Rectangle 22">
            <a:extLst>
              <a:ext uri="{FF2B5EF4-FFF2-40B4-BE49-F238E27FC236}">
                <a16:creationId xmlns:a16="http://schemas.microsoft.com/office/drawing/2014/main" xmlns="" id="{23019503-AB63-E242-8076-454CB1DB2DF6}"/>
              </a:ext>
            </a:extLst>
          </p:cNvPr>
          <p:cNvSpPr/>
          <p:nvPr/>
        </p:nvSpPr>
        <p:spPr>
          <a:xfrm>
            <a:off x="8166104" y="1"/>
            <a:ext cx="63495" cy="6237287"/>
          </a:xfrm>
          <a:prstGeom prst="rect">
            <a:avLst/>
          </a:prstGeom>
          <a:gradFill flip="none" rotWithShape="1">
            <a:gsLst>
              <a:gs pos="100000">
                <a:srgbClr val="E8E7E6"/>
              </a:gs>
              <a:gs pos="0">
                <a:srgbClr val="E8E7E6"/>
              </a:gs>
              <a:gs pos="25000">
                <a:srgbClr val="918D91"/>
              </a:gs>
              <a:gs pos="73000">
                <a:srgbClr val="918D91"/>
              </a:gs>
              <a:gs pos="48000">
                <a:srgbClr val="F2F1F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7">
            <a:extLst>
              <a:ext uri="{FF2B5EF4-FFF2-40B4-BE49-F238E27FC236}">
                <a16:creationId xmlns:a16="http://schemas.microsoft.com/office/drawing/2014/main" xmlns="" id="{B0F5AE9C-33E1-7446-A6D2-EDBB342CE945}"/>
              </a:ext>
            </a:extLst>
          </p:cNvPr>
          <p:cNvSpPr>
            <a:spLocks noGrp="1"/>
          </p:cNvSpPr>
          <p:nvPr>
            <p:ph type="body" sz="quarter" idx="22" hasCustomPrompt="1"/>
          </p:nvPr>
        </p:nvSpPr>
        <p:spPr>
          <a:xfrm>
            <a:off x="1863494" y="1454487"/>
            <a:ext cx="5511860" cy="837428"/>
          </a:xfrm>
          <a:prstGeom prst="rect">
            <a:avLst/>
          </a:prstGeom>
        </p:spPr>
        <p:txBody>
          <a:bodyPr lIns="0" tIns="0" rIns="0" bIns="0">
            <a:normAutofit/>
          </a:bodyPr>
          <a:lstStyle>
            <a:lvl1pPr marL="0" indent="0">
              <a:lnSpc>
                <a:spcPct val="100000"/>
              </a:lnSpc>
              <a:spcBef>
                <a:spcPts val="0"/>
              </a:spcBef>
              <a:spcAft>
                <a:spcPts val="0"/>
              </a:spcAft>
              <a:tabLst/>
              <a:defRPr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13" name="Text Placeholder 7">
            <a:extLst>
              <a:ext uri="{FF2B5EF4-FFF2-40B4-BE49-F238E27FC236}">
                <a16:creationId xmlns:a16="http://schemas.microsoft.com/office/drawing/2014/main" xmlns="" id="{BF08AD48-023D-B54A-BEC4-0A076AD69F84}"/>
              </a:ext>
            </a:extLst>
          </p:cNvPr>
          <p:cNvSpPr>
            <a:spLocks noGrp="1"/>
          </p:cNvSpPr>
          <p:nvPr>
            <p:ph type="body" sz="quarter" idx="25" hasCustomPrompt="1"/>
          </p:nvPr>
        </p:nvSpPr>
        <p:spPr>
          <a:xfrm>
            <a:off x="623889" y="1295517"/>
            <a:ext cx="1052512" cy="811521"/>
          </a:xfrm>
          <a:prstGeom prst="rect">
            <a:avLst/>
          </a:prstGeom>
        </p:spPr>
        <p:txBody>
          <a:bodyPr lIns="0" tIns="0" rIns="0" bIns="0">
            <a:normAutofit/>
          </a:bodyPr>
          <a:lstStyle>
            <a:lvl1pPr marL="0" indent="0" algn="l">
              <a:lnSpc>
                <a:spcPct val="100000"/>
              </a:lnSpc>
              <a:spcBef>
                <a:spcPts val="0"/>
              </a:spcBef>
              <a:spcAft>
                <a:spcPts val="0"/>
              </a:spcAft>
              <a:tabLst/>
              <a:defRPr sz="4500" b="0">
                <a:solidFill>
                  <a:schemeClr val="accent1"/>
                </a:solidFill>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15" name="Text Placeholder 7">
            <a:extLst>
              <a:ext uri="{FF2B5EF4-FFF2-40B4-BE49-F238E27FC236}">
                <a16:creationId xmlns:a16="http://schemas.microsoft.com/office/drawing/2014/main" xmlns="" id="{56A93866-EB0B-F84F-B3F5-DD03EAA809A3}"/>
              </a:ext>
            </a:extLst>
          </p:cNvPr>
          <p:cNvSpPr>
            <a:spLocks noGrp="1"/>
          </p:cNvSpPr>
          <p:nvPr>
            <p:ph type="body" sz="quarter" idx="27" hasCustomPrompt="1"/>
          </p:nvPr>
        </p:nvSpPr>
        <p:spPr>
          <a:xfrm>
            <a:off x="1863493" y="2450885"/>
            <a:ext cx="5511861" cy="837428"/>
          </a:xfrm>
          <a:prstGeom prst="rect">
            <a:avLst/>
          </a:prstGeom>
        </p:spPr>
        <p:txBody>
          <a:bodyPr lIns="0" tIns="0" rIns="0" bIns="0">
            <a:normAutofit/>
          </a:bodyPr>
          <a:lstStyle>
            <a:lvl1pPr marL="0" indent="0">
              <a:lnSpc>
                <a:spcPct val="100000"/>
              </a:lnSpc>
              <a:spcBef>
                <a:spcPts val="0"/>
              </a:spcBef>
              <a:spcAft>
                <a:spcPts val="0"/>
              </a:spcAft>
              <a:tabLst/>
              <a:defRPr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16" name="Text Placeholder 7">
            <a:extLst>
              <a:ext uri="{FF2B5EF4-FFF2-40B4-BE49-F238E27FC236}">
                <a16:creationId xmlns:a16="http://schemas.microsoft.com/office/drawing/2014/main" xmlns="" id="{0D409539-20CB-5F4A-AD5E-F5FA36BA33F1}"/>
              </a:ext>
            </a:extLst>
          </p:cNvPr>
          <p:cNvSpPr>
            <a:spLocks noGrp="1"/>
          </p:cNvSpPr>
          <p:nvPr>
            <p:ph type="body" sz="quarter" idx="28" hasCustomPrompt="1"/>
          </p:nvPr>
        </p:nvSpPr>
        <p:spPr>
          <a:xfrm>
            <a:off x="623889" y="2291915"/>
            <a:ext cx="1052512" cy="811521"/>
          </a:xfrm>
          <a:prstGeom prst="rect">
            <a:avLst/>
          </a:prstGeom>
        </p:spPr>
        <p:txBody>
          <a:bodyPr lIns="0" tIns="0" rIns="0" bIns="0">
            <a:normAutofit/>
          </a:bodyPr>
          <a:lstStyle>
            <a:lvl1pPr marL="0" indent="0" algn="l">
              <a:lnSpc>
                <a:spcPct val="100000"/>
              </a:lnSpc>
              <a:spcBef>
                <a:spcPts val="0"/>
              </a:spcBef>
              <a:spcAft>
                <a:spcPts val="0"/>
              </a:spcAft>
              <a:tabLst/>
              <a:defRPr sz="4500" b="0">
                <a:solidFill>
                  <a:schemeClr val="tx2"/>
                </a:solidFill>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17" name="Text Placeholder 7">
            <a:extLst>
              <a:ext uri="{FF2B5EF4-FFF2-40B4-BE49-F238E27FC236}">
                <a16:creationId xmlns:a16="http://schemas.microsoft.com/office/drawing/2014/main" xmlns="" id="{32F6459C-579F-7541-B51C-F10EC2673134}"/>
              </a:ext>
            </a:extLst>
          </p:cNvPr>
          <p:cNvSpPr>
            <a:spLocks noGrp="1"/>
          </p:cNvSpPr>
          <p:nvPr>
            <p:ph type="body" sz="quarter" idx="29" hasCustomPrompt="1"/>
          </p:nvPr>
        </p:nvSpPr>
        <p:spPr>
          <a:xfrm>
            <a:off x="1863493" y="3447283"/>
            <a:ext cx="5511862" cy="837428"/>
          </a:xfrm>
          <a:prstGeom prst="rect">
            <a:avLst/>
          </a:prstGeom>
        </p:spPr>
        <p:txBody>
          <a:bodyPr lIns="0" tIns="0" rIns="0" bIns="0">
            <a:normAutofit/>
          </a:bodyPr>
          <a:lstStyle>
            <a:lvl1pPr marL="0" indent="0">
              <a:lnSpc>
                <a:spcPct val="100000"/>
              </a:lnSpc>
              <a:spcBef>
                <a:spcPts val="0"/>
              </a:spcBef>
              <a:spcAft>
                <a:spcPts val="0"/>
              </a:spcAft>
              <a:tabLst/>
              <a:defRPr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18" name="Text Placeholder 7">
            <a:extLst>
              <a:ext uri="{FF2B5EF4-FFF2-40B4-BE49-F238E27FC236}">
                <a16:creationId xmlns:a16="http://schemas.microsoft.com/office/drawing/2014/main" xmlns="" id="{3B190C38-7E04-5C49-91AC-D59B0F429C0B}"/>
              </a:ext>
            </a:extLst>
          </p:cNvPr>
          <p:cNvSpPr>
            <a:spLocks noGrp="1"/>
          </p:cNvSpPr>
          <p:nvPr>
            <p:ph type="body" sz="quarter" idx="30" hasCustomPrompt="1"/>
          </p:nvPr>
        </p:nvSpPr>
        <p:spPr>
          <a:xfrm>
            <a:off x="623889" y="3288313"/>
            <a:ext cx="1052512" cy="811521"/>
          </a:xfrm>
          <a:prstGeom prst="rect">
            <a:avLst/>
          </a:prstGeom>
        </p:spPr>
        <p:txBody>
          <a:bodyPr lIns="0" tIns="0" rIns="0" bIns="0">
            <a:normAutofit/>
          </a:bodyPr>
          <a:lstStyle>
            <a:lvl1pPr marL="0" indent="0" algn="l">
              <a:lnSpc>
                <a:spcPct val="100000"/>
              </a:lnSpc>
              <a:spcBef>
                <a:spcPts val="0"/>
              </a:spcBef>
              <a:spcAft>
                <a:spcPts val="0"/>
              </a:spcAft>
              <a:tabLst/>
              <a:defRPr sz="4500" b="0">
                <a:solidFill>
                  <a:schemeClr val="accent3"/>
                </a:solidFill>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19" name="Text Placeholder 7">
            <a:extLst>
              <a:ext uri="{FF2B5EF4-FFF2-40B4-BE49-F238E27FC236}">
                <a16:creationId xmlns:a16="http://schemas.microsoft.com/office/drawing/2014/main" xmlns="" id="{09BEAC4B-3747-DD43-8D88-CD5C3A0693F2}"/>
              </a:ext>
            </a:extLst>
          </p:cNvPr>
          <p:cNvSpPr>
            <a:spLocks noGrp="1"/>
          </p:cNvSpPr>
          <p:nvPr>
            <p:ph type="body" sz="quarter" idx="31" hasCustomPrompt="1"/>
          </p:nvPr>
        </p:nvSpPr>
        <p:spPr>
          <a:xfrm>
            <a:off x="1863494" y="4443681"/>
            <a:ext cx="5511862" cy="837427"/>
          </a:xfrm>
          <a:prstGeom prst="rect">
            <a:avLst/>
          </a:prstGeom>
        </p:spPr>
        <p:txBody>
          <a:bodyPr lIns="0" tIns="0" rIns="0" bIns="0">
            <a:normAutofit/>
          </a:bodyPr>
          <a:lstStyle>
            <a:lvl1pPr marL="0" indent="0">
              <a:lnSpc>
                <a:spcPct val="100000"/>
              </a:lnSpc>
              <a:spcBef>
                <a:spcPts val="0"/>
              </a:spcBef>
              <a:spcAft>
                <a:spcPts val="0"/>
              </a:spcAft>
              <a:tabLst/>
              <a:defRPr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20" name="Text Placeholder 7">
            <a:extLst>
              <a:ext uri="{FF2B5EF4-FFF2-40B4-BE49-F238E27FC236}">
                <a16:creationId xmlns:a16="http://schemas.microsoft.com/office/drawing/2014/main" xmlns="" id="{34CF863A-DF36-0F4F-A02B-589DF4663B23}"/>
              </a:ext>
            </a:extLst>
          </p:cNvPr>
          <p:cNvSpPr>
            <a:spLocks noGrp="1"/>
          </p:cNvSpPr>
          <p:nvPr>
            <p:ph type="body" sz="quarter" idx="32" hasCustomPrompt="1"/>
          </p:nvPr>
        </p:nvSpPr>
        <p:spPr>
          <a:xfrm>
            <a:off x="623889" y="4284711"/>
            <a:ext cx="1052512" cy="811521"/>
          </a:xfrm>
          <a:prstGeom prst="rect">
            <a:avLst/>
          </a:prstGeom>
        </p:spPr>
        <p:txBody>
          <a:bodyPr lIns="0" tIns="0" rIns="0" bIns="0">
            <a:normAutofit/>
          </a:bodyPr>
          <a:lstStyle>
            <a:lvl1pPr marL="0" indent="0" algn="l">
              <a:lnSpc>
                <a:spcPct val="100000"/>
              </a:lnSpc>
              <a:spcBef>
                <a:spcPts val="0"/>
              </a:spcBef>
              <a:spcAft>
                <a:spcPts val="0"/>
              </a:spcAft>
              <a:tabLst/>
              <a:defRPr sz="4500" b="0">
                <a:solidFill>
                  <a:schemeClr val="accent2"/>
                </a:solidFill>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21" name="Text Placeholder 7">
            <a:extLst>
              <a:ext uri="{FF2B5EF4-FFF2-40B4-BE49-F238E27FC236}">
                <a16:creationId xmlns:a16="http://schemas.microsoft.com/office/drawing/2014/main" xmlns="" id="{0A73B145-D2D3-3149-89CA-82080FE512E6}"/>
              </a:ext>
            </a:extLst>
          </p:cNvPr>
          <p:cNvSpPr>
            <a:spLocks noGrp="1"/>
          </p:cNvSpPr>
          <p:nvPr>
            <p:ph type="body" sz="quarter" idx="33" hasCustomPrompt="1"/>
          </p:nvPr>
        </p:nvSpPr>
        <p:spPr>
          <a:xfrm>
            <a:off x="1863494" y="5440078"/>
            <a:ext cx="5511862" cy="797209"/>
          </a:xfrm>
          <a:prstGeom prst="rect">
            <a:avLst/>
          </a:prstGeom>
        </p:spPr>
        <p:txBody>
          <a:bodyPr lIns="0" tIns="0" rIns="0" bIns="0">
            <a:normAutofit/>
          </a:bodyPr>
          <a:lstStyle>
            <a:lvl1pPr marL="0" indent="0">
              <a:lnSpc>
                <a:spcPct val="100000"/>
              </a:lnSpc>
              <a:spcBef>
                <a:spcPts val="0"/>
              </a:spcBef>
              <a:spcAft>
                <a:spcPts val="0"/>
              </a:spcAft>
              <a:tabLst/>
              <a:defRPr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22" name="Text Placeholder 7">
            <a:extLst>
              <a:ext uri="{FF2B5EF4-FFF2-40B4-BE49-F238E27FC236}">
                <a16:creationId xmlns:a16="http://schemas.microsoft.com/office/drawing/2014/main" xmlns="" id="{54592DD2-116E-1148-A059-8C23543344E4}"/>
              </a:ext>
            </a:extLst>
          </p:cNvPr>
          <p:cNvSpPr>
            <a:spLocks noGrp="1"/>
          </p:cNvSpPr>
          <p:nvPr>
            <p:ph type="body" sz="quarter" idx="34" hasCustomPrompt="1"/>
          </p:nvPr>
        </p:nvSpPr>
        <p:spPr>
          <a:xfrm>
            <a:off x="623889" y="5281108"/>
            <a:ext cx="1052512" cy="811521"/>
          </a:xfrm>
          <a:prstGeom prst="rect">
            <a:avLst/>
          </a:prstGeom>
        </p:spPr>
        <p:txBody>
          <a:bodyPr lIns="0" tIns="0" rIns="0" bIns="0">
            <a:normAutofit/>
          </a:bodyPr>
          <a:lstStyle>
            <a:lvl1pPr marL="0" indent="0" algn="l">
              <a:lnSpc>
                <a:spcPct val="100000"/>
              </a:lnSpc>
              <a:spcBef>
                <a:spcPts val="0"/>
              </a:spcBef>
              <a:spcAft>
                <a:spcPts val="0"/>
              </a:spcAft>
              <a:tabLst/>
              <a:defRPr sz="4500" b="0">
                <a:solidFill>
                  <a:schemeClr val="accent4"/>
                </a:solidFill>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7" name="Title 6">
            <a:extLst>
              <a:ext uri="{FF2B5EF4-FFF2-40B4-BE49-F238E27FC236}">
                <a16:creationId xmlns:a16="http://schemas.microsoft.com/office/drawing/2014/main" xmlns="" id="{E770691F-570F-1DAD-1CCA-9F039DC19674}"/>
              </a:ext>
            </a:extLst>
          </p:cNvPr>
          <p:cNvSpPr>
            <a:spLocks noGrp="1"/>
          </p:cNvSpPr>
          <p:nvPr>
            <p:ph type="title" hasCustomPrompt="1"/>
          </p:nvPr>
        </p:nvSpPr>
        <p:spPr>
          <a:xfrm>
            <a:off x="623888" y="342900"/>
            <a:ext cx="6751466" cy="900000"/>
          </a:xfrm>
        </p:spPr>
        <p:txBody>
          <a:bodyPr/>
          <a:lstStyle>
            <a:lvl1pPr algn="l" rtl="0">
              <a:defRPr/>
            </a:lvl1pPr>
          </a:lstStyle>
          <a:p>
            <a:r>
              <a:rPr lang="en-US" dirty="0"/>
              <a:t>Click to add title</a:t>
            </a:r>
            <a:endParaRPr lang="en-GB" dirty="0"/>
          </a:p>
        </p:txBody>
      </p:sp>
      <p:sp>
        <p:nvSpPr>
          <p:cNvPr id="2" name="Slide Number Placeholder 1">
            <a:extLst>
              <a:ext uri="{FF2B5EF4-FFF2-40B4-BE49-F238E27FC236}">
                <a16:creationId xmlns:a16="http://schemas.microsoft.com/office/drawing/2014/main" xmlns="" id="{E4D124D4-3519-7BF9-F412-6471CCA2DFE3}"/>
              </a:ext>
            </a:extLst>
          </p:cNvPr>
          <p:cNvSpPr>
            <a:spLocks noGrp="1"/>
          </p:cNvSpPr>
          <p:nvPr>
            <p:ph type="sldNum" sz="quarter" idx="35"/>
          </p:nvPr>
        </p:nvSpPr>
        <p:spPr/>
        <p:txBody>
          <a:bodyPr/>
          <a:lstStyle/>
          <a:p>
            <a:fld id="{C2832ACA-4727-4D4C-ACEE-24DD06899962}" type="slidenum">
              <a:rPr lang="en-US" smtClean="0"/>
              <a:pPr/>
              <a:t>‹#›</a:t>
            </a:fld>
            <a:r>
              <a:rPr lang="en-US" dirty="0"/>
              <a:t> |</a:t>
            </a:r>
          </a:p>
        </p:txBody>
      </p:sp>
      <p:sp>
        <p:nvSpPr>
          <p:cNvPr id="3" name="Text Placeholder 5">
            <a:extLst>
              <a:ext uri="{FF2B5EF4-FFF2-40B4-BE49-F238E27FC236}">
                <a16:creationId xmlns:a16="http://schemas.microsoft.com/office/drawing/2014/main" xmlns="" id="{54AC78DC-97A5-E379-AC58-4ECD61621654}"/>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6887635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xmlns="" id="{32DF0C99-4A09-4A1D-BD9C-698E3DE0B2D8}"/>
              </a:ext>
            </a:extLst>
          </p:cNvPr>
          <p:cNvSpPr>
            <a:spLocks noGrp="1"/>
          </p:cNvSpPr>
          <p:nvPr>
            <p:ph type="body" sz="quarter" idx="55" hasCustomPrompt="1"/>
          </p:nvPr>
        </p:nvSpPr>
        <p:spPr>
          <a:xfrm>
            <a:off x="8917526" y="1900490"/>
            <a:ext cx="1173600" cy="1173600"/>
          </a:xfrm>
          <a:prstGeom prst="ellipse">
            <a:avLst/>
          </a:prstGeom>
          <a:solidFill>
            <a:schemeClr val="accent4"/>
          </a:solidFill>
        </p:spPr>
        <p:txBody>
          <a:bodyPr>
            <a:normAutofit/>
          </a:bodyPr>
          <a:lstStyle>
            <a:lvl1pPr>
              <a:defRPr>
                <a:noFill/>
              </a:defRPr>
            </a:lvl1pPr>
          </a:lstStyle>
          <a:p>
            <a:pPr lvl="0"/>
            <a:r>
              <a:rPr lang="en-US" dirty="0"/>
              <a:t>.</a:t>
            </a:r>
            <a:endParaRPr lang="en-GB" dirty="0"/>
          </a:p>
        </p:txBody>
      </p:sp>
      <p:sp>
        <p:nvSpPr>
          <p:cNvPr id="6" name="Text Placeholder 8">
            <a:extLst>
              <a:ext uri="{FF2B5EF4-FFF2-40B4-BE49-F238E27FC236}">
                <a16:creationId xmlns:a16="http://schemas.microsoft.com/office/drawing/2014/main" xmlns="" id="{6F500EC1-F347-5999-98E2-92AE24827C8F}"/>
              </a:ext>
            </a:extLst>
          </p:cNvPr>
          <p:cNvSpPr>
            <a:spLocks noGrp="1"/>
          </p:cNvSpPr>
          <p:nvPr>
            <p:ph type="body" sz="quarter" idx="54" hasCustomPrompt="1"/>
          </p:nvPr>
        </p:nvSpPr>
        <p:spPr>
          <a:xfrm>
            <a:off x="6278828" y="1913553"/>
            <a:ext cx="1173600" cy="1173600"/>
          </a:xfrm>
          <a:prstGeom prst="ellipse">
            <a:avLst/>
          </a:prstGeom>
          <a:solidFill>
            <a:schemeClr val="accent3"/>
          </a:solidFill>
        </p:spPr>
        <p:txBody>
          <a:bodyPr>
            <a:normAutofit/>
          </a:bodyPr>
          <a:lstStyle>
            <a:lvl1pPr>
              <a:defRPr>
                <a:noFill/>
              </a:defRPr>
            </a:lvl1pPr>
          </a:lstStyle>
          <a:p>
            <a:pPr lvl="0"/>
            <a:r>
              <a:rPr lang="en-US" dirty="0"/>
              <a:t>.</a:t>
            </a:r>
            <a:endParaRPr lang="en-GB" dirty="0"/>
          </a:p>
        </p:txBody>
      </p:sp>
      <p:sp>
        <p:nvSpPr>
          <p:cNvPr id="5" name="Text Placeholder 8">
            <a:extLst>
              <a:ext uri="{FF2B5EF4-FFF2-40B4-BE49-F238E27FC236}">
                <a16:creationId xmlns:a16="http://schemas.microsoft.com/office/drawing/2014/main" xmlns="" id="{7F601EED-D0D2-AA37-3FC9-D910F39565D4}"/>
              </a:ext>
            </a:extLst>
          </p:cNvPr>
          <p:cNvSpPr>
            <a:spLocks noGrp="1"/>
          </p:cNvSpPr>
          <p:nvPr>
            <p:ph type="body" sz="quarter" idx="53" hasCustomPrompt="1"/>
          </p:nvPr>
        </p:nvSpPr>
        <p:spPr>
          <a:xfrm>
            <a:off x="3605297" y="1891782"/>
            <a:ext cx="1173600" cy="1173600"/>
          </a:xfrm>
          <a:prstGeom prst="ellipse">
            <a:avLst/>
          </a:prstGeom>
          <a:solidFill>
            <a:schemeClr val="tx2"/>
          </a:solidFill>
        </p:spPr>
        <p:txBody>
          <a:bodyPr>
            <a:normAutofit/>
          </a:bodyPr>
          <a:lstStyle>
            <a:lvl1pPr>
              <a:defRPr>
                <a:noFill/>
              </a:defRPr>
            </a:lvl1pPr>
          </a:lstStyle>
          <a:p>
            <a:pPr lvl="0"/>
            <a:r>
              <a:rPr lang="en-US" dirty="0"/>
              <a:t>.</a:t>
            </a:r>
            <a:endParaRPr lang="en-GB" dirty="0"/>
          </a:p>
        </p:txBody>
      </p:sp>
      <p:sp>
        <p:nvSpPr>
          <p:cNvPr id="4" name="Text Placeholder 8">
            <a:extLst>
              <a:ext uri="{FF2B5EF4-FFF2-40B4-BE49-F238E27FC236}">
                <a16:creationId xmlns:a16="http://schemas.microsoft.com/office/drawing/2014/main" xmlns="" id="{5623ADCD-C496-F196-D0D4-0FEE95D6E94C}"/>
              </a:ext>
            </a:extLst>
          </p:cNvPr>
          <p:cNvSpPr>
            <a:spLocks noGrp="1"/>
          </p:cNvSpPr>
          <p:nvPr>
            <p:ph type="body" sz="quarter" idx="52" hasCustomPrompt="1"/>
          </p:nvPr>
        </p:nvSpPr>
        <p:spPr>
          <a:xfrm>
            <a:off x="1023206" y="1909200"/>
            <a:ext cx="1173600" cy="1173600"/>
          </a:xfrm>
          <a:prstGeom prst="ellipse">
            <a:avLst/>
          </a:prstGeom>
          <a:solidFill>
            <a:schemeClr val="accent1"/>
          </a:solidFill>
        </p:spPr>
        <p:txBody>
          <a:bodyPr>
            <a:normAutofit/>
          </a:bodyPr>
          <a:lstStyle>
            <a:lvl1pPr>
              <a:defRPr>
                <a:noFill/>
              </a:defRPr>
            </a:lvl1pPr>
          </a:lstStyle>
          <a:p>
            <a:pPr lvl="0"/>
            <a:r>
              <a:rPr lang="en-US" dirty="0"/>
              <a:t>.</a:t>
            </a:r>
            <a:endParaRPr lang="en-GB" dirty="0"/>
          </a:p>
        </p:txBody>
      </p:sp>
      <p:sp>
        <p:nvSpPr>
          <p:cNvPr id="2" name="Title 1">
            <a:extLst>
              <a:ext uri="{FF2B5EF4-FFF2-40B4-BE49-F238E27FC236}">
                <a16:creationId xmlns:a16="http://schemas.microsoft.com/office/drawing/2014/main" xmlns="" id="{303D5D27-3B40-98DF-9840-760A83F24846}"/>
              </a:ext>
            </a:extLst>
          </p:cNvPr>
          <p:cNvSpPr>
            <a:spLocks noGrp="1"/>
          </p:cNvSpPr>
          <p:nvPr>
            <p:ph type="title" hasCustomPrompt="1"/>
          </p:nvPr>
        </p:nvSpPr>
        <p:spPr>
          <a:xfrm>
            <a:off x="623888" y="342900"/>
            <a:ext cx="10945470" cy="1332000"/>
          </a:xfrm>
        </p:spPr>
        <p:txBody>
          <a:body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E3E69B1D-8CD6-E263-6352-E613DFE88FF1}"/>
              </a:ext>
            </a:extLst>
          </p:cNvPr>
          <p:cNvSpPr>
            <a:spLocks noGrp="1"/>
          </p:cNvSpPr>
          <p:nvPr>
            <p:ph type="sldNum" sz="quarter" idx="10"/>
          </p:nvPr>
        </p:nvSpPr>
        <p:spPr/>
        <p:txBody>
          <a:bodyPr/>
          <a:lstStyle/>
          <a:p>
            <a:fld id="{C2832ACA-4727-4D4C-ACEE-24DD06899962}" type="slidenum">
              <a:rPr lang="en-US" smtClean="0"/>
              <a:pPr/>
              <a:t>‹#›</a:t>
            </a:fld>
            <a:r>
              <a:rPr lang="en-US"/>
              <a:t> |</a:t>
            </a:r>
            <a:endParaRPr lang="en-US" dirty="0"/>
          </a:p>
        </p:txBody>
      </p:sp>
      <p:sp>
        <p:nvSpPr>
          <p:cNvPr id="9" name="Textplatzhalter 9">
            <a:extLst>
              <a:ext uri="{FF2B5EF4-FFF2-40B4-BE49-F238E27FC236}">
                <a16:creationId xmlns:a16="http://schemas.microsoft.com/office/drawing/2014/main" xmlns="" id="{FDBE5280-0273-0120-3E08-86AAD2534304}"/>
              </a:ext>
            </a:extLst>
          </p:cNvPr>
          <p:cNvSpPr>
            <a:spLocks noGrp="1"/>
          </p:cNvSpPr>
          <p:nvPr>
            <p:ph type="body" sz="quarter" idx="26" hasCustomPrompt="1"/>
          </p:nvPr>
        </p:nvSpPr>
        <p:spPr>
          <a:xfrm>
            <a:off x="8943182" y="4030980"/>
            <a:ext cx="2540158" cy="1363981"/>
          </a:xfrm>
        </p:spPr>
        <p:txBody>
          <a:bodyPr>
            <a:normAutofit/>
          </a:bodyPr>
          <a:lstStyle>
            <a:lvl1pPr marL="252000" indent="-252000">
              <a:spcAft>
                <a:spcPts val="600"/>
              </a:spcAft>
              <a:buFont typeface="Arial" panose="020B0604020202020204" pitchFamily="34" charset="0"/>
              <a:buChar char="•"/>
              <a:defRPr sz="1600" b="0">
                <a:solidFill>
                  <a:schemeClr val="tx1"/>
                </a:solidFill>
                <a:latin typeface="+mn-lt"/>
              </a:defRPr>
            </a:lvl1pPr>
            <a:lvl2pPr marL="504000" indent="-252000">
              <a:spcAft>
                <a:spcPts val="600"/>
              </a:spcAft>
              <a:buClr>
                <a:schemeClr val="tx2"/>
              </a:buClr>
              <a:buFont typeface="Phoenix Sans" panose="02000504040101040103" pitchFamily="50" charset="0"/>
              <a:buChar char="–"/>
              <a:defRPr sz="1600">
                <a:solidFill>
                  <a:schemeClr val="tx1"/>
                </a:solidFill>
                <a:latin typeface="+mn-lt"/>
              </a:defRPr>
            </a:lvl2pPr>
            <a:lvl3pPr marL="504000" indent="-252000">
              <a:spcAft>
                <a:spcPts val="600"/>
              </a:spcAft>
              <a:buFont typeface="Phoenix Sans" panose="02000504040101040103" pitchFamily="50" charset="0"/>
              <a:buChar char="–"/>
              <a:defRPr sz="1600"/>
            </a:lvl3pPr>
            <a:lvl4pPr marL="504000" indent="-252000">
              <a:spcAft>
                <a:spcPts val="600"/>
              </a:spcAft>
              <a:buFont typeface="Phoenix Sans" panose="02000504040101040103" pitchFamily="50" charset="0"/>
              <a:buChar char="–"/>
              <a:defRPr sz="1600"/>
            </a:lvl4pPr>
            <a:lvl5pPr>
              <a:defRPr sz="1600"/>
            </a:lvl5pPr>
          </a:lstStyle>
          <a:p>
            <a:pPr lvl="0"/>
            <a:r>
              <a:rPr lang="de-DE" dirty="0"/>
              <a:t>Click to </a:t>
            </a:r>
            <a:r>
              <a:rPr lang="de-DE" dirty="0" err="1"/>
              <a:t>add</a:t>
            </a:r>
            <a:r>
              <a:rPr lang="de-DE" dirty="0"/>
              <a:t> </a:t>
            </a:r>
            <a:r>
              <a:rPr lang="de-DE" dirty="0" err="1"/>
              <a:t>text</a:t>
            </a:r>
            <a:endParaRPr lang="de-DE" dirty="0"/>
          </a:p>
          <a:p>
            <a:pPr lvl="1"/>
            <a:r>
              <a:rPr lang="de-DE" dirty="0"/>
              <a:t>Bullet </a:t>
            </a:r>
            <a:r>
              <a:rPr lang="de-DE" dirty="0" err="1"/>
              <a:t>point</a:t>
            </a:r>
            <a:endParaRPr lang="de-DE" dirty="0"/>
          </a:p>
        </p:txBody>
      </p:sp>
      <p:sp>
        <p:nvSpPr>
          <p:cNvPr id="10" name="Textplatzhalter 9">
            <a:extLst>
              <a:ext uri="{FF2B5EF4-FFF2-40B4-BE49-F238E27FC236}">
                <a16:creationId xmlns:a16="http://schemas.microsoft.com/office/drawing/2014/main" xmlns="" id="{59C8716D-A0CF-0E38-02DC-E1036E313A5D}"/>
              </a:ext>
            </a:extLst>
          </p:cNvPr>
          <p:cNvSpPr>
            <a:spLocks noGrp="1"/>
          </p:cNvSpPr>
          <p:nvPr>
            <p:ph type="body" sz="quarter" idx="27" hasCustomPrompt="1"/>
          </p:nvPr>
        </p:nvSpPr>
        <p:spPr>
          <a:xfrm>
            <a:off x="8943182" y="3271520"/>
            <a:ext cx="2540158" cy="706120"/>
          </a:xfrm>
        </p:spPr>
        <p:txBody>
          <a:bodyPr anchor="t">
            <a:normAutofit/>
          </a:bodyPr>
          <a:lstStyle>
            <a:lvl1pPr>
              <a:spcAft>
                <a:spcPts val="600"/>
              </a:spcAft>
              <a:defRPr sz="2200" b="0">
                <a:solidFill>
                  <a:schemeClr val="accent4"/>
                </a:solidFill>
                <a:latin typeface="Teva Sans" panose="020B0604030202020203" pitchFamily="34" charset="0"/>
              </a:defRPr>
            </a:lvl1pPr>
            <a:lvl2pPr>
              <a:spcAft>
                <a:spcPts val="600"/>
              </a:spcAft>
              <a:defRPr sz="1600"/>
            </a:lvl2pPr>
            <a:lvl3pPr>
              <a:spcAft>
                <a:spcPts val="600"/>
              </a:spcAft>
              <a:defRPr sz="1600"/>
            </a:lvl3pPr>
            <a:lvl4pPr>
              <a:spcAft>
                <a:spcPts val="600"/>
              </a:spcAft>
              <a:defRPr sz="1600"/>
            </a:lvl4pPr>
            <a:lvl5pPr>
              <a:defRPr sz="1600"/>
            </a:lvl5pPr>
          </a:lstStyle>
          <a:p>
            <a:pPr lvl="0"/>
            <a:r>
              <a:rPr lang="de-DE" dirty="0"/>
              <a:t>Click to </a:t>
            </a:r>
            <a:r>
              <a:rPr lang="de-DE" dirty="0" err="1"/>
              <a:t>add</a:t>
            </a:r>
            <a:r>
              <a:rPr lang="de-DE" dirty="0"/>
              <a:t> </a:t>
            </a:r>
            <a:r>
              <a:rPr lang="de-DE" dirty="0" err="1"/>
              <a:t>text</a:t>
            </a:r>
            <a:endParaRPr lang="de-DE" dirty="0"/>
          </a:p>
        </p:txBody>
      </p:sp>
      <p:sp>
        <p:nvSpPr>
          <p:cNvPr id="12" name="Textplatzhalter 9">
            <a:extLst>
              <a:ext uri="{FF2B5EF4-FFF2-40B4-BE49-F238E27FC236}">
                <a16:creationId xmlns:a16="http://schemas.microsoft.com/office/drawing/2014/main" xmlns="" id="{44F78DBE-6403-CD5D-5612-35E458399377}"/>
              </a:ext>
            </a:extLst>
          </p:cNvPr>
          <p:cNvSpPr>
            <a:spLocks noGrp="1"/>
          </p:cNvSpPr>
          <p:nvPr>
            <p:ph type="body" sz="quarter" idx="28" hasCustomPrompt="1"/>
          </p:nvPr>
        </p:nvSpPr>
        <p:spPr>
          <a:xfrm>
            <a:off x="6326411" y="4030980"/>
            <a:ext cx="2540158" cy="1363981"/>
          </a:xfrm>
        </p:spPr>
        <p:txBody>
          <a:bodyPr>
            <a:normAutofit/>
          </a:bodyPr>
          <a:lstStyle>
            <a:lvl1pPr marL="252000" indent="-252000">
              <a:spcAft>
                <a:spcPts val="600"/>
              </a:spcAft>
              <a:buFont typeface="Arial" panose="020B0604020202020204" pitchFamily="34" charset="0"/>
              <a:buChar char="•"/>
              <a:defRPr sz="1600" b="0">
                <a:solidFill>
                  <a:schemeClr val="tx1"/>
                </a:solidFill>
                <a:latin typeface="+mn-lt"/>
              </a:defRPr>
            </a:lvl1pPr>
            <a:lvl2pPr marL="504000" indent="-252000">
              <a:spcAft>
                <a:spcPts val="600"/>
              </a:spcAft>
              <a:buClr>
                <a:schemeClr val="tx2"/>
              </a:buClr>
              <a:buFont typeface="Phoenix Sans" panose="02000504040101040103" pitchFamily="50" charset="0"/>
              <a:buChar char="–"/>
              <a:defRPr sz="1600">
                <a:solidFill>
                  <a:schemeClr val="tx1"/>
                </a:solidFill>
                <a:latin typeface="+mn-lt"/>
              </a:defRPr>
            </a:lvl2pPr>
            <a:lvl3pPr marL="504000" indent="-252000">
              <a:spcAft>
                <a:spcPts val="600"/>
              </a:spcAft>
              <a:buFont typeface="Phoenix Sans" panose="02000504040101040103" pitchFamily="50" charset="0"/>
              <a:buChar char="–"/>
              <a:defRPr sz="1600"/>
            </a:lvl3pPr>
            <a:lvl4pPr marL="504000" indent="-252000">
              <a:spcAft>
                <a:spcPts val="600"/>
              </a:spcAft>
              <a:buFont typeface="Phoenix Sans" panose="02000504040101040103" pitchFamily="50" charset="0"/>
              <a:buChar char="–"/>
              <a:defRPr sz="1600"/>
            </a:lvl4pPr>
            <a:lvl5pPr>
              <a:defRPr sz="1600"/>
            </a:lvl5pPr>
          </a:lstStyle>
          <a:p>
            <a:pPr lvl="0"/>
            <a:r>
              <a:rPr lang="de-DE" dirty="0"/>
              <a:t>Click to </a:t>
            </a:r>
            <a:r>
              <a:rPr lang="de-DE" dirty="0" err="1"/>
              <a:t>add</a:t>
            </a:r>
            <a:r>
              <a:rPr lang="de-DE" dirty="0"/>
              <a:t> </a:t>
            </a:r>
            <a:r>
              <a:rPr lang="de-DE" dirty="0" err="1"/>
              <a:t>text</a:t>
            </a:r>
            <a:endParaRPr lang="de-DE" dirty="0"/>
          </a:p>
          <a:p>
            <a:pPr lvl="1"/>
            <a:r>
              <a:rPr lang="de-DE" dirty="0"/>
              <a:t>Bullet </a:t>
            </a:r>
            <a:r>
              <a:rPr lang="de-DE" dirty="0" err="1"/>
              <a:t>point</a:t>
            </a:r>
            <a:endParaRPr lang="de-DE" dirty="0"/>
          </a:p>
        </p:txBody>
      </p:sp>
      <p:sp>
        <p:nvSpPr>
          <p:cNvPr id="13" name="Textplatzhalter 9">
            <a:extLst>
              <a:ext uri="{FF2B5EF4-FFF2-40B4-BE49-F238E27FC236}">
                <a16:creationId xmlns:a16="http://schemas.microsoft.com/office/drawing/2014/main" xmlns="" id="{918093AE-C453-1FCB-A915-3F7C6A2D3D2D}"/>
              </a:ext>
            </a:extLst>
          </p:cNvPr>
          <p:cNvSpPr>
            <a:spLocks noGrp="1"/>
          </p:cNvSpPr>
          <p:nvPr>
            <p:ph type="body" sz="quarter" idx="29" hasCustomPrompt="1"/>
          </p:nvPr>
        </p:nvSpPr>
        <p:spPr>
          <a:xfrm>
            <a:off x="6326411" y="3271520"/>
            <a:ext cx="2540158" cy="706120"/>
          </a:xfrm>
        </p:spPr>
        <p:txBody>
          <a:bodyPr anchor="t">
            <a:normAutofit/>
          </a:bodyPr>
          <a:lstStyle>
            <a:lvl1pPr>
              <a:spcAft>
                <a:spcPts val="600"/>
              </a:spcAft>
              <a:defRPr sz="2200" b="0">
                <a:solidFill>
                  <a:schemeClr val="accent3"/>
                </a:solidFill>
                <a:latin typeface="Teva Sans" panose="020B0604030202020203" pitchFamily="34" charset="0"/>
              </a:defRPr>
            </a:lvl1pPr>
            <a:lvl2pPr>
              <a:spcAft>
                <a:spcPts val="600"/>
              </a:spcAft>
              <a:defRPr sz="1600"/>
            </a:lvl2pPr>
            <a:lvl3pPr>
              <a:spcAft>
                <a:spcPts val="600"/>
              </a:spcAft>
              <a:defRPr sz="1600"/>
            </a:lvl3pPr>
            <a:lvl4pPr>
              <a:spcAft>
                <a:spcPts val="600"/>
              </a:spcAft>
              <a:defRPr sz="1600"/>
            </a:lvl4pPr>
            <a:lvl5pPr>
              <a:defRPr sz="1600"/>
            </a:lvl5pPr>
          </a:lstStyle>
          <a:p>
            <a:pPr lvl="0"/>
            <a:r>
              <a:rPr lang="de-DE" dirty="0"/>
              <a:t>Click to </a:t>
            </a:r>
            <a:r>
              <a:rPr lang="de-DE" dirty="0" err="1"/>
              <a:t>add</a:t>
            </a:r>
            <a:r>
              <a:rPr lang="de-DE" dirty="0"/>
              <a:t> </a:t>
            </a:r>
            <a:r>
              <a:rPr lang="de-DE" dirty="0" err="1"/>
              <a:t>text</a:t>
            </a:r>
            <a:endParaRPr lang="de-DE" dirty="0"/>
          </a:p>
        </p:txBody>
      </p:sp>
      <p:sp>
        <p:nvSpPr>
          <p:cNvPr id="15" name="Textplatzhalter 9">
            <a:extLst>
              <a:ext uri="{FF2B5EF4-FFF2-40B4-BE49-F238E27FC236}">
                <a16:creationId xmlns:a16="http://schemas.microsoft.com/office/drawing/2014/main" xmlns="" id="{0DAF571D-B73D-E9BE-558C-43FDAFE5CC92}"/>
              </a:ext>
            </a:extLst>
          </p:cNvPr>
          <p:cNvSpPr>
            <a:spLocks noGrp="1"/>
          </p:cNvSpPr>
          <p:nvPr>
            <p:ph type="body" sz="quarter" idx="24" hasCustomPrompt="1"/>
          </p:nvPr>
        </p:nvSpPr>
        <p:spPr>
          <a:xfrm>
            <a:off x="3679160" y="4030980"/>
            <a:ext cx="2540158" cy="1363981"/>
          </a:xfrm>
        </p:spPr>
        <p:txBody>
          <a:bodyPr>
            <a:normAutofit/>
          </a:bodyPr>
          <a:lstStyle>
            <a:lvl1pPr marL="252000" indent="-252000">
              <a:spcAft>
                <a:spcPts val="600"/>
              </a:spcAft>
              <a:buFont typeface="Arial" panose="020B0604020202020204" pitchFamily="34" charset="0"/>
              <a:buChar char="•"/>
              <a:defRPr sz="1600" b="0">
                <a:solidFill>
                  <a:schemeClr val="tx1"/>
                </a:solidFill>
                <a:latin typeface="+mn-lt"/>
              </a:defRPr>
            </a:lvl1pPr>
            <a:lvl2pPr marL="504000" indent="-252000">
              <a:spcAft>
                <a:spcPts val="600"/>
              </a:spcAft>
              <a:buClr>
                <a:schemeClr val="tx2"/>
              </a:buClr>
              <a:buFont typeface="Phoenix Sans" panose="02000504040101040103" pitchFamily="50" charset="0"/>
              <a:buChar char="–"/>
              <a:defRPr sz="1600">
                <a:solidFill>
                  <a:schemeClr val="tx1"/>
                </a:solidFill>
                <a:latin typeface="+mn-lt"/>
              </a:defRPr>
            </a:lvl2pPr>
            <a:lvl3pPr marL="504000" indent="-252000">
              <a:spcAft>
                <a:spcPts val="600"/>
              </a:spcAft>
              <a:buFont typeface="Phoenix Sans" panose="02000504040101040103" pitchFamily="50" charset="0"/>
              <a:buChar char="–"/>
              <a:defRPr sz="1600"/>
            </a:lvl3pPr>
            <a:lvl4pPr marL="504000" indent="-252000">
              <a:spcAft>
                <a:spcPts val="600"/>
              </a:spcAft>
              <a:buFont typeface="Phoenix Sans" panose="02000504040101040103" pitchFamily="50" charset="0"/>
              <a:buChar char="–"/>
              <a:defRPr sz="1600"/>
            </a:lvl4pPr>
            <a:lvl5pPr>
              <a:defRPr sz="1600"/>
            </a:lvl5pPr>
          </a:lstStyle>
          <a:p>
            <a:pPr lvl="0"/>
            <a:r>
              <a:rPr lang="de-DE" dirty="0"/>
              <a:t>Click to </a:t>
            </a:r>
            <a:r>
              <a:rPr lang="de-DE" dirty="0" err="1"/>
              <a:t>add</a:t>
            </a:r>
            <a:r>
              <a:rPr lang="de-DE" dirty="0"/>
              <a:t> </a:t>
            </a:r>
            <a:r>
              <a:rPr lang="de-DE" dirty="0" err="1"/>
              <a:t>text</a:t>
            </a:r>
            <a:endParaRPr lang="de-DE" dirty="0"/>
          </a:p>
          <a:p>
            <a:pPr lvl="1"/>
            <a:r>
              <a:rPr lang="de-DE" dirty="0"/>
              <a:t>Bullet </a:t>
            </a:r>
            <a:r>
              <a:rPr lang="de-DE" dirty="0" err="1"/>
              <a:t>point</a:t>
            </a:r>
            <a:endParaRPr lang="de-DE" dirty="0"/>
          </a:p>
        </p:txBody>
      </p:sp>
      <p:sp>
        <p:nvSpPr>
          <p:cNvPr id="16" name="Textplatzhalter 9">
            <a:extLst>
              <a:ext uri="{FF2B5EF4-FFF2-40B4-BE49-F238E27FC236}">
                <a16:creationId xmlns:a16="http://schemas.microsoft.com/office/drawing/2014/main" xmlns="" id="{D28D16A3-3E2B-EDF3-A00B-8F92F160F10E}"/>
              </a:ext>
            </a:extLst>
          </p:cNvPr>
          <p:cNvSpPr>
            <a:spLocks noGrp="1"/>
          </p:cNvSpPr>
          <p:nvPr>
            <p:ph type="body" sz="quarter" idx="25" hasCustomPrompt="1"/>
          </p:nvPr>
        </p:nvSpPr>
        <p:spPr>
          <a:xfrm>
            <a:off x="3679160" y="3271520"/>
            <a:ext cx="2540158" cy="706120"/>
          </a:xfrm>
        </p:spPr>
        <p:txBody>
          <a:bodyPr anchor="t">
            <a:normAutofit/>
          </a:bodyPr>
          <a:lstStyle>
            <a:lvl1pPr>
              <a:spcAft>
                <a:spcPts val="600"/>
              </a:spcAft>
              <a:defRPr sz="2200" b="0">
                <a:solidFill>
                  <a:schemeClr val="tx2"/>
                </a:solidFill>
                <a:latin typeface="Teva Sans" panose="020B0604030202020203" pitchFamily="34" charset="0"/>
              </a:defRPr>
            </a:lvl1pPr>
            <a:lvl2pPr>
              <a:spcAft>
                <a:spcPts val="600"/>
              </a:spcAft>
              <a:defRPr sz="1600"/>
            </a:lvl2pPr>
            <a:lvl3pPr>
              <a:spcAft>
                <a:spcPts val="600"/>
              </a:spcAft>
              <a:defRPr sz="1600"/>
            </a:lvl3pPr>
            <a:lvl4pPr>
              <a:spcAft>
                <a:spcPts val="600"/>
              </a:spcAft>
              <a:defRPr sz="1600"/>
            </a:lvl4pPr>
            <a:lvl5pPr>
              <a:defRPr sz="1600"/>
            </a:lvl5pPr>
          </a:lstStyle>
          <a:p>
            <a:pPr lvl="0"/>
            <a:r>
              <a:rPr lang="de-DE" dirty="0"/>
              <a:t>Click to </a:t>
            </a:r>
            <a:r>
              <a:rPr lang="de-DE" dirty="0" err="1"/>
              <a:t>add</a:t>
            </a:r>
            <a:r>
              <a:rPr lang="de-DE" dirty="0"/>
              <a:t> </a:t>
            </a:r>
            <a:r>
              <a:rPr lang="de-DE" dirty="0" err="1"/>
              <a:t>text</a:t>
            </a:r>
            <a:endParaRPr lang="de-DE" dirty="0"/>
          </a:p>
        </p:txBody>
      </p:sp>
      <p:sp>
        <p:nvSpPr>
          <p:cNvPr id="18" name="Textplatzhalter 9">
            <a:extLst>
              <a:ext uri="{FF2B5EF4-FFF2-40B4-BE49-F238E27FC236}">
                <a16:creationId xmlns:a16="http://schemas.microsoft.com/office/drawing/2014/main" xmlns="" id="{9DF2B79B-FDCE-2882-385A-8B6661C4DEEE}"/>
              </a:ext>
            </a:extLst>
          </p:cNvPr>
          <p:cNvSpPr>
            <a:spLocks noGrp="1"/>
          </p:cNvSpPr>
          <p:nvPr>
            <p:ph type="body" sz="quarter" idx="15" hasCustomPrompt="1"/>
          </p:nvPr>
        </p:nvSpPr>
        <p:spPr>
          <a:xfrm>
            <a:off x="1024289" y="4030980"/>
            <a:ext cx="2540158" cy="1363981"/>
          </a:xfrm>
        </p:spPr>
        <p:txBody>
          <a:bodyPr>
            <a:normAutofit/>
          </a:bodyPr>
          <a:lstStyle>
            <a:lvl1pPr marL="252000" indent="-252000">
              <a:spcAft>
                <a:spcPts val="600"/>
              </a:spcAft>
              <a:buFont typeface="Arial" panose="020B0604020202020204" pitchFamily="34" charset="0"/>
              <a:buChar char="•"/>
              <a:defRPr sz="1600" b="0">
                <a:solidFill>
                  <a:schemeClr val="tx1"/>
                </a:solidFill>
                <a:latin typeface="+mn-lt"/>
              </a:defRPr>
            </a:lvl1pPr>
            <a:lvl2pPr marL="504000" indent="-252000">
              <a:spcAft>
                <a:spcPts val="600"/>
              </a:spcAft>
              <a:buClr>
                <a:schemeClr val="tx2"/>
              </a:buClr>
              <a:buFont typeface="Phoenix Sans" panose="02000504040101040103" pitchFamily="50" charset="0"/>
              <a:buChar char="–"/>
              <a:defRPr sz="1600">
                <a:solidFill>
                  <a:schemeClr val="tx1"/>
                </a:solidFill>
                <a:latin typeface="+mn-lt"/>
              </a:defRPr>
            </a:lvl2pPr>
            <a:lvl3pPr marL="504000" indent="-252000">
              <a:spcAft>
                <a:spcPts val="600"/>
              </a:spcAft>
              <a:buFont typeface="Phoenix Sans" panose="02000504040101040103" pitchFamily="50" charset="0"/>
              <a:buChar char="–"/>
              <a:defRPr sz="1600"/>
            </a:lvl3pPr>
            <a:lvl4pPr marL="504000" indent="-252000">
              <a:spcAft>
                <a:spcPts val="600"/>
              </a:spcAft>
              <a:buFont typeface="Phoenix Sans" panose="02000504040101040103" pitchFamily="50" charset="0"/>
              <a:buChar char="–"/>
              <a:defRPr sz="1600"/>
            </a:lvl4pPr>
            <a:lvl5pPr>
              <a:defRPr sz="1600"/>
            </a:lvl5pPr>
          </a:lstStyle>
          <a:p>
            <a:pPr lvl="0"/>
            <a:r>
              <a:rPr lang="de-DE" dirty="0"/>
              <a:t>Click to </a:t>
            </a:r>
            <a:r>
              <a:rPr lang="de-DE" dirty="0" err="1"/>
              <a:t>add</a:t>
            </a:r>
            <a:r>
              <a:rPr lang="de-DE" dirty="0"/>
              <a:t> </a:t>
            </a:r>
            <a:r>
              <a:rPr lang="de-DE" dirty="0" err="1"/>
              <a:t>text</a:t>
            </a:r>
            <a:endParaRPr lang="de-DE" dirty="0"/>
          </a:p>
          <a:p>
            <a:pPr lvl="1"/>
            <a:r>
              <a:rPr lang="de-DE" dirty="0"/>
              <a:t>Bullet </a:t>
            </a:r>
            <a:r>
              <a:rPr lang="de-DE" dirty="0" err="1"/>
              <a:t>point</a:t>
            </a:r>
            <a:endParaRPr lang="de-DE" dirty="0"/>
          </a:p>
        </p:txBody>
      </p:sp>
      <p:sp>
        <p:nvSpPr>
          <p:cNvPr id="19" name="Textplatzhalter 9">
            <a:extLst>
              <a:ext uri="{FF2B5EF4-FFF2-40B4-BE49-F238E27FC236}">
                <a16:creationId xmlns:a16="http://schemas.microsoft.com/office/drawing/2014/main" xmlns="" id="{255CFF2E-405D-F84E-2D3D-7F81487317E0}"/>
              </a:ext>
            </a:extLst>
          </p:cNvPr>
          <p:cNvSpPr>
            <a:spLocks noGrp="1"/>
          </p:cNvSpPr>
          <p:nvPr>
            <p:ph type="body" sz="quarter" idx="23" hasCustomPrompt="1"/>
          </p:nvPr>
        </p:nvSpPr>
        <p:spPr>
          <a:xfrm>
            <a:off x="1024289" y="3271520"/>
            <a:ext cx="2540158" cy="706120"/>
          </a:xfrm>
        </p:spPr>
        <p:txBody>
          <a:bodyPr anchor="t">
            <a:normAutofit/>
          </a:bodyPr>
          <a:lstStyle>
            <a:lvl1pPr>
              <a:spcAft>
                <a:spcPts val="600"/>
              </a:spcAft>
              <a:defRPr sz="2200" b="0">
                <a:solidFill>
                  <a:schemeClr val="accent1"/>
                </a:solidFill>
                <a:latin typeface="Teva Sans" panose="020B0604030202020203" pitchFamily="34" charset="0"/>
              </a:defRPr>
            </a:lvl1pPr>
            <a:lvl2pPr>
              <a:spcAft>
                <a:spcPts val="600"/>
              </a:spcAft>
              <a:defRPr sz="1600"/>
            </a:lvl2pPr>
            <a:lvl3pPr>
              <a:spcAft>
                <a:spcPts val="600"/>
              </a:spcAft>
              <a:defRPr sz="1600"/>
            </a:lvl3pPr>
            <a:lvl4pPr>
              <a:spcAft>
                <a:spcPts val="600"/>
              </a:spcAft>
              <a:defRPr sz="1600"/>
            </a:lvl4pPr>
            <a:lvl5pPr>
              <a:defRPr sz="1600"/>
            </a:lvl5pPr>
          </a:lstStyle>
          <a:p>
            <a:pPr lvl="0"/>
            <a:r>
              <a:rPr lang="de-DE" dirty="0"/>
              <a:t>Click to </a:t>
            </a:r>
            <a:r>
              <a:rPr lang="de-DE" dirty="0" err="1"/>
              <a:t>add</a:t>
            </a:r>
            <a:r>
              <a:rPr lang="de-DE" dirty="0"/>
              <a:t> </a:t>
            </a:r>
            <a:r>
              <a:rPr lang="de-DE" dirty="0" err="1"/>
              <a:t>text</a:t>
            </a:r>
            <a:endParaRPr lang="de-DE" dirty="0"/>
          </a:p>
        </p:txBody>
      </p:sp>
      <p:sp>
        <p:nvSpPr>
          <p:cNvPr id="20" name="Bildplatzhalter 6">
            <a:extLst>
              <a:ext uri="{FF2B5EF4-FFF2-40B4-BE49-F238E27FC236}">
                <a16:creationId xmlns:a16="http://schemas.microsoft.com/office/drawing/2014/main" xmlns="" id="{7E27429D-2EE8-5612-CBD1-3B8A2C876E89}"/>
              </a:ext>
            </a:extLst>
          </p:cNvPr>
          <p:cNvSpPr>
            <a:spLocks noGrp="1"/>
          </p:cNvSpPr>
          <p:nvPr>
            <p:ph type="pic" sz="quarter" idx="12" hasCustomPrompt="1"/>
          </p:nvPr>
        </p:nvSpPr>
        <p:spPr>
          <a:xfrm>
            <a:off x="1177938" y="2078316"/>
            <a:ext cx="838024" cy="838022"/>
          </a:xfrm>
        </p:spPr>
        <p:txBody>
          <a:bodyPr anchor="ctr">
            <a:normAutofit/>
          </a:bodyPr>
          <a:lstStyle>
            <a:lvl1pPr algn="ctr">
              <a:defRPr sz="1600">
                <a:solidFill>
                  <a:schemeClr val="bg1"/>
                </a:solidFill>
              </a:defRPr>
            </a:lvl1pPr>
          </a:lstStyle>
          <a:p>
            <a:r>
              <a:rPr lang="de-DE" dirty="0"/>
              <a:t>Click to </a:t>
            </a:r>
            <a:r>
              <a:rPr lang="de-DE" dirty="0" err="1"/>
              <a:t>add</a:t>
            </a:r>
            <a:r>
              <a:rPr lang="de-DE" dirty="0"/>
              <a:t> </a:t>
            </a:r>
            <a:r>
              <a:rPr lang="de-DE" dirty="0" err="1"/>
              <a:t>icon</a:t>
            </a:r>
            <a:endParaRPr lang="en-GB" dirty="0"/>
          </a:p>
        </p:txBody>
      </p:sp>
      <p:sp>
        <p:nvSpPr>
          <p:cNvPr id="21" name="Bildplatzhalter 6">
            <a:extLst>
              <a:ext uri="{FF2B5EF4-FFF2-40B4-BE49-F238E27FC236}">
                <a16:creationId xmlns:a16="http://schemas.microsoft.com/office/drawing/2014/main" xmlns="" id="{B242EF66-F7B1-530E-6BE4-9B179AA43BF8}"/>
              </a:ext>
            </a:extLst>
          </p:cNvPr>
          <p:cNvSpPr>
            <a:spLocks noGrp="1"/>
          </p:cNvSpPr>
          <p:nvPr>
            <p:ph type="pic" sz="quarter" idx="17" hasCustomPrompt="1"/>
          </p:nvPr>
        </p:nvSpPr>
        <p:spPr>
          <a:xfrm>
            <a:off x="3791668" y="2078316"/>
            <a:ext cx="838024" cy="838022"/>
          </a:xfrm>
        </p:spPr>
        <p:txBody>
          <a:bodyPr anchor="ctr">
            <a:normAutofit/>
          </a:bodyPr>
          <a:lstStyle>
            <a:lvl1pPr algn="ctr">
              <a:defRPr sz="1600">
                <a:solidFill>
                  <a:schemeClr val="bg1"/>
                </a:solidFill>
              </a:defRPr>
            </a:lvl1pPr>
          </a:lstStyle>
          <a:p>
            <a:r>
              <a:rPr lang="de-DE" dirty="0"/>
              <a:t>Click to </a:t>
            </a:r>
            <a:r>
              <a:rPr lang="de-DE" dirty="0" err="1"/>
              <a:t>add</a:t>
            </a:r>
            <a:r>
              <a:rPr lang="de-DE" dirty="0"/>
              <a:t> </a:t>
            </a:r>
            <a:r>
              <a:rPr lang="de-DE" dirty="0" err="1"/>
              <a:t>icon</a:t>
            </a:r>
            <a:endParaRPr lang="en-GB" dirty="0"/>
          </a:p>
        </p:txBody>
      </p:sp>
      <p:sp>
        <p:nvSpPr>
          <p:cNvPr id="22" name="Bildplatzhalter 6">
            <a:extLst>
              <a:ext uri="{FF2B5EF4-FFF2-40B4-BE49-F238E27FC236}">
                <a16:creationId xmlns:a16="http://schemas.microsoft.com/office/drawing/2014/main" xmlns="" id="{87A944A9-152B-E6AC-6D56-1BB6CD185A16}"/>
              </a:ext>
            </a:extLst>
          </p:cNvPr>
          <p:cNvSpPr>
            <a:spLocks noGrp="1"/>
          </p:cNvSpPr>
          <p:nvPr>
            <p:ph type="pic" sz="quarter" idx="19" hasCustomPrompt="1"/>
          </p:nvPr>
        </p:nvSpPr>
        <p:spPr>
          <a:xfrm>
            <a:off x="6433499" y="2078316"/>
            <a:ext cx="838024" cy="838022"/>
          </a:xfrm>
        </p:spPr>
        <p:txBody>
          <a:bodyPr anchor="ctr">
            <a:normAutofit/>
          </a:bodyPr>
          <a:lstStyle>
            <a:lvl1pPr algn="ctr">
              <a:defRPr sz="1600">
                <a:solidFill>
                  <a:schemeClr val="bg1"/>
                </a:solidFill>
              </a:defRPr>
            </a:lvl1pPr>
          </a:lstStyle>
          <a:p>
            <a:r>
              <a:rPr lang="de-DE" dirty="0"/>
              <a:t>Click to </a:t>
            </a:r>
            <a:r>
              <a:rPr lang="de-DE" dirty="0" err="1"/>
              <a:t>add</a:t>
            </a:r>
            <a:r>
              <a:rPr lang="de-DE" dirty="0"/>
              <a:t> </a:t>
            </a:r>
            <a:r>
              <a:rPr lang="de-DE" dirty="0" err="1"/>
              <a:t>icon</a:t>
            </a:r>
            <a:endParaRPr lang="en-GB" dirty="0"/>
          </a:p>
        </p:txBody>
      </p:sp>
      <p:sp>
        <p:nvSpPr>
          <p:cNvPr id="23" name="Bildplatzhalter 6">
            <a:extLst>
              <a:ext uri="{FF2B5EF4-FFF2-40B4-BE49-F238E27FC236}">
                <a16:creationId xmlns:a16="http://schemas.microsoft.com/office/drawing/2014/main" xmlns="" id="{73AC3E29-010C-9F3A-6AC5-8769CE70BCD4}"/>
              </a:ext>
            </a:extLst>
          </p:cNvPr>
          <p:cNvSpPr>
            <a:spLocks noGrp="1"/>
          </p:cNvSpPr>
          <p:nvPr>
            <p:ph type="pic" sz="quarter" idx="21" hasCustomPrompt="1"/>
          </p:nvPr>
        </p:nvSpPr>
        <p:spPr>
          <a:xfrm>
            <a:off x="9077709" y="2078316"/>
            <a:ext cx="838024" cy="838022"/>
          </a:xfrm>
        </p:spPr>
        <p:txBody>
          <a:bodyPr anchor="ctr">
            <a:normAutofit/>
          </a:bodyPr>
          <a:lstStyle>
            <a:lvl1pPr algn="ctr">
              <a:defRPr sz="1600">
                <a:solidFill>
                  <a:schemeClr val="bg1"/>
                </a:solidFill>
              </a:defRPr>
            </a:lvl1pPr>
          </a:lstStyle>
          <a:p>
            <a:r>
              <a:rPr lang="de-DE" dirty="0"/>
              <a:t>Click to </a:t>
            </a:r>
            <a:r>
              <a:rPr lang="de-DE" dirty="0" err="1"/>
              <a:t>add</a:t>
            </a:r>
            <a:r>
              <a:rPr lang="de-DE" dirty="0"/>
              <a:t> </a:t>
            </a:r>
            <a:r>
              <a:rPr lang="de-DE" dirty="0" err="1"/>
              <a:t>icon</a:t>
            </a:r>
            <a:endParaRPr lang="en-GB" dirty="0"/>
          </a:p>
        </p:txBody>
      </p:sp>
      <p:sp>
        <p:nvSpPr>
          <p:cNvPr id="37" name="Text Placeholder 5">
            <a:extLst>
              <a:ext uri="{FF2B5EF4-FFF2-40B4-BE49-F238E27FC236}">
                <a16:creationId xmlns:a16="http://schemas.microsoft.com/office/drawing/2014/main" xmlns="" id="{0C004562-B8D6-912D-E51C-7AC43EF755F4}"/>
              </a:ext>
            </a:extLst>
          </p:cNvPr>
          <p:cNvSpPr>
            <a:spLocks noGrp="1"/>
          </p:cNvSpPr>
          <p:nvPr>
            <p:ph type="body" sz="quarter" idx="34"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23821721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C07BC3-F883-65BD-5D23-1B633126F2CD}"/>
              </a:ext>
            </a:extLst>
          </p:cNvPr>
          <p:cNvSpPr>
            <a:spLocks noGrp="1"/>
          </p:cNvSpPr>
          <p:nvPr>
            <p:ph type="title" hasCustomPrompt="1"/>
          </p:nvPr>
        </p:nvSpPr>
        <p:spPr/>
        <p:txBody>
          <a:bodyPr/>
          <a:lstStyle>
            <a:lvl1pPr>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533BD9B1-FEBF-1CDF-4119-872EF4D57649}"/>
              </a:ext>
            </a:extLst>
          </p:cNvPr>
          <p:cNvSpPr>
            <a:spLocks noGrp="1"/>
          </p:cNvSpPr>
          <p:nvPr>
            <p:ph type="sldNum" sz="quarter" idx="10"/>
          </p:nvPr>
        </p:nvSpPr>
        <p:spPr/>
        <p:txBody>
          <a:bodyPr/>
          <a:lstStyle/>
          <a:p>
            <a:fld id="{C2832ACA-4727-4D4C-ACEE-24DD06899962}" type="slidenum">
              <a:rPr lang="en-US" smtClean="0"/>
              <a:pPr/>
              <a:t>‹#›</a:t>
            </a:fld>
            <a:r>
              <a:rPr lang="en-US"/>
              <a:t> |</a:t>
            </a:r>
            <a:endParaRPr lang="en-US" dirty="0"/>
          </a:p>
        </p:txBody>
      </p:sp>
      <p:grpSp>
        <p:nvGrpSpPr>
          <p:cNvPr id="4" name="object 3">
            <a:extLst>
              <a:ext uri="{FF2B5EF4-FFF2-40B4-BE49-F238E27FC236}">
                <a16:creationId xmlns:a16="http://schemas.microsoft.com/office/drawing/2014/main" xmlns="" id="{C61FB722-3032-3419-7B41-E8CD702F7F2D}"/>
              </a:ext>
            </a:extLst>
          </p:cNvPr>
          <p:cNvGrpSpPr/>
          <p:nvPr userDrawn="1"/>
        </p:nvGrpSpPr>
        <p:grpSpPr>
          <a:xfrm>
            <a:off x="1137249" y="995463"/>
            <a:ext cx="9917723" cy="4724357"/>
            <a:chOff x="1874703" y="1641591"/>
            <a:chExt cx="16355060" cy="7790815"/>
          </a:xfrm>
        </p:grpSpPr>
        <p:pic>
          <p:nvPicPr>
            <p:cNvPr id="5" name="object 4">
              <a:extLst>
                <a:ext uri="{FF2B5EF4-FFF2-40B4-BE49-F238E27FC236}">
                  <a16:creationId xmlns:a16="http://schemas.microsoft.com/office/drawing/2014/main" xmlns="" id="{41137F4D-D111-382B-DDCE-AFCB3152238D}"/>
                </a:ext>
              </a:extLst>
            </p:cNvPr>
            <p:cNvPicPr/>
            <p:nvPr/>
          </p:nvPicPr>
          <p:blipFill>
            <a:blip r:embed="rId2" cstate="print">
              <a:extLst>
                <a:ext uri="{28A0092B-C50C-407E-A947-70E740481C1C}">
                  <a14:useLocalDpi xmlns:a14="http://schemas.microsoft.com/office/drawing/2010/main"/>
                </a:ext>
              </a:extLst>
            </a:blip>
            <a:stretch>
              <a:fillRect/>
            </a:stretch>
          </p:blipFill>
          <p:spPr>
            <a:xfrm>
              <a:off x="13371736" y="1641591"/>
              <a:ext cx="4857653" cy="4857653"/>
            </a:xfrm>
            <a:prstGeom prst="rect">
              <a:avLst/>
            </a:prstGeom>
          </p:spPr>
        </p:pic>
        <p:pic>
          <p:nvPicPr>
            <p:cNvPr id="6" name="object 5">
              <a:extLst>
                <a:ext uri="{FF2B5EF4-FFF2-40B4-BE49-F238E27FC236}">
                  <a16:creationId xmlns:a16="http://schemas.microsoft.com/office/drawing/2014/main" xmlns="" id="{13BF97DD-F138-0768-C0E8-7E59436A4F6A}"/>
                </a:ext>
              </a:extLst>
            </p:cNvPr>
            <p:cNvPicPr/>
            <p:nvPr/>
          </p:nvPicPr>
          <p:blipFill>
            <a:blip r:embed="rId3" cstate="print">
              <a:extLst>
                <a:ext uri="{28A0092B-C50C-407E-A947-70E740481C1C}">
                  <a14:useLocalDpi xmlns:a14="http://schemas.microsoft.com/office/drawing/2010/main"/>
                </a:ext>
              </a:extLst>
            </a:blip>
            <a:stretch>
              <a:fillRect/>
            </a:stretch>
          </p:blipFill>
          <p:spPr>
            <a:xfrm>
              <a:off x="7623220" y="3568983"/>
              <a:ext cx="4857653" cy="4857653"/>
            </a:xfrm>
            <a:prstGeom prst="rect">
              <a:avLst/>
            </a:prstGeom>
          </p:spPr>
        </p:pic>
        <p:pic>
          <p:nvPicPr>
            <p:cNvPr id="7" name="object 6">
              <a:extLst>
                <a:ext uri="{FF2B5EF4-FFF2-40B4-BE49-F238E27FC236}">
                  <a16:creationId xmlns:a16="http://schemas.microsoft.com/office/drawing/2014/main" xmlns="" id="{E807B81A-22FC-9D95-39EE-C9B4EB98C3FB}"/>
                </a:ext>
              </a:extLst>
            </p:cNvPr>
            <p:cNvPicPr/>
            <p:nvPr/>
          </p:nvPicPr>
          <p:blipFill>
            <a:blip r:embed="rId4" cstate="print">
              <a:extLst>
                <a:ext uri="{28A0092B-C50C-407E-A947-70E740481C1C}">
                  <a14:useLocalDpi xmlns:a14="http://schemas.microsoft.com/office/drawing/2010/main"/>
                </a:ext>
              </a:extLst>
            </a:blip>
            <a:stretch>
              <a:fillRect/>
            </a:stretch>
          </p:blipFill>
          <p:spPr>
            <a:xfrm>
              <a:off x="1874703" y="4574142"/>
              <a:ext cx="4857653" cy="4857653"/>
            </a:xfrm>
            <a:prstGeom prst="rect">
              <a:avLst/>
            </a:prstGeom>
          </p:spPr>
        </p:pic>
      </p:grpSp>
      <p:sp>
        <p:nvSpPr>
          <p:cNvPr id="8" name="Oval 7">
            <a:extLst>
              <a:ext uri="{FF2B5EF4-FFF2-40B4-BE49-F238E27FC236}">
                <a16:creationId xmlns:a16="http://schemas.microsoft.com/office/drawing/2014/main" xmlns="" id="{34C4761F-6BC5-9296-30F0-D6A261BC27A7}"/>
              </a:ext>
            </a:extLst>
          </p:cNvPr>
          <p:cNvSpPr/>
          <p:nvPr userDrawn="1"/>
        </p:nvSpPr>
        <p:spPr>
          <a:xfrm>
            <a:off x="1117599" y="2749973"/>
            <a:ext cx="2980268" cy="2980268"/>
          </a:xfrm>
          <a:prstGeom prst="ellipse">
            <a:avLst/>
          </a:prstGeom>
          <a:gradFill flip="none" rotWithShape="1">
            <a:gsLst>
              <a:gs pos="0">
                <a:schemeClr val="bg1">
                  <a:alpha val="0"/>
                </a:schemeClr>
              </a:gs>
              <a:gs pos="3600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sz="2350" b="1" spc="-100" dirty="0">
              <a:latin typeface="Teva Sans" panose="020B0604030202020203" pitchFamily="34" charset="0"/>
            </a:endParaRPr>
          </a:p>
        </p:txBody>
      </p:sp>
      <p:sp>
        <p:nvSpPr>
          <p:cNvPr id="9" name="Oval 8">
            <a:extLst>
              <a:ext uri="{FF2B5EF4-FFF2-40B4-BE49-F238E27FC236}">
                <a16:creationId xmlns:a16="http://schemas.microsoft.com/office/drawing/2014/main" xmlns="" id="{3B5F7F6D-6863-27C2-CBCD-EAB7803A9D86}"/>
              </a:ext>
            </a:extLst>
          </p:cNvPr>
          <p:cNvSpPr/>
          <p:nvPr userDrawn="1"/>
        </p:nvSpPr>
        <p:spPr>
          <a:xfrm>
            <a:off x="4615664" y="2156744"/>
            <a:ext cx="2980268" cy="2980268"/>
          </a:xfrm>
          <a:prstGeom prst="ellipse">
            <a:avLst/>
          </a:prstGeom>
          <a:gradFill flip="none" rotWithShape="1">
            <a:gsLst>
              <a:gs pos="3000">
                <a:schemeClr val="bg1">
                  <a:alpha val="0"/>
                </a:schemeClr>
              </a:gs>
              <a:gs pos="5400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sz="2350" b="1" spc="-100" dirty="0">
              <a:latin typeface="Teva Sans" panose="020B0604030202020203" pitchFamily="34" charset="0"/>
            </a:endParaRPr>
          </a:p>
        </p:txBody>
      </p:sp>
      <p:sp>
        <p:nvSpPr>
          <p:cNvPr id="10" name="Oval 9">
            <a:extLst>
              <a:ext uri="{FF2B5EF4-FFF2-40B4-BE49-F238E27FC236}">
                <a16:creationId xmlns:a16="http://schemas.microsoft.com/office/drawing/2014/main" xmlns="" id="{92D0EBD0-1BA2-829E-F1C6-A2330D8575C3}"/>
              </a:ext>
            </a:extLst>
          </p:cNvPr>
          <p:cNvSpPr/>
          <p:nvPr userDrawn="1"/>
        </p:nvSpPr>
        <p:spPr>
          <a:xfrm>
            <a:off x="8091768" y="981917"/>
            <a:ext cx="2980268" cy="2980268"/>
          </a:xfrm>
          <a:prstGeom prst="ellipse">
            <a:avLst/>
          </a:prstGeom>
          <a:gradFill flip="none" rotWithShape="1">
            <a:gsLst>
              <a:gs pos="3000">
                <a:schemeClr val="bg1">
                  <a:alpha val="0"/>
                </a:schemeClr>
              </a:gs>
              <a:gs pos="87000">
                <a:schemeClr val="bg1"/>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sz="2350" b="1" spc="-100" dirty="0">
              <a:latin typeface="Teva Sans" panose="020B0604030202020203" pitchFamily="34" charset="0"/>
            </a:endParaRPr>
          </a:p>
        </p:txBody>
      </p:sp>
      <p:pic>
        <p:nvPicPr>
          <p:cNvPr id="50" name="Picture 49">
            <a:extLst>
              <a:ext uri="{FF2B5EF4-FFF2-40B4-BE49-F238E27FC236}">
                <a16:creationId xmlns:a16="http://schemas.microsoft.com/office/drawing/2014/main" xmlns="" id="{7F0541F1-AC59-ED26-4ED2-492820E8F4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773" y="1492411"/>
            <a:ext cx="11385973" cy="2882840"/>
          </a:xfrm>
          <a:prstGeom prst="rect">
            <a:avLst/>
          </a:prstGeom>
        </p:spPr>
      </p:pic>
      <p:sp>
        <p:nvSpPr>
          <p:cNvPr id="11" name="object 16">
            <a:extLst>
              <a:ext uri="{FF2B5EF4-FFF2-40B4-BE49-F238E27FC236}">
                <a16:creationId xmlns:a16="http://schemas.microsoft.com/office/drawing/2014/main" xmlns="" id="{F53D0066-1DDA-4022-5DB9-71D266225DC5}"/>
              </a:ext>
            </a:extLst>
          </p:cNvPr>
          <p:cNvSpPr/>
          <p:nvPr userDrawn="1"/>
        </p:nvSpPr>
        <p:spPr>
          <a:xfrm>
            <a:off x="2476754" y="4113271"/>
            <a:ext cx="266850" cy="266850"/>
          </a:xfrm>
          <a:prstGeom prst="ellipse">
            <a:avLst/>
          </a:prstGeom>
          <a:solidFill>
            <a:srgbClr val="005071"/>
          </a:solidFill>
        </p:spPr>
        <p:txBody>
          <a:bodyPr wrap="square" lIns="0" tIns="0" rIns="0" bIns="0" rtlCol="0"/>
          <a:lstStyle/>
          <a:p>
            <a:endParaRPr/>
          </a:p>
        </p:txBody>
      </p:sp>
      <p:sp>
        <p:nvSpPr>
          <p:cNvPr id="12" name="object 17">
            <a:extLst>
              <a:ext uri="{FF2B5EF4-FFF2-40B4-BE49-F238E27FC236}">
                <a16:creationId xmlns:a16="http://schemas.microsoft.com/office/drawing/2014/main" xmlns="" id="{CACA9E5F-8345-5AAB-18E5-9EAC09430D43}"/>
              </a:ext>
            </a:extLst>
          </p:cNvPr>
          <p:cNvSpPr/>
          <p:nvPr userDrawn="1"/>
        </p:nvSpPr>
        <p:spPr>
          <a:xfrm>
            <a:off x="5962659" y="3503293"/>
            <a:ext cx="266850" cy="266850"/>
          </a:xfrm>
          <a:prstGeom prst="ellipse">
            <a:avLst/>
          </a:prstGeom>
          <a:solidFill>
            <a:srgbClr val="00A03B"/>
          </a:solidFill>
        </p:spPr>
        <p:txBody>
          <a:bodyPr wrap="square" lIns="0" tIns="0" rIns="0" bIns="0" rtlCol="0"/>
          <a:lstStyle/>
          <a:p>
            <a:endParaRPr/>
          </a:p>
        </p:txBody>
      </p:sp>
      <p:sp>
        <p:nvSpPr>
          <p:cNvPr id="13" name="object 18">
            <a:extLst>
              <a:ext uri="{FF2B5EF4-FFF2-40B4-BE49-F238E27FC236}">
                <a16:creationId xmlns:a16="http://schemas.microsoft.com/office/drawing/2014/main" xmlns="" id="{A9A05BCE-D5B1-4AE8-C5D4-CADB026F2166}"/>
              </a:ext>
            </a:extLst>
          </p:cNvPr>
          <p:cNvSpPr/>
          <p:nvPr userDrawn="1"/>
        </p:nvSpPr>
        <p:spPr>
          <a:xfrm>
            <a:off x="9448564" y="2334974"/>
            <a:ext cx="266850" cy="266850"/>
          </a:xfrm>
          <a:prstGeom prst="ellipse">
            <a:avLst/>
          </a:prstGeom>
          <a:solidFill>
            <a:srgbClr val="00ACA9"/>
          </a:solidFill>
        </p:spPr>
        <p:txBody>
          <a:bodyPr wrap="square" lIns="0" tIns="0" rIns="0" bIns="0" rtlCol="0"/>
          <a:lstStyle/>
          <a:p>
            <a:endParaRPr/>
          </a:p>
        </p:txBody>
      </p:sp>
      <p:sp>
        <p:nvSpPr>
          <p:cNvPr id="14" name="Text Placeholder 5">
            <a:extLst>
              <a:ext uri="{FF2B5EF4-FFF2-40B4-BE49-F238E27FC236}">
                <a16:creationId xmlns:a16="http://schemas.microsoft.com/office/drawing/2014/main" xmlns="" id="{9A7FF659-8281-442B-7EBA-AF3405069B73}"/>
              </a:ext>
            </a:extLst>
          </p:cNvPr>
          <p:cNvSpPr>
            <a:spLocks noGrp="1"/>
          </p:cNvSpPr>
          <p:nvPr>
            <p:ph type="body" sz="quarter" idx="17"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24" name="Text Placeholder 18">
            <a:extLst>
              <a:ext uri="{FF2B5EF4-FFF2-40B4-BE49-F238E27FC236}">
                <a16:creationId xmlns:a16="http://schemas.microsoft.com/office/drawing/2014/main" xmlns="" id="{79E7A2A0-BDA8-5133-4BD9-DD7995C39B95}"/>
              </a:ext>
            </a:extLst>
          </p:cNvPr>
          <p:cNvSpPr>
            <a:spLocks noGrp="1"/>
          </p:cNvSpPr>
          <p:nvPr>
            <p:ph type="body" sz="quarter" idx="18" hasCustomPrompt="1"/>
          </p:nvPr>
        </p:nvSpPr>
        <p:spPr>
          <a:xfrm>
            <a:off x="1788159" y="3664373"/>
            <a:ext cx="1639148" cy="348616"/>
          </a:xfrm>
        </p:spPr>
        <p:txBody>
          <a:bodyPr anchor="ctr">
            <a:normAutofit/>
          </a:bodyPr>
          <a:lstStyle>
            <a:lvl1pPr marL="0" indent="0" algn="ctr">
              <a:buFont typeface="Arial" panose="020B0604020202020204" pitchFamily="34" charset="0"/>
              <a:buNone/>
              <a:defRPr sz="1500">
                <a:solidFill>
                  <a:schemeClr val="accent4"/>
                </a:solidFill>
                <a:latin typeface="Teva Sans" panose="020B0604030202020203" pitchFamily="34" charset="0"/>
              </a:defRPr>
            </a:lvl1pPr>
            <a:lvl2pPr marL="0" indent="0" algn="ctr">
              <a:buNone/>
              <a:defRPr sz="1500"/>
            </a:lvl2pPr>
            <a:lvl3pPr marL="0" indent="0" algn="ctr">
              <a:buNone/>
              <a:defRPr sz="1500"/>
            </a:lvl3pPr>
            <a:lvl4pPr marL="0" indent="0" algn="ctr">
              <a:buNone/>
              <a:defRPr sz="1500"/>
            </a:lvl4pPr>
            <a:lvl5pPr marL="0" indent="0" algn="ctr">
              <a:buNone/>
              <a:defRPr sz="1500"/>
            </a:lvl5pPr>
          </a:lstStyle>
          <a:p>
            <a:pPr lvl="0"/>
            <a:r>
              <a:rPr lang="en-US" dirty="0"/>
              <a:t>0000-0000</a:t>
            </a:r>
          </a:p>
        </p:txBody>
      </p:sp>
      <p:sp>
        <p:nvSpPr>
          <p:cNvPr id="25" name="Text Placeholder 18">
            <a:extLst>
              <a:ext uri="{FF2B5EF4-FFF2-40B4-BE49-F238E27FC236}">
                <a16:creationId xmlns:a16="http://schemas.microsoft.com/office/drawing/2014/main" xmlns="" id="{43DDF979-A893-5EAB-03C2-4ADF1BA45B61}"/>
              </a:ext>
            </a:extLst>
          </p:cNvPr>
          <p:cNvSpPr>
            <a:spLocks noGrp="1"/>
          </p:cNvSpPr>
          <p:nvPr>
            <p:ph type="body" sz="quarter" idx="19" hasCustomPrompt="1"/>
          </p:nvPr>
        </p:nvSpPr>
        <p:spPr>
          <a:xfrm>
            <a:off x="5276423" y="3031465"/>
            <a:ext cx="1639148" cy="348616"/>
          </a:xfrm>
        </p:spPr>
        <p:txBody>
          <a:bodyPr anchor="ctr">
            <a:normAutofit/>
          </a:bodyPr>
          <a:lstStyle>
            <a:lvl1pPr marL="0" indent="0" algn="ctr">
              <a:buFont typeface="Arial" panose="020B0604020202020204" pitchFamily="34" charset="0"/>
              <a:buNone/>
              <a:defRPr sz="1500">
                <a:solidFill>
                  <a:schemeClr val="tx2"/>
                </a:solidFill>
                <a:latin typeface="Teva Sans" panose="020B0604030202020203" pitchFamily="34" charset="0"/>
              </a:defRPr>
            </a:lvl1pPr>
            <a:lvl2pPr marL="0" indent="0" algn="ctr">
              <a:buNone/>
              <a:defRPr sz="1500"/>
            </a:lvl2pPr>
            <a:lvl3pPr marL="0" indent="0" algn="ctr">
              <a:buNone/>
              <a:defRPr sz="1500"/>
            </a:lvl3pPr>
            <a:lvl4pPr marL="0" indent="0" algn="ctr">
              <a:buNone/>
              <a:defRPr sz="1500"/>
            </a:lvl4pPr>
            <a:lvl5pPr marL="0" indent="0" algn="ctr">
              <a:buNone/>
              <a:defRPr sz="1500"/>
            </a:lvl5pPr>
          </a:lstStyle>
          <a:p>
            <a:pPr lvl="0"/>
            <a:r>
              <a:rPr lang="en-US" dirty="0"/>
              <a:t>0000-0000</a:t>
            </a:r>
          </a:p>
        </p:txBody>
      </p:sp>
      <p:sp>
        <p:nvSpPr>
          <p:cNvPr id="26" name="Text Placeholder 18">
            <a:extLst>
              <a:ext uri="{FF2B5EF4-FFF2-40B4-BE49-F238E27FC236}">
                <a16:creationId xmlns:a16="http://schemas.microsoft.com/office/drawing/2014/main" xmlns="" id="{DD6ED4ED-2E09-EF0F-0BFD-DDE7922A40C5}"/>
              </a:ext>
            </a:extLst>
          </p:cNvPr>
          <p:cNvSpPr>
            <a:spLocks noGrp="1"/>
          </p:cNvSpPr>
          <p:nvPr>
            <p:ph type="body" sz="quarter" idx="20" hasCustomPrompt="1"/>
          </p:nvPr>
        </p:nvSpPr>
        <p:spPr>
          <a:xfrm>
            <a:off x="8762328" y="1908703"/>
            <a:ext cx="1639148" cy="348616"/>
          </a:xfrm>
        </p:spPr>
        <p:txBody>
          <a:bodyPr anchor="ctr">
            <a:normAutofit/>
          </a:bodyPr>
          <a:lstStyle>
            <a:lvl1pPr marL="0" indent="0" algn="ctr">
              <a:buFont typeface="Arial" panose="020B0604020202020204" pitchFamily="34" charset="0"/>
              <a:buNone/>
              <a:defRPr sz="1500">
                <a:solidFill>
                  <a:schemeClr val="accent3"/>
                </a:solidFill>
                <a:latin typeface="Teva Sans" panose="020B0604030202020203" pitchFamily="34" charset="0"/>
              </a:defRPr>
            </a:lvl1pPr>
            <a:lvl2pPr marL="0" indent="0" algn="ctr">
              <a:buNone/>
              <a:defRPr sz="1500"/>
            </a:lvl2pPr>
            <a:lvl3pPr marL="0" indent="0" algn="ctr">
              <a:buNone/>
              <a:defRPr sz="1500"/>
            </a:lvl3pPr>
            <a:lvl4pPr marL="0" indent="0" algn="ctr">
              <a:buNone/>
              <a:defRPr sz="1500"/>
            </a:lvl4pPr>
            <a:lvl5pPr marL="0" indent="0" algn="ctr">
              <a:buNone/>
              <a:defRPr sz="1500"/>
            </a:lvl5pPr>
          </a:lstStyle>
          <a:p>
            <a:pPr lvl="0"/>
            <a:r>
              <a:rPr lang="en-US" dirty="0"/>
              <a:t>0000+</a:t>
            </a:r>
          </a:p>
        </p:txBody>
      </p:sp>
      <p:sp>
        <p:nvSpPr>
          <p:cNvPr id="41" name="Text Placeholder 31">
            <a:extLst>
              <a:ext uri="{FF2B5EF4-FFF2-40B4-BE49-F238E27FC236}">
                <a16:creationId xmlns:a16="http://schemas.microsoft.com/office/drawing/2014/main" xmlns="" id="{93B6F707-4A1E-FDF4-C0FB-BE8388670D2F}"/>
              </a:ext>
            </a:extLst>
          </p:cNvPr>
          <p:cNvSpPr>
            <a:spLocks noGrp="1"/>
          </p:cNvSpPr>
          <p:nvPr>
            <p:ph type="body" sz="quarter" idx="21" hasCustomPrompt="1"/>
          </p:nvPr>
        </p:nvSpPr>
        <p:spPr>
          <a:xfrm>
            <a:off x="1211497" y="4758189"/>
            <a:ext cx="2797652" cy="369380"/>
          </a:xfrm>
        </p:spPr>
        <p:txBody>
          <a:bodyPr anchor="ctr">
            <a:normAutofit/>
          </a:bodyPr>
          <a:lstStyle>
            <a:lvl1pPr marL="0" indent="0" algn="ctr">
              <a:buFont typeface="Arial" panose="020B0604020202020204" pitchFamily="34" charset="0"/>
              <a:buNone/>
              <a:defRPr sz="2200" b="1">
                <a:solidFill>
                  <a:schemeClr val="accent4"/>
                </a:solidFill>
                <a:latin typeface="Teva Sans" panose="020B0604030202020203" pitchFamily="34" charset="0"/>
              </a:defRPr>
            </a:lvl1pPr>
            <a:lvl2pPr marL="0" indent="0" algn="ctr">
              <a:buNone/>
              <a:defRPr sz="2200" b="1">
                <a:solidFill>
                  <a:schemeClr val="accent4"/>
                </a:solidFill>
                <a:latin typeface="Teva Sans" panose="020B0604030202020203" pitchFamily="34" charset="0"/>
              </a:defRPr>
            </a:lvl2pPr>
            <a:lvl3pPr marL="0" indent="0" algn="ctr">
              <a:buNone/>
              <a:defRPr sz="2200" b="1">
                <a:solidFill>
                  <a:schemeClr val="accent4"/>
                </a:solidFill>
                <a:latin typeface="Teva Sans" panose="020B0604030202020203" pitchFamily="34" charset="0"/>
              </a:defRPr>
            </a:lvl3pPr>
            <a:lvl4pPr marL="0" indent="0" algn="ctr">
              <a:buNone/>
              <a:defRPr sz="2200" b="1">
                <a:solidFill>
                  <a:schemeClr val="accent4"/>
                </a:solidFill>
                <a:latin typeface="Teva Sans" panose="020B0604030202020203" pitchFamily="34" charset="0"/>
              </a:defRPr>
            </a:lvl4pPr>
            <a:lvl5pPr marL="0" indent="0" algn="ctr">
              <a:buNone/>
              <a:defRPr sz="2200" b="1">
                <a:solidFill>
                  <a:schemeClr val="accent4"/>
                </a:solidFill>
                <a:latin typeface="Teva Sans" panose="020B0604030202020203" pitchFamily="34" charset="0"/>
              </a:defRPr>
            </a:lvl5pPr>
          </a:lstStyle>
          <a:p>
            <a:pPr lvl="0"/>
            <a:r>
              <a:rPr lang="en-US" dirty="0"/>
              <a:t>Click to add text</a:t>
            </a:r>
          </a:p>
        </p:txBody>
      </p:sp>
      <p:sp>
        <p:nvSpPr>
          <p:cNvPr id="42" name="Text Placeholder 31">
            <a:extLst>
              <a:ext uri="{FF2B5EF4-FFF2-40B4-BE49-F238E27FC236}">
                <a16:creationId xmlns:a16="http://schemas.microsoft.com/office/drawing/2014/main" xmlns="" id="{CF6095DA-058F-E711-E21F-A978E5ACAFDC}"/>
              </a:ext>
            </a:extLst>
          </p:cNvPr>
          <p:cNvSpPr>
            <a:spLocks noGrp="1"/>
          </p:cNvSpPr>
          <p:nvPr>
            <p:ph type="body" sz="quarter" idx="22" hasCustomPrompt="1"/>
          </p:nvPr>
        </p:nvSpPr>
        <p:spPr>
          <a:xfrm>
            <a:off x="1215912" y="5207322"/>
            <a:ext cx="2793898" cy="1112197"/>
          </a:xfrm>
        </p:spPr>
        <p:txBody>
          <a:bodyPr>
            <a:normAutofit/>
          </a:bodyPr>
          <a:lstStyle>
            <a:lvl1pPr marL="172800" indent="-171450" algn="ctr">
              <a:buFont typeface="Arial" panose="020B0604020202020204" pitchFamily="34" charset="0"/>
              <a:buChar char="•"/>
              <a:defRPr sz="1200"/>
            </a:lvl1pPr>
            <a:lvl2pPr marL="172800" indent="-171450" algn="ctr">
              <a:buFont typeface="Arial" panose="020B0604020202020204" pitchFamily="34" charset="0"/>
              <a:buChar char="•"/>
              <a:defRPr sz="1200"/>
            </a:lvl2pPr>
            <a:lvl3pPr marL="172800" indent="-171450" algn="ctr">
              <a:buFont typeface="Arial" panose="020B0604020202020204" pitchFamily="34" charset="0"/>
              <a:buChar char="•"/>
              <a:defRPr sz="1200"/>
            </a:lvl3pPr>
            <a:lvl4pPr marL="172800" indent="-171450" algn="ctr">
              <a:buFont typeface="Arial" panose="020B0604020202020204" pitchFamily="34" charset="0"/>
              <a:buChar char="•"/>
              <a:defRPr sz="1200"/>
            </a:lvl4pPr>
            <a:lvl5pPr marL="172800" indent="-171450" algn="ctr">
              <a:buFont typeface="Arial" panose="020B0604020202020204" pitchFamily="34" charset="0"/>
              <a:buChar char="•"/>
              <a:defRPr sz="1200"/>
            </a:lvl5pPr>
          </a:lstStyle>
          <a:p>
            <a:pPr lvl="0"/>
            <a:r>
              <a:rPr lang="en-US" dirty="0"/>
              <a:t>Click to add text</a:t>
            </a:r>
          </a:p>
        </p:txBody>
      </p:sp>
      <p:sp>
        <p:nvSpPr>
          <p:cNvPr id="43" name="Text Placeholder 31">
            <a:extLst>
              <a:ext uri="{FF2B5EF4-FFF2-40B4-BE49-F238E27FC236}">
                <a16:creationId xmlns:a16="http://schemas.microsoft.com/office/drawing/2014/main" xmlns="" id="{C1EF138C-480F-2A7D-6475-464F467DA264}"/>
              </a:ext>
            </a:extLst>
          </p:cNvPr>
          <p:cNvSpPr>
            <a:spLocks noGrp="1"/>
          </p:cNvSpPr>
          <p:nvPr>
            <p:ph type="body" sz="quarter" idx="23" hasCustomPrompt="1"/>
          </p:nvPr>
        </p:nvSpPr>
        <p:spPr>
          <a:xfrm>
            <a:off x="4697174" y="4287955"/>
            <a:ext cx="2797652" cy="369380"/>
          </a:xfrm>
        </p:spPr>
        <p:txBody>
          <a:bodyPr anchor="ctr">
            <a:normAutofit/>
          </a:bodyPr>
          <a:lstStyle>
            <a:lvl1pPr marL="0" indent="0" algn="ctr">
              <a:buFont typeface="Arial" panose="020B0604020202020204" pitchFamily="34" charset="0"/>
              <a:buNone/>
              <a:defRPr sz="2200" b="1">
                <a:solidFill>
                  <a:schemeClr val="tx2"/>
                </a:solidFill>
                <a:latin typeface="Teva Sans" panose="020B0604030202020203" pitchFamily="34" charset="0"/>
              </a:defRPr>
            </a:lvl1pPr>
            <a:lvl2pPr marL="0" indent="0" algn="ctr">
              <a:buNone/>
              <a:defRPr sz="2200" b="1">
                <a:solidFill>
                  <a:schemeClr val="accent4"/>
                </a:solidFill>
                <a:latin typeface="Teva Sans" panose="020B0604030202020203" pitchFamily="34" charset="0"/>
              </a:defRPr>
            </a:lvl2pPr>
            <a:lvl3pPr marL="0" indent="0" algn="ctr">
              <a:buNone/>
              <a:defRPr sz="2200" b="1">
                <a:solidFill>
                  <a:schemeClr val="accent4"/>
                </a:solidFill>
                <a:latin typeface="Teva Sans" panose="020B0604030202020203" pitchFamily="34" charset="0"/>
              </a:defRPr>
            </a:lvl3pPr>
            <a:lvl4pPr marL="0" indent="0" algn="ctr">
              <a:buNone/>
              <a:defRPr sz="2200" b="1">
                <a:solidFill>
                  <a:schemeClr val="accent4"/>
                </a:solidFill>
                <a:latin typeface="Teva Sans" panose="020B0604030202020203" pitchFamily="34" charset="0"/>
              </a:defRPr>
            </a:lvl4pPr>
            <a:lvl5pPr marL="0" indent="0" algn="ctr">
              <a:buNone/>
              <a:defRPr sz="2200" b="1">
                <a:solidFill>
                  <a:schemeClr val="accent4"/>
                </a:solidFill>
                <a:latin typeface="Teva Sans" panose="020B0604030202020203" pitchFamily="34" charset="0"/>
              </a:defRPr>
            </a:lvl5pPr>
          </a:lstStyle>
          <a:p>
            <a:pPr lvl="0"/>
            <a:r>
              <a:rPr lang="en-US" dirty="0"/>
              <a:t>Click to add text</a:t>
            </a:r>
          </a:p>
        </p:txBody>
      </p:sp>
      <p:sp>
        <p:nvSpPr>
          <p:cNvPr id="44" name="Text Placeholder 31">
            <a:extLst>
              <a:ext uri="{FF2B5EF4-FFF2-40B4-BE49-F238E27FC236}">
                <a16:creationId xmlns:a16="http://schemas.microsoft.com/office/drawing/2014/main" xmlns="" id="{1F03FF13-83E2-5207-3D22-E6FCE182ADB8}"/>
              </a:ext>
            </a:extLst>
          </p:cNvPr>
          <p:cNvSpPr>
            <a:spLocks noGrp="1"/>
          </p:cNvSpPr>
          <p:nvPr>
            <p:ph type="body" sz="quarter" idx="24" hasCustomPrompt="1"/>
          </p:nvPr>
        </p:nvSpPr>
        <p:spPr>
          <a:xfrm>
            <a:off x="4701589" y="4737089"/>
            <a:ext cx="2793898" cy="1582430"/>
          </a:xfrm>
        </p:spPr>
        <p:txBody>
          <a:bodyPr>
            <a:normAutofit/>
          </a:bodyPr>
          <a:lstStyle>
            <a:lvl1pPr marL="172800" indent="-171450" algn="ctr">
              <a:buFont typeface="Arial" panose="020B0604020202020204" pitchFamily="34" charset="0"/>
              <a:buChar char="•"/>
              <a:defRPr sz="1200"/>
            </a:lvl1pPr>
            <a:lvl2pPr marL="172800" indent="-171450" algn="ctr">
              <a:buFont typeface="Arial" panose="020B0604020202020204" pitchFamily="34" charset="0"/>
              <a:buChar char="•"/>
              <a:defRPr sz="1200"/>
            </a:lvl2pPr>
            <a:lvl3pPr marL="172800" indent="-171450" algn="ctr">
              <a:buFont typeface="Arial" panose="020B0604020202020204" pitchFamily="34" charset="0"/>
              <a:buChar char="•"/>
              <a:defRPr sz="1200"/>
            </a:lvl3pPr>
            <a:lvl4pPr marL="172800" indent="-171450" algn="ctr">
              <a:buFont typeface="Arial" panose="020B0604020202020204" pitchFamily="34" charset="0"/>
              <a:buChar char="•"/>
              <a:defRPr sz="1200"/>
            </a:lvl4pPr>
            <a:lvl5pPr marL="172800" indent="-171450" algn="ctr">
              <a:buFont typeface="Arial" panose="020B0604020202020204" pitchFamily="34" charset="0"/>
              <a:buChar char="•"/>
              <a:defRPr sz="1200"/>
            </a:lvl5pPr>
          </a:lstStyle>
          <a:p>
            <a:pPr lvl="0"/>
            <a:r>
              <a:rPr lang="en-US" dirty="0"/>
              <a:t>Click to add text</a:t>
            </a:r>
          </a:p>
        </p:txBody>
      </p:sp>
      <p:sp>
        <p:nvSpPr>
          <p:cNvPr id="47" name="Text Placeholder 31">
            <a:extLst>
              <a:ext uri="{FF2B5EF4-FFF2-40B4-BE49-F238E27FC236}">
                <a16:creationId xmlns:a16="http://schemas.microsoft.com/office/drawing/2014/main" xmlns="" id="{E995DC88-55AB-2E78-36BB-9714BBDD02D1}"/>
              </a:ext>
            </a:extLst>
          </p:cNvPr>
          <p:cNvSpPr>
            <a:spLocks noGrp="1"/>
          </p:cNvSpPr>
          <p:nvPr>
            <p:ph type="body" sz="quarter" idx="25" hasCustomPrompt="1"/>
          </p:nvPr>
        </p:nvSpPr>
        <p:spPr>
          <a:xfrm>
            <a:off x="8148094" y="3118200"/>
            <a:ext cx="2797652" cy="369380"/>
          </a:xfrm>
        </p:spPr>
        <p:txBody>
          <a:bodyPr anchor="ctr">
            <a:normAutofit/>
          </a:bodyPr>
          <a:lstStyle>
            <a:lvl1pPr marL="0" indent="0" algn="ctr">
              <a:buFont typeface="Arial" panose="020B0604020202020204" pitchFamily="34" charset="0"/>
              <a:buNone/>
              <a:defRPr sz="2200" b="1">
                <a:solidFill>
                  <a:schemeClr val="accent3"/>
                </a:solidFill>
                <a:latin typeface="Teva Sans" panose="020B0604030202020203" pitchFamily="34" charset="0"/>
              </a:defRPr>
            </a:lvl1pPr>
            <a:lvl2pPr marL="0" indent="0" algn="ctr">
              <a:buNone/>
              <a:defRPr sz="2200" b="1">
                <a:solidFill>
                  <a:schemeClr val="accent4"/>
                </a:solidFill>
                <a:latin typeface="Teva Sans" panose="020B0604030202020203" pitchFamily="34" charset="0"/>
              </a:defRPr>
            </a:lvl2pPr>
            <a:lvl3pPr marL="0" indent="0" algn="ctr">
              <a:buNone/>
              <a:defRPr sz="2200" b="1">
                <a:solidFill>
                  <a:schemeClr val="accent4"/>
                </a:solidFill>
                <a:latin typeface="Teva Sans" panose="020B0604030202020203" pitchFamily="34" charset="0"/>
              </a:defRPr>
            </a:lvl3pPr>
            <a:lvl4pPr marL="0" indent="0" algn="ctr">
              <a:buNone/>
              <a:defRPr sz="2200" b="1">
                <a:solidFill>
                  <a:schemeClr val="accent4"/>
                </a:solidFill>
                <a:latin typeface="Teva Sans" panose="020B0604030202020203" pitchFamily="34" charset="0"/>
              </a:defRPr>
            </a:lvl4pPr>
            <a:lvl5pPr marL="0" indent="0" algn="ctr">
              <a:buNone/>
              <a:defRPr sz="2200" b="1">
                <a:solidFill>
                  <a:schemeClr val="accent4"/>
                </a:solidFill>
                <a:latin typeface="Teva Sans" panose="020B0604030202020203" pitchFamily="34" charset="0"/>
              </a:defRPr>
            </a:lvl5pPr>
          </a:lstStyle>
          <a:p>
            <a:pPr lvl="0"/>
            <a:r>
              <a:rPr lang="en-US" dirty="0"/>
              <a:t>Click to add text</a:t>
            </a:r>
          </a:p>
        </p:txBody>
      </p:sp>
      <p:sp>
        <p:nvSpPr>
          <p:cNvPr id="48" name="Text Placeholder 31">
            <a:extLst>
              <a:ext uri="{FF2B5EF4-FFF2-40B4-BE49-F238E27FC236}">
                <a16:creationId xmlns:a16="http://schemas.microsoft.com/office/drawing/2014/main" xmlns="" id="{0AFCA0DD-902C-4DF8-C265-7CEB1784C3E0}"/>
              </a:ext>
            </a:extLst>
          </p:cNvPr>
          <p:cNvSpPr>
            <a:spLocks noGrp="1"/>
          </p:cNvSpPr>
          <p:nvPr>
            <p:ph type="body" sz="quarter" idx="26" hasCustomPrompt="1"/>
          </p:nvPr>
        </p:nvSpPr>
        <p:spPr>
          <a:xfrm>
            <a:off x="8152509" y="3567333"/>
            <a:ext cx="2793898" cy="1550851"/>
          </a:xfrm>
        </p:spPr>
        <p:txBody>
          <a:bodyPr>
            <a:normAutofit/>
          </a:bodyPr>
          <a:lstStyle>
            <a:lvl1pPr marL="172800" indent="-171450" algn="ctr">
              <a:buFont typeface="Arial" panose="020B0604020202020204" pitchFamily="34" charset="0"/>
              <a:buChar char="•"/>
              <a:defRPr sz="1200"/>
            </a:lvl1pPr>
            <a:lvl2pPr marL="172800" indent="-171450" algn="ctr">
              <a:buFont typeface="Arial" panose="020B0604020202020204" pitchFamily="34" charset="0"/>
              <a:buChar char="•"/>
              <a:defRPr sz="1200"/>
            </a:lvl2pPr>
            <a:lvl3pPr marL="172800" indent="-171450" algn="ctr">
              <a:buFont typeface="Arial" panose="020B0604020202020204" pitchFamily="34" charset="0"/>
              <a:buChar char="•"/>
              <a:defRPr sz="1200"/>
            </a:lvl3pPr>
            <a:lvl4pPr marL="172800" indent="-171450" algn="ctr">
              <a:buFont typeface="Arial" panose="020B0604020202020204" pitchFamily="34" charset="0"/>
              <a:buChar char="•"/>
              <a:defRPr sz="1200"/>
            </a:lvl4pPr>
            <a:lvl5pPr marL="172800" indent="-171450" algn="ctr">
              <a:buFont typeface="Arial" panose="020B0604020202020204" pitchFamily="34" charset="0"/>
              <a:buChar char="•"/>
              <a:defRPr sz="1200"/>
            </a:lvl5pPr>
          </a:lstStyle>
          <a:p>
            <a:pPr lvl="0"/>
            <a:r>
              <a:rPr lang="en-US" dirty="0"/>
              <a:t>Click to add text</a:t>
            </a:r>
          </a:p>
        </p:txBody>
      </p:sp>
    </p:spTree>
    <p:extLst>
      <p:ext uri="{BB962C8B-B14F-4D97-AF65-F5344CB8AC3E}">
        <p14:creationId xmlns:p14="http://schemas.microsoft.com/office/powerpoint/2010/main" val="3128727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xmlns="" id="{7E365EB9-DEB1-6063-3CC4-A3978A7B1A19}"/>
              </a:ext>
            </a:extLst>
          </p:cNvPr>
          <p:cNvSpPr/>
          <p:nvPr userDrawn="1"/>
        </p:nvSpPr>
        <p:spPr>
          <a:xfrm>
            <a:off x="6096000" y="0"/>
            <a:ext cx="6096000" cy="6858000"/>
          </a:xfrm>
          <a:prstGeom prst="rect">
            <a:avLst/>
          </a:prstGeom>
          <a:gradFill>
            <a:gsLst>
              <a:gs pos="0">
                <a:schemeClr val="tx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en-GB" dirty="0"/>
          </a:p>
        </p:txBody>
      </p:sp>
      <p:sp>
        <p:nvSpPr>
          <p:cNvPr id="7" name="Rectangle 6">
            <a:extLst>
              <a:ext uri="{FF2B5EF4-FFF2-40B4-BE49-F238E27FC236}">
                <a16:creationId xmlns:a16="http://schemas.microsoft.com/office/drawing/2014/main" xmlns="" id="{0F024439-EE8A-2BF6-F8F9-2BCF6053293A}"/>
              </a:ext>
            </a:extLst>
          </p:cNvPr>
          <p:cNvSpPr/>
          <p:nvPr userDrawn="1"/>
        </p:nvSpPr>
        <p:spPr>
          <a:xfrm>
            <a:off x="-2" y="6237287"/>
            <a:ext cx="12192002" cy="620713"/>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a:extLst>
              <a:ext uri="{FF2B5EF4-FFF2-40B4-BE49-F238E27FC236}">
                <a16:creationId xmlns:a16="http://schemas.microsoft.com/office/drawing/2014/main" xmlns="" id="{3BFE3BE5-CA87-D546-EF5C-DFEA08877B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52419" y="6429375"/>
            <a:ext cx="716939" cy="250802"/>
          </a:xfrm>
          <a:prstGeom prst="rect">
            <a:avLst/>
          </a:prstGeom>
        </p:spPr>
      </p:pic>
      <p:sp>
        <p:nvSpPr>
          <p:cNvPr id="2" name="Titel 1">
            <a:extLst>
              <a:ext uri="{FF2B5EF4-FFF2-40B4-BE49-F238E27FC236}">
                <a16:creationId xmlns:a16="http://schemas.microsoft.com/office/drawing/2014/main" xmlns="" id="{57A44D2D-7C37-8CE8-37D0-9EB95242E554}"/>
              </a:ext>
            </a:extLst>
          </p:cNvPr>
          <p:cNvSpPr>
            <a:spLocks noGrp="1"/>
          </p:cNvSpPr>
          <p:nvPr>
            <p:ph type="title" hasCustomPrompt="1"/>
          </p:nvPr>
        </p:nvSpPr>
        <p:spPr>
          <a:xfrm>
            <a:off x="481550" y="766995"/>
            <a:ext cx="5029200" cy="4864185"/>
          </a:xfrm>
        </p:spPr>
        <p:txBody>
          <a:bodyPr anchor="ctr">
            <a:normAutofit/>
          </a:bodyPr>
          <a:lstStyle>
            <a:lvl1pPr rtl="0">
              <a:defRPr sz="15000"/>
            </a:lvl1pPr>
          </a:lstStyle>
          <a:p>
            <a:r>
              <a:rPr lang="de-DE" dirty="0"/>
              <a:t>Add </a:t>
            </a:r>
            <a:r>
              <a:rPr lang="de-DE" dirty="0" err="1"/>
              <a:t>text</a:t>
            </a:r>
            <a:endParaRPr lang="en-GB" dirty="0"/>
          </a:p>
        </p:txBody>
      </p:sp>
      <p:sp>
        <p:nvSpPr>
          <p:cNvPr id="3" name="Foliennummernplatzhalter 2">
            <a:extLst>
              <a:ext uri="{FF2B5EF4-FFF2-40B4-BE49-F238E27FC236}">
                <a16:creationId xmlns:a16="http://schemas.microsoft.com/office/drawing/2014/main" xmlns="" id="{9ABCD672-CA2F-F364-16AB-E272E11E10F3}"/>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5" name="Picture Placeholder 31">
            <a:extLst>
              <a:ext uri="{FF2B5EF4-FFF2-40B4-BE49-F238E27FC236}">
                <a16:creationId xmlns:a16="http://schemas.microsoft.com/office/drawing/2014/main" xmlns="" id="{EE9A2B83-E7B3-F076-24CC-D795189422BC}"/>
              </a:ext>
            </a:extLst>
          </p:cNvPr>
          <p:cNvSpPr>
            <a:spLocks noGrp="1"/>
          </p:cNvSpPr>
          <p:nvPr>
            <p:ph type="pic" sz="quarter" idx="26" hasCustomPrompt="1"/>
          </p:nvPr>
        </p:nvSpPr>
        <p:spPr>
          <a:xfrm>
            <a:off x="6736080" y="766996"/>
            <a:ext cx="4924744" cy="4864184"/>
          </a:xfrm>
          <a:noFill/>
        </p:spPr>
        <p:txBody>
          <a:bodyPr anchor="ctr"/>
          <a:lstStyle>
            <a:lvl1pPr algn="ctr">
              <a:defRPr>
                <a:solidFill>
                  <a:schemeClr val="bg1"/>
                </a:solidFill>
              </a:defRPr>
            </a:lvl1pPr>
          </a:lstStyle>
          <a:p>
            <a:r>
              <a:rPr lang="de-DE" dirty="0"/>
              <a:t>Click to add hero icon</a:t>
            </a:r>
            <a:endParaRPr lang="en-GB" dirty="0"/>
          </a:p>
        </p:txBody>
      </p:sp>
      <p:sp>
        <p:nvSpPr>
          <p:cNvPr id="6" name="Text Placeholder 5">
            <a:extLst>
              <a:ext uri="{FF2B5EF4-FFF2-40B4-BE49-F238E27FC236}">
                <a16:creationId xmlns:a16="http://schemas.microsoft.com/office/drawing/2014/main" xmlns="" id="{D2652E8D-FC2C-98B4-4FCB-A02A80C7EB5E}"/>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27418234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Big icon placeholder">
    <p:bg>
      <p:bgPr>
        <a:gradFill>
          <a:gsLst>
            <a:gs pos="56000">
              <a:schemeClr val="tx2"/>
            </a:gs>
            <a:gs pos="0">
              <a:schemeClr val="tx2"/>
            </a:gs>
            <a:gs pos="100000">
              <a:schemeClr val="accent1"/>
            </a:gs>
          </a:gsLst>
          <a:lin ang="0" scaled="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4B508710-61C8-2E27-A6A8-AA72306940C7}"/>
              </a:ext>
            </a:extLst>
          </p:cNvPr>
          <p:cNvSpPr>
            <a:spLocks noGrp="1"/>
          </p:cNvSpPr>
          <p:nvPr>
            <p:ph type="title" hasCustomPrompt="1"/>
          </p:nvPr>
        </p:nvSpPr>
        <p:spPr>
          <a:xfrm>
            <a:off x="623888" y="342900"/>
            <a:ext cx="10945470" cy="954000"/>
          </a:xfrm>
        </p:spPr>
        <p:txBody>
          <a:bodyPr/>
          <a:lstStyle>
            <a:lvl1pPr rtl="0">
              <a:defRPr>
                <a:solidFill>
                  <a:schemeClr val="bg1"/>
                </a:solidFill>
              </a:defRPr>
            </a:lvl1pPr>
          </a:lstStyle>
          <a:p>
            <a:r>
              <a:rPr lang="en-US" noProof="0"/>
              <a:t>Click to add title</a:t>
            </a:r>
          </a:p>
        </p:txBody>
      </p:sp>
      <p:sp>
        <p:nvSpPr>
          <p:cNvPr id="2" name="Text Placeholder 5">
            <a:extLst>
              <a:ext uri="{FF2B5EF4-FFF2-40B4-BE49-F238E27FC236}">
                <a16:creationId xmlns:a16="http://schemas.microsoft.com/office/drawing/2014/main" xmlns="" id="{897C5874-A916-EC48-7D5A-181D057624F7}"/>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5" name="Slide Number Placeholder 2">
            <a:extLst>
              <a:ext uri="{FF2B5EF4-FFF2-40B4-BE49-F238E27FC236}">
                <a16:creationId xmlns:a16="http://schemas.microsoft.com/office/drawing/2014/main" xmlns="" id="{05ACDC25-9337-9E74-C5E2-A5F755391F75}"/>
              </a:ext>
            </a:extLst>
          </p:cNvPr>
          <p:cNvSpPr>
            <a:spLocks noGrp="1"/>
          </p:cNvSpPr>
          <p:nvPr>
            <p:ph type="sldNum" sz="quarter" idx="10"/>
          </p:nvPr>
        </p:nvSpPr>
        <p:spPr>
          <a:xfrm>
            <a:off x="342900" y="6404475"/>
            <a:ext cx="531813" cy="365125"/>
          </a:xfrm>
        </p:spPr>
        <p:txBody>
          <a:bodyPr>
            <a:normAutofit/>
          </a:bodyPr>
          <a:lstStyle/>
          <a:p>
            <a:fld id="{C2832ACA-4727-4D4C-ACEE-24DD06899962}" type="slidenum">
              <a:rPr lang="en-US" smtClean="0"/>
              <a:pPr/>
              <a:t>‹#›</a:t>
            </a:fld>
            <a:r>
              <a:rPr lang="en-US" dirty="0"/>
              <a:t> |</a:t>
            </a:r>
          </a:p>
        </p:txBody>
      </p:sp>
    </p:spTree>
    <p:extLst>
      <p:ext uri="{BB962C8B-B14F-4D97-AF65-F5344CB8AC3E}">
        <p14:creationId xmlns:p14="http://schemas.microsoft.com/office/powerpoint/2010/main" val="10747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A49765-0F32-AB00-6971-AC023523E619}"/>
              </a:ext>
            </a:extLst>
          </p:cNvPr>
          <p:cNvSpPr>
            <a:spLocks noGrp="1"/>
          </p:cNvSpPr>
          <p:nvPr>
            <p:ph type="title" hasCustomPrompt="1"/>
          </p:nvPr>
        </p:nvSpPr>
        <p:spPr>
          <a:xfrm>
            <a:off x="623888" y="342900"/>
            <a:ext cx="10478452" cy="1260000"/>
          </a:xfrm>
        </p:spPr>
        <p:txBody>
          <a:bodyPr/>
          <a:lstStyle/>
          <a:p>
            <a:r>
              <a:rPr lang="en-US" dirty="0"/>
              <a:t>Click to add title</a:t>
            </a:r>
            <a:endParaRPr lang="en-GB" dirty="0"/>
          </a:p>
        </p:txBody>
      </p:sp>
      <p:sp>
        <p:nvSpPr>
          <p:cNvPr id="6" name="Text Placeholder 6">
            <a:extLst>
              <a:ext uri="{FF2B5EF4-FFF2-40B4-BE49-F238E27FC236}">
                <a16:creationId xmlns:a16="http://schemas.microsoft.com/office/drawing/2014/main" xmlns="" id="{CF3CF9B9-142C-5F4D-36E6-1862C8C89296}"/>
              </a:ext>
            </a:extLst>
          </p:cNvPr>
          <p:cNvSpPr>
            <a:spLocks noGrp="1"/>
          </p:cNvSpPr>
          <p:nvPr>
            <p:ph type="body" sz="quarter" idx="11" hasCustomPrompt="1"/>
          </p:nvPr>
        </p:nvSpPr>
        <p:spPr>
          <a:xfrm>
            <a:off x="6154762" y="1822093"/>
            <a:ext cx="5413351" cy="365125"/>
          </a:xfrm>
        </p:spPr>
        <p:txBody>
          <a:bodyPr>
            <a:noAutofit/>
          </a:bodyPr>
          <a:lstStyle>
            <a:lvl1pPr marL="0" indent="0">
              <a:buFont typeface="Arial" panose="020B0604020202020204" pitchFamily="34" charset="0"/>
              <a:buNone/>
              <a:defRPr sz="2000" b="1">
                <a:solidFill>
                  <a:schemeClr val="accent3"/>
                </a:solidFill>
                <a:latin typeface="Teva Sans" panose="020B0604030202020203" pitchFamily="34" charset="0"/>
              </a:defRPr>
            </a:lvl1pPr>
            <a:lvl2pPr marL="0" indent="0">
              <a:buNone/>
              <a:defRPr sz="2000"/>
            </a:lvl2pPr>
            <a:lvl3pPr marL="0" indent="0">
              <a:buNone/>
              <a:defRPr sz="2000"/>
            </a:lvl3pPr>
            <a:lvl4pPr marL="0" indent="0">
              <a:buNone/>
              <a:defRPr sz="2000"/>
            </a:lvl4pPr>
            <a:lvl5pPr marL="0" indent="0">
              <a:buNone/>
              <a:defRPr sz="2000"/>
            </a:lvl5pPr>
          </a:lstStyle>
          <a:p>
            <a:pPr lvl="0"/>
            <a:r>
              <a:rPr lang="en-US" dirty="0"/>
              <a:t>Click to add text</a:t>
            </a:r>
            <a:endParaRPr lang="en-GB" dirty="0"/>
          </a:p>
        </p:txBody>
      </p:sp>
      <p:sp>
        <p:nvSpPr>
          <p:cNvPr id="7" name="Text Placeholder 6">
            <a:extLst>
              <a:ext uri="{FF2B5EF4-FFF2-40B4-BE49-F238E27FC236}">
                <a16:creationId xmlns:a16="http://schemas.microsoft.com/office/drawing/2014/main" xmlns="" id="{91FBF3EE-A6DD-1F58-3E2C-7629D52C20E1}"/>
              </a:ext>
            </a:extLst>
          </p:cNvPr>
          <p:cNvSpPr>
            <a:spLocks noGrp="1"/>
          </p:cNvSpPr>
          <p:nvPr>
            <p:ph type="body" sz="quarter" idx="12" hasCustomPrompt="1"/>
          </p:nvPr>
        </p:nvSpPr>
        <p:spPr>
          <a:xfrm>
            <a:off x="6154762" y="2203101"/>
            <a:ext cx="5413351" cy="662019"/>
          </a:xfrm>
        </p:spPr>
        <p:txBody>
          <a:bodyPr>
            <a:noAutofit/>
          </a:bodyPr>
          <a:lstStyle>
            <a:lvl1pPr marL="285750" indent="-285750">
              <a:buFont typeface="Arial" panose="020B0604020202020204" pitchFamily="34" charset="0"/>
              <a:buChar char="•"/>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endParaRPr lang="en-GB" dirty="0"/>
          </a:p>
        </p:txBody>
      </p:sp>
      <p:sp>
        <p:nvSpPr>
          <p:cNvPr id="8" name="Text Placeholder 6">
            <a:extLst>
              <a:ext uri="{FF2B5EF4-FFF2-40B4-BE49-F238E27FC236}">
                <a16:creationId xmlns:a16="http://schemas.microsoft.com/office/drawing/2014/main" xmlns="" id="{C77BAEEB-495A-D7D9-6B67-1ADB870B43AC}"/>
              </a:ext>
            </a:extLst>
          </p:cNvPr>
          <p:cNvSpPr>
            <a:spLocks noGrp="1"/>
          </p:cNvSpPr>
          <p:nvPr>
            <p:ph type="body" sz="quarter" idx="13" hasCustomPrompt="1"/>
          </p:nvPr>
        </p:nvSpPr>
        <p:spPr>
          <a:xfrm>
            <a:off x="6154762" y="2936886"/>
            <a:ext cx="5413351" cy="365125"/>
          </a:xfrm>
        </p:spPr>
        <p:txBody>
          <a:bodyPr>
            <a:noAutofit/>
          </a:bodyPr>
          <a:lstStyle>
            <a:lvl1pPr marL="0" indent="0">
              <a:buFont typeface="Arial" panose="020B0604020202020204" pitchFamily="34" charset="0"/>
              <a:buNone/>
              <a:defRPr sz="2000" b="1">
                <a:solidFill>
                  <a:schemeClr val="accent4"/>
                </a:solidFill>
                <a:latin typeface="Teva Sans" panose="020B0604030202020203" pitchFamily="34" charset="0"/>
              </a:defRPr>
            </a:lvl1pPr>
            <a:lvl2pPr marL="0" indent="0">
              <a:buNone/>
              <a:defRPr sz="2000"/>
            </a:lvl2pPr>
            <a:lvl3pPr marL="0" indent="0">
              <a:buNone/>
              <a:defRPr sz="2000"/>
            </a:lvl3pPr>
            <a:lvl4pPr marL="0" indent="0">
              <a:buNone/>
              <a:defRPr sz="2000"/>
            </a:lvl4pPr>
            <a:lvl5pPr marL="0" indent="0">
              <a:buNone/>
              <a:defRPr sz="2000"/>
            </a:lvl5pPr>
          </a:lstStyle>
          <a:p>
            <a:pPr lvl="0"/>
            <a:r>
              <a:rPr lang="en-US" dirty="0"/>
              <a:t>Click to add text</a:t>
            </a:r>
            <a:endParaRPr lang="en-GB" dirty="0"/>
          </a:p>
        </p:txBody>
      </p:sp>
      <p:sp>
        <p:nvSpPr>
          <p:cNvPr id="9" name="Text Placeholder 6">
            <a:extLst>
              <a:ext uri="{FF2B5EF4-FFF2-40B4-BE49-F238E27FC236}">
                <a16:creationId xmlns:a16="http://schemas.microsoft.com/office/drawing/2014/main" xmlns="" id="{33919F83-D99F-F940-0B00-9633D2D8FD0A}"/>
              </a:ext>
            </a:extLst>
          </p:cNvPr>
          <p:cNvSpPr>
            <a:spLocks noGrp="1"/>
          </p:cNvSpPr>
          <p:nvPr>
            <p:ph type="body" sz="quarter" idx="14" hasCustomPrompt="1"/>
          </p:nvPr>
        </p:nvSpPr>
        <p:spPr>
          <a:xfrm>
            <a:off x="6154762" y="3317894"/>
            <a:ext cx="5413351" cy="1040746"/>
          </a:xfrm>
        </p:spPr>
        <p:txBody>
          <a:bodyPr>
            <a:noAutofit/>
          </a:bodyPr>
          <a:lstStyle>
            <a:lvl1pPr marL="285750" indent="-285750">
              <a:buFont typeface="Arial" panose="020B0604020202020204" pitchFamily="34" charset="0"/>
              <a:buChar char="•"/>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endParaRPr lang="en-GB" dirty="0"/>
          </a:p>
        </p:txBody>
      </p:sp>
      <p:sp>
        <p:nvSpPr>
          <p:cNvPr id="10" name="Text Placeholder 6">
            <a:extLst>
              <a:ext uri="{FF2B5EF4-FFF2-40B4-BE49-F238E27FC236}">
                <a16:creationId xmlns:a16="http://schemas.microsoft.com/office/drawing/2014/main" xmlns="" id="{BF67C76B-AF70-672F-C06E-B0621ED66AE1}"/>
              </a:ext>
            </a:extLst>
          </p:cNvPr>
          <p:cNvSpPr>
            <a:spLocks noGrp="1"/>
          </p:cNvSpPr>
          <p:nvPr>
            <p:ph type="body" sz="quarter" idx="15" hasCustomPrompt="1"/>
          </p:nvPr>
        </p:nvSpPr>
        <p:spPr>
          <a:xfrm>
            <a:off x="6154762" y="4397383"/>
            <a:ext cx="5413351" cy="365125"/>
          </a:xfrm>
        </p:spPr>
        <p:txBody>
          <a:bodyPr>
            <a:noAutofit/>
          </a:bodyPr>
          <a:lstStyle>
            <a:lvl1pPr marL="0" indent="0">
              <a:buFont typeface="Arial" panose="020B0604020202020204" pitchFamily="34" charset="0"/>
              <a:buNone/>
              <a:defRPr sz="2000" b="1">
                <a:solidFill>
                  <a:schemeClr val="accent5"/>
                </a:solidFill>
                <a:latin typeface="Teva Sans" panose="020B0604030202020203" pitchFamily="34" charset="0"/>
              </a:defRPr>
            </a:lvl1pPr>
            <a:lvl2pPr marL="0" indent="0">
              <a:buNone/>
              <a:defRPr sz="2000"/>
            </a:lvl2pPr>
            <a:lvl3pPr marL="0" indent="0">
              <a:buNone/>
              <a:defRPr sz="2000"/>
            </a:lvl3pPr>
            <a:lvl4pPr marL="0" indent="0">
              <a:buNone/>
              <a:defRPr sz="2000"/>
            </a:lvl4pPr>
            <a:lvl5pPr marL="0" indent="0">
              <a:buNone/>
              <a:defRPr sz="2000"/>
            </a:lvl5pPr>
          </a:lstStyle>
          <a:p>
            <a:pPr lvl="0"/>
            <a:r>
              <a:rPr lang="en-US" dirty="0"/>
              <a:t>Click to add text</a:t>
            </a:r>
            <a:endParaRPr lang="en-GB" dirty="0"/>
          </a:p>
        </p:txBody>
      </p:sp>
      <p:sp>
        <p:nvSpPr>
          <p:cNvPr id="11" name="Text Placeholder 6">
            <a:extLst>
              <a:ext uri="{FF2B5EF4-FFF2-40B4-BE49-F238E27FC236}">
                <a16:creationId xmlns:a16="http://schemas.microsoft.com/office/drawing/2014/main" xmlns="" id="{B8B3BAC6-5CC6-9E0F-C065-498925716B7C}"/>
              </a:ext>
            </a:extLst>
          </p:cNvPr>
          <p:cNvSpPr>
            <a:spLocks noGrp="1"/>
          </p:cNvSpPr>
          <p:nvPr>
            <p:ph type="body" sz="quarter" idx="16" hasCustomPrompt="1"/>
          </p:nvPr>
        </p:nvSpPr>
        <p:spPr>
          <a:xfrm>
            <a:off x="6154762" y="4778391"/>
            <a:ext cx="5413351" cy="662289"/>
          </a:xfrm>
        </p:spPr>
        <p:txBody>
          <a:bodyPr>
            <a:noAutofit/>
          </a:bodyPr>
          <a:lstStyle>
            <a:lvl1pPr marL="285750" indent="-285750">
              <a:buFont typeface="Arial" panose="020B0604020202020204" pitchFamily="34" charset="0"/>
              <a:buChar char="•"/>
              <a:defRPr sz="1500"/>
            </a:lvl1pPr>
            <a:lvl2pPr marL="0" indent="0">
              <a:buNone/>
              <a:defRPr sz="1500"/>
            </a:lvl2pPr>
            <a:lvl3pPr marL="0" indent="0">
              <a:buNone/>
              <a:defRPr sz="1500"/>
            </a:lvl3pPr>
            <a:lvl4pPr marL="0" indent="0">
              <a:buNone/>
              <a:defRPr sz="1500"/>
            </a:lvl4pPr>
            <a:lvl5pPr marL="0" indent="0">
              <a:buNone/>
              <a:defRPr sz="1500"/>
            </a:lvl5pPr>
          </a:lstStyle>
          <a:p>
            <a:pPr lvl="0"/>
            <a:r>
              <a:rPr lang="en-US" dirty="0"/>
              <a:t>Click to add text</a:t>
            </a:r>
            <a:endParaRPr lang="en-GB" dirty="0"/>
          </a:p>
        </p:txBody>
      </p:sp>
      <p:sp>
        <p:nvSpPr>
          <p:cNvPr id="12" name="Rectangle 11">
            <a:extLst>
              <a:ext uri="{FF2B5EF4-FFF2-40B4-BE49-F238E27FC236}">
                <a16:creationId xmlns:a16="http://schemas.microsoft.com/office/drawing/2014/main" xmlns="" id="{5C0C599F-67C5-6598-EFF1-07C55804236D}"/>
              </a:ext>
            </a:extLst>
          </p:cNvPr>
          <p:cNvSpPr/>
          <p:nvPr userDrawn="1"/>
        </p:nvSpPr>
        <p:spPr>
          <a:xfrm>
            <a:off x="0" y="5654040"/>
            <a:ext cx="12192000" cy="1203959"/>
          </a:xfrm>
          <a:prstGeom prst="rect">
            <a:avLst/>
          </a:prstGeom>
          <a:gradFill>
            <a:gsLst>
              <a:gs pos="56000">
                <a:schemeClr val="tx2"/>
              </a:gs>
              <a:gs pos="0">
                <a:schemeClr val="tx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2A566255-BA56-8DE9-2917-10DBFCD0340F}"/>
              </a:ext>
            </a:extLst>
          </p:cNvPr>
          <p:cNvSpPr/>
          <p:nvPr userDrawn="1"/>
        </p:nvSpPr>
        <p:spPr>
          <a:xfrm>
            <a:off x="-2" y="6237287"/>
            <a:ext cx="12192002" cy="620713"/>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Graphic 13">
            <a:extLst>
              <a:ext uri="{FF2B5EF4-FFF2-40B4-BE49-F238E27FC236}">
                <a16:creationId xmlns:a16="http://schemas.microsoft.com/office/drawing/2014/main" xmlns="" id="{24F771CC-AE38-B67C-EE26-5A15D9C2AA5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52419" y="6429375"/>
            <a:ext cx="716939" cy="250802"/>
          </a:xfrm>
          <a:prstGeom prst="rect">
            <a:avLst/>
          </a:prstGeom>
        </p:spPr>
      </p:pic>
      <p:sp>
        <p:nvSpPr>
          <p:cNvPr id="15" name="Rectangle 14">
            <a:extLst>
              <a:ext uri="{FF2B5EF4-FFF2-40B4-BE49-F238E27FC236}">
                <a16:creationId xmlns:a16="http://schemas.microsoft.com/office/drawing/2014/main" xmlns="" id="{9CFAF323-1451-29FC-BAFA-2DCBB9387424}"/>
              </a:ext>
            </a:extLst>
          </p:cNvPr>
          <p:cNvSpPr/>
          <p:nvPr userDrawn="1"/>
        </p:nvSpPr>
        <p:spPr>
          <a:xfrm rot="5400000">
            <a:off x="6082843" y="-485878"/>
            <a:ext cx="59802" cy="12225488"/>
          </a:xfrm>
          <a:prstGeom prst="rect">
            <a:avLst/>
          </a:prstGeom>
          <a:gradFill flip="none" rotWithShape="0">
            <a:gsLst>
              <a:gs pos="100000">
                <a:srgbClr val="E8E7E6"/>
              </a:gs>
              <a:gs pos="0">
                <a:srgbClr val="E8E7E6"/>
              </a:gs>
              <a:gs pos="24000">
                <a:srgbClr val="918D91"/>
              </a:gs>
              <a:gs pos="75000">
                <a:srgbClr val="918D91"/>
              </a:gs>
              <a:gs pos="52000">
                <a:srgbClr val="F2F1F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7">
            <a:extLst>
              <a:ext uri="{FF2B5EF4-FFF2-40B4-BE49-F238E27FC236}">
                <a16:creationId xmlns:a16="http://schemas.microsoft.com/office/drawing/2014/main" xmlns="" id="{0D78C8F3-2B86-9115-13F3-F6298B614019}"/>
              </a:ext>
            </a:extLst>
          </p:cNvPr>
          <p:cNvSpPr>
            <a:spLocks noGrp="1"/>
          </p:cNvSpPr>
          <p:nvPr>
            <p:ph type="body" sz="quarter" idx="28" hasCustomPrompt="1"/>
          </p:nvPr>
        </p:nvSpPr>
        <p:spPr>
          <a:xfrm>
            <a:off x="1376008" y="5653611"/>
            <a:ext cx="9439984" cy="583675"/>
          </a:xfrm>
          <a:prstGeom prst="rect">
            <a:avLst/>
          </a:prstGeom>
        </p:spPr>
        <p:txBody>
          <a:bodyPr anchor="ctr" anchorCtr="0">
            <a:normAutofit/>
          </a:bodyPr>
          <a:lstStyle>
            <a:lvl1pPr marL="0" indent="0" algn="ctr">
              <a:lnSpc>
                <a:spcPct val="100000"/>
              </a:lnSpc>
              <a:spcBef>
                <a:spcPts val="1400"/>
              </a:spcBef>
              <a:spcAft>
                <a:spcPts val="1400"/>
              </a:spcAft>
              <a:tabLst/>
              <a:defRPr sz="2200" b="0">
                <a:solidFill>
                  <a:schemeClr val="bg1"/>
                </a:solidFill>
                <a:latin typeface="Teva Sans" panose="020B0604030202020203" pitchFamily="34" charset="0"/>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dirty="0"/>
              <a:t>Click to add text</a:t>
            </a:r>
          </a:p>
        </p:txBody>
      </p:sp>
      <p:sp>
        <p:nvSpPr>
          <p:cNvPr id="18" name="Text Placeholder 5">
            <a:extLst>
              <a:ext uri="{FF2B5EF4-FFF2-40B4-BE49-F238E27FC236}">
                <a16:creationId xmlns:a16="http://schemas.microsoft.com/office/drawing/2014/main" xmlns="" id="{E15838F0-F5BA-F313-695B-2D2E479BF6DC}"/>
              </a:ext>
            </a:extLst>
          </p:cNvPr>
          <p:cNvSpPr>
            <a:spLocks noGrp="1"/>
          </p:cNvSpPr>
          <p:nvPr>
            <p:ph type="body" sz="quarter" idx="29"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
        <p:nvSpPr>
          <p:cNvPr id="4" name="Oval 3">
            <a:extLst>
              <a:ext uri="{FF2B5EF4-FFF2-40B4-BE49-F238E27FC236}">
                <a16:creationId xmlns:a16="http://schemas.microsoft.com/office/drawing/2014/main" xmlns="" id="{C31A26A8-BDED-234C-E3C7-62404F38226D}"/>
              </a:ext>
            </a:extLst>
          </p:cNvPr>
          <p:cNvSpPr/>
          <p:nvPr userDrawn="1"/>
        </p:nvSpPr>
        <p:spPr>
          <a:xfrm>
            <a:off x="11318823" y="201930"/>
            <a:ext cx="579120" cy="57912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en-GB" sz="2350" b="1" spc="-100" dirty="0">
              <a:latin typeface="Teva Sans" panose="020B0604030202020203" pitchFamily="34" charset="0"/>
            </a:endParaRPr>
          </a:p>
        </p:txBody>
      </p:sp>
      <p:sp>
        <p:nvSpPr>
          <p:cNvPr id="19" name="Picture Placeholder 5">
            <a:extLst>
              <a:ext uri="{FF2B5EF4-FFF2-40B4-BE49-F238E27FC236}">
                <a16:creationId xmlns:a16="http://schemas.microsoft.com/office/drawing/2014/main" xmlns="" id="{AA085486-7D41-BFF7-4AE8-DA8540D3048D}"/>
              </a:ext>
            </a:extLst>
          </p:cNvPr>
          <p:cNvSpPr>
            <a:spLocks noGrp="1"/>
          </p:cNvSpPr>
          <p:nvPr>
            <p:ph type="pic" sz="quarter" idx="30" hasCustomPrompt="1"/>
          </p:nvPr>
        </p:nvSpPr>
        <p:spPr>
          <a:xfrm>
            <a:off x="11378763" y="263251"/>
            <a:ext cx="454900" cy="454900"/>
          </a:xfrm>
          <a:prstGeom prst="rect">
            <a:avLst/>
          </a:prstGeom>
          <a:noFill/>
        </p:spPr>
        <p:txBody>
          <a:bodyPr anchor="ctr">
            <a:normAutofit/>
          </a:bodyPr>
          <a:lstStyle>
            <a:lvl1pPr algn="ctr">
              <a:defRPr sz="800">
                <a:solidFill>
                  <a:schemeClr val="bg1"/>
                </a:solidFill>
              </a:defRPr>
            </a:lvl1pPr>
          </a:lstStyle>
          <a:p>
            <a:r>
              <a:rPr lang="de-DE" dirty="0"/>
              <a:t>Icon</a:t>
            </a:r>
            <a:endParaRPr lang="en-GB" dirty="0"/>
          </a:p>
        </p:txBody>
      </p:sp>
      <p:sp>
        <p:nvSpPr>
          <p:cNvPr id="20" name="Text Placeholder 30">
            <a:extLst>
              <a:ext uri="{FF2B5EF4-FFF2-40B4-BE49-F238E27FC236}">
                <a16:creationId xmlns:a16="http://schemas.microsoft.com/office/drawing/2014/main" xmlns="" id="{0CD23EAE-053A-DC51-126B-D640D57FA1F0}"/>
              </a:ext>
            </a:extLst>
          </p:cNvPr>
          <p:cNvSpPr>
            <a:spLocks noGrp="1"/>
          </p:cNvSpPr>
          <p:nvPr>
            <p:ph type="body" sz="quarter" idx="31" hasCustomPrompt="1"/>
          </p:nvPr>
        </p:nvSpPr>
        <p:spPr>
          <a:xfrm>
            <a:off x="11183692" y="855052"/>
            <a:ext cx="852869" cy="379413"/>
          </a:xfrm>
        </p:spPr>
        <p:txBody>
          <a:bodyPr>
            <a:normAutofit/>
          </a:bodyPr>
          <a:lstStyle>
            <a:lvl1pPr algn="ctr">
              <a:defRPr sz="900" cap="all" baseline="0">
                <a:solidFill>
                  <a:schemeClr val="tx2"/>
                </a:solidFill>
                <a:latin typeface="Teva Sans" panose="020B0604030202020203" pitchFamily="34" charset="0"/>
              </a:defRPr>
            </a:lvl1pPr>
            <a:lvl2pPr>
              <a:defRPr sz="900"/>
            </a:lvl2pPr>
            <a:lvl3pPr>
              <a:defRPr sz="900"/>
            </a:lvl3pPr>
            <a:lvl4pPr>
              <a:defRPr sz="900"/>
            </a:lvl4pPr>
            <a:lvl5pPr>
              <a:defRPr sz="900"/>
            </a:lvl5pPr>
          </a:lstStyle>
          <a:p>
            <a:pPr lvl="0"/>
            <a:r>
              <a:rPr lang="en-US" dirty="0"/>
              <a:t>Click to add text</a:t>
            </a:r>
          </a:p>
        </p:txBody>
      </p:sp>
      <p:sp>
        <p:nvSpPr>
          <p:cNvPr id="5" name="Slide Number Placeholder 4">
            <a:extLst>
              <a:ext uri="{FF2B5EF4-FFF2-40B4-BE49-F238E27FC236}">
                <a16:creationId xmlns:a16="http://schemas.microsoft.com/office/drawing/2014/main" xmlns="" id="{BE4FF3EA-95A9-125C-E184-ECF4CC7D97DE}"/>
              </a:ext>
            </a:extLst>
          </p:cNvPr>
          <p:cNvSpPr>
            <a:spLocks noGrp="1"/>
          </p:cNvSpPr>
          <p:nvPr>
            <p:ph type="sldNum" sz="quarter" idx="41"/>
          </p:nvPr>
        </p:nvSpPr>
        <p:spPr/>
        <p:txBody>
          <a:bodyPr/>
          <a:lstStyle/>
          <a:p>
            <a:fld id="{C2832ACA-4727-4D4C-ACEE-24DD06899962}" type="slidenum">
              <a:rPr lang="en-US" smtClean="0"/>
              <a:pPr/>
              <a:t>‹#›</a:t>
            </a:fld>
            <a:r>
              <a:rPr lang="en-US"/>
              <a:t> |</a:t>
            </a:r>
            <a:endParaRPr lang="en-US" dirty="0"/>
          </a:p>
        </p:txBody>
      </p:sp>
    </p:spTree>
    <p:extLst>
      <p:ext uri="{BB962C8B-B14F-4D97-AF65-F5344CB8AC3E}">
        <p14:creationId xmlns:p14="http://schemas.microsoft.com/office/powerpoint/2010/main" val="1976369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A1D4FB7-7868-EEC7-16BC-5B32F53DD510}"/>
              </a:ext>
            </a:extLst>
          </p:cNvPr>
          <p:cNvSpPr/>
          <p:nvPr userDrawn="1"/>
        </p:nvSpPr>
        <p:spPr>
          <a:xfrm>
            <a:off x="1987347" y="1"/>
            <a:ext cx="63495" cy="6858000"/>
          </a:xfrm>
          <a:prstGeom prst="rect">
            <a:avLst/>
          </a:prstGeom>
          <a:gradFill flip="none" rotWithShape="1">
            <a:gsLst>
              <a:gs pos="100000">
                <a:srgbClr val="E8E7E6"/>
              </a:gs>
              <a:gs pos="0">
                <a:srgbClr val="E8E7E6"/>
              </a:gs>
              <a:gs pos="25000">
                <a:srgbClr val="918D91"/>
              </a:gs>
              <a:gs pos="73000">
                <a:srgbClr val="918D91"/>
              </a:gs>
              <a:gs pos="48000">
                <a:srgbClr val="F2F1F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xmlns="" id="{0FCB0986-F073-BE1B-2C31-464A7FBA83FB}"/>
              </a:ext>
            </a:extLst>
          </p:cNvPr>
          <p:cNvSpPr/>
          <p:nvPr userDrawn="1"/>
        </p:nvSpPr>
        <p:spPr>
          <a:xfrm>
            <a:off x="-1" y="0"/>
            <a:ext cx="1992314" cy="6857999"/>
          </a:xfrm>
          <a:prstGeom prst="rect">
            <a:avLst/>
          </a:prstGeom>
          <a:gradFill>
            <a:gsLst>
              <a:gs pos="39000">
                <a:schemeClr val="tx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xmlns="" id="{32CAA0DE-04A6-3A42-DF89-47BFFE7197E4}"/>
              </a:ext>
            </a:extLst>
          </p:cNvPr>
          <p:cNvSpPr/>
          <p:nvPr userDrawn="1"/>
        </p:nvSpPr>
        <p:spPr>
          <a:xfrm>
            <a:off x="-2" y="6237287"/>
            <a:ext cx="12192001"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xmlns="" id="{3E464CB3-B7F3-C465-1C7A-CF9ADB2B1AC9}"/>
              </a:ext>
            </a:extLst>
          </p:cNvPr>
          <p:cNvSpPr>
            <a:spLocks noGrp="1"/>
          </p:cNvSpPr>
          <p:nvPr>
            <p:ph type="title" hasCustomPrompt="1"/>
          </p:nvPr>
        </p:nvSpPr>
        <p:spPr>
          <a:xfrm>
            <a:off x="2569239" y="342899"/>
            <a:ext cx="9279861" cy="900000"/>
          </a:xfrm>
        </p:spPr>
        <p:txBody>
          <a:bodyPr>
            <a:normAutofit/>
          </a:bodyPr>
          <a:lstStyle>
            <a:lvl1pPr algn="ctr" rtl="0">
              <a:tabLst>
                <a:tab pos="9598025" algn="l"/>
              </a:tabLst>
              <a:defRPr/>
            </a:lvl1pPr>
          </a:lstStyle>
          <a:p>
            <a:r>
              <a:rPr lang="en-GB" dirty="0"/>
              <a:t>Click to add title</a:t>
            </a:r>
          </a:p>
        </p:txBody>
      </p:sp>
      <p:sp>
        <p:nvSpPr>
          <p:cNvPr id="3" name="Foliennummernplatzhalter 2">
            <a:extLst>
              <a:ext uri="{FF2B5EF4-FFF2-40B4-BE49-F238E27FC236}">
                <a16:creationId xmlns:a16="http://schemas.microsoft.com/office/drawing/2014/main" xmlns="" id="{6D36E858-0421-C03E-8592-CB4689DEA30E}"/>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sp>
        <p:nvSpPr>
          <p:cNvPr id="28" name="Text Placeholder 10">
            <a:extLst>
              <a:ext uri="{FF2B5EF4-FFF2-40B4-BE49-F238E27FC236}">
                <a16:creationId xmlns:a16="http://schemas.microsoft.com/office/drawing/2014/main" xmlns="" id="{AA4ED8FD-E894-3CF9-32DD-7EEDA9259B4F}"/>
              </a:ext>
            </a:extLst>
          </p:cNvPr>
          <p:cNvSpPr>
            <a:spLocks noGrp="1"/>
          </p:cNvSpPr>
          <p:nvPr>
            <p:ph type="body" sz="quarter" idx="23" hasCustomPrompt="1"/>
          </p:nvPr>
        </p:nvSpPr>
        <p:spPr>
          <a:xfrm>
            <a:off x="1014146" y="1283841"/>
            <a:ext cx="558945" cy="366712"/>
          </a:xfrm>
        </p:spPr>
        <p:txBody>
          <a:bodyPr>
            <a:noAutofit/>
          </a:bodyPr>
          <a:lstStyle>
            <a:lvl1pPr algn="r">
              <a:lnSpc>
                <a:spcPct val="114000"/>
              </a:lnSpc>
              <a:spcBef>
                <a:spcPts val="0"/>
              </a:spcBef>
              <a:defRPr sz="3000" b="0">
                <a:solidFill>
                  <a:schemeClr val="bg1"/>
                </a:solidFill>
                <a:latin typeface="Teva Sans" panose="020B0604030202020203" pitchFamily="34" charset="0"/>
              </a:defRPr>
            </a:lvl1pPr>
            <a:lvl2pPr marL="0" indent="0">
              <a:buNone/>
              <a:defRPr/>
            </a:lvl2pPr>
          </a:lstStyle>
          <a:p>
            <a:pPr lvl="0"/>
            <a:r>
              <a:rPr lang="en-US" dirty="0"/>
              <a:t>00</a:t>
            </a:r>
          </a:p>
        </p:txBody>
      </p:sp>
      <p:sp>
        <p:nvSpPr>
          <p:cNvPr id="29" name="Text Placeholder 10">
            <a:extLst>
              <a:ext uri="{FF2B5EF4-FFF2-40B4-BE49-F238E27FC236}">
                <a16:creationId xmlns:a16="http://schemas.microsoft.com/office/drawing/2014/main" xmlns="" id="{230304CD-5D62-EFD9-38EC-768F0F2E98B0}"/>
              </a:ext>
            </a:extLst>
          </p:cNvPr>
          <p:cNvSpPr>
            <a:spLocks noGrp="1"/>
          </p:cNvSpPr>
          <p:nvPr>
            <p:ph type="body" sz="quarter" idx="24" hasCustomPrompt="1"/>
          </p:nvPr>
        </p:nvSpPr>
        <p:spPr>
          <a:xfrm>
            <a:off x="2569239" y="1334641"/>
            <a:ext cx="5756940" cy="455051"/>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30" name="Text Placeholder 10">
            <a:extLst>
              <a:ext uri="{FF2B5EF4-FFF2-40B4-BE49-F238E27FC236}">
                <a16:creationId xmlns:a16="http://schemas.microsoft.com/office/drawing/2014/main" xmlns="" id="{9219BAAD-2E1A-9381-EAFF-242E0D79EC43}"/>
              </a:ext>
            </a:extLst>
          </p:cNvPr>
          <p:cNvSpPr>
            <a:spLocks noGrp="1"/>
          </p:cNvSpPr>
          <p:nvPr>
            <p:ph type="body" sz="quarter" idx="30" hasCustomPrompt="1"/>
          </p:nvPr>
        </p:nvSpPr>
        <p:spPr>
          <a:xfrm>
            <a:off x="1014146" y="1963492"/>
            <a:ext cx="558945" cy="366712"/>
          </a:xfrm>
        </p:spPr>
        <p:txBody>
          <a:bodyPr>
            <a:noAutofit/>
          </a:bodyPr>
          <a:lstStyle>
            <a:lvl1pPr algn="r">
              <a:lnSpc>
                <a:spcPct val="114000"/>
              </a:lnSpc>
              <a:spcBef>
                <a:spcPts val="0"/>
              </a:spcBef>
              <a:defRPr sz="3000" b="0">
                <a:solidFill>
                  <a:schemeClr val="bg1"/>
                </a:solidFill>
                <a:latin typeface="Teva Sans" panose="020B0604030202020203" pitchFamily="34" charset="0"/>
              </a:defRPr>
            </a:lvl1pPr>
            <a:lvl2pPr marL="0" indent="0">
              <a:buNone/>
              <a:defRPr/>
            </a:lvl2pPr>
          </a:lstStyle>
          <a:p>
            <a:pPr lvl="0"/>
            <a:r>
              <a:rPr lang="en-US" dirty="0"/>
              <a:t>00</a:t>
            </a:r>
          </a:p>
        </p:txBody>
      </p:sp>
      <p:sp>
        <p:nvSpPr>
          <p:cNvPr id="31" name="Text Placeholder 10">
            <a:extLst>
              <a:ext uri="{FF2B5EF4-FFF2-40B4-BE49-F238E27FC236}">
                <a16:creationId xmlns:a16="http://schemas.microsoft.com/office/drawing/2014/main" xmlns="" id="{DCE49C8F-F55F-CB09-B8F0-DB116D7254FC}"/>
              </a:ext>
            </a:extLst>
          </p:cNvPr>
          <p:cNvSpPr>
            <a:spLocks noGrp="1"/>
          </p:cNvSpPr>
          <p:nvPr>
            <p:ph type="body" sz="quarter" idx="31" hasCustomPrompt="1"/>
          </p:nvPr>
        </p:nvSpPr>
        <p:spPr>
          <a:xfrm>
            <a:off x="2569239" y="2014292"/>
            <a:ext cx="5756940" cy="455051"/>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32" name="Text Placeholder 10">
            <a:extLst>
              <a:ext uri="{FF2B5EF4-FFF2-40B4-BE49-F238E27FC236}">
                <a16:creationId xmlns:a16="http://schemas.microsoft.com/office/drawing/2014/main" xmlns="" id="{ACD2CF24-89BC-3C13-F317-547AD9024843}"/>
              </a:ext>
            </a:extLst>
          </p:cNvPr>
          <p:cNvSpPr>
            <a:spLocks noGrp="1"/>
          </p:cNvSpPr>
          <p:nvPr>
            <p:ph type="body" sz="quarter" idx="32" hasCustomPrompt="1"/>
          </p:nvPr>
        </p:nvSpPr>
        <p:spPr>
          <a:xfrm>
            <a:off x="1014146" y="2625698"/>
            <a:ext cx="558945" cy="366712"/>
          </a:xfrm>
        </p:spPr>
        <p:txBody>
          <a:bodyPr>
            <a:noAutofit/>
          </a:bodyPr>
          <a:lstStyle>
            <a:lvl1pPr algn="r">
              <a:lnSpc>
                <a:spcPct val="114000"/>
              </a:lnSpc>
              <a:spcBef>
                <a:spcPts val="0"/>
              </a:spcBef>
              <a:defRPr sz="3000" b="0">
                <a:solidFill>
                  <a:schemeClr val="bg1"/>
                </a:solidFill>
                <a:latin typeface="Teva Sans" panose="020B0604030202020203" pitchFamily="34" charset="0"/>
              </a:defRPr>
            </a:lvl1pPr>
            <a:lvl2pPr marL="0" indent="0">
              <a:buNone/>
              <a:defRPr/>
            </a:lvl2pPr>
          </a:lstStyle>
          <a:p>
            <a:pPr lvl="0"/>
            <a:r>
              <a:rPr lang="en-US" dirty="0"/>
              <a:t>00</a:t>
            </a:r>
          </a:p>
        </p:txBody>
      </p:sp>
      <p:sp>
        <p:nvSpPr>
          <p:cNvPr id="33" name="Text Placeholder 10">
            <a:extLst>
              <a:ext uri="{FF2B5EF4-FFF2-40B4-BE49-F238E27FC236}">
                <a16:creationId xmlns:a16="http://schemas.microsoft.com/office/drawing/2014/main" xmlns="" id="{745D078B-1533-A6B9-0BD6-A4CD27C7BA93}"/>
              </a:ext>
            </a:extLst>
          </p:cNvPr>
          <p:cNvSpPr>
            <a:spLocks noGrp="1"/>
          </p:cNvSpPr>
          <p:nvPr>
            <p:ph type="body" sz="quarter" idx="33" hasCustomPrompt="1"/>
          </p:nvPr>
        </p:nvSpPr>
        <p:spPr>
          <a:xfrm>
            <a:off x="2569239" y="2676498"/>
            <a:ext cx="5756940" cy="455051"/>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34" name="Text Placeholder 10">
            <a:extLst>
              <a:ext uri="{FF2B5EF4-FFF2-40B4-BE49-F238E27FC236}">
                <a16:creationId xmlns:a16="http://schemas.microsoft.com/office/drawing/2014/main" xmlns="" id="{7CE595DE-67FD-EA6D-0D5D-51219682C111}"/>
              </a:ext>
            </a:extLst>
          </p:cNvPr>
          <p:cNvSpPr>
            <a:spLocks noGrp="1"/>
          </p:cNvSpPr>
          <p:nvPr>
            <p:ph type="body" sz="quarter" idx="34" hasCustomPrompt="1"/>
          </p:nvPr>
        </p:nvSpPr>
        <p:spPr>
          <a:xfrm>
            <a:off x="1014146" y="3292702"/>
            <a:ext cx="558945" cy="366712"/>
          </a:xfrm>
        </p:spPr>
        <p:txBody>
          <a:bodyPr>
            <a:noAutofit/>
          </a:bodyPr>
          <a:lstStyle>
            <a:lvl1pPr algn="r">
              <a:lnSpc>
                <a:spcPct val="114000"/>
              </a:lnSpc>
              <a:spcBef>
                <a:spcPts val="0"/>
              </a:spcBef>
              <a:defRPr sz="3000" b="0">
                <a:solidFill>
                  <a:schemeClr val="bg1"/>
                </a:solidFill>
                <a:latin typeface="Teva Sans" panose="020B0604030202020203" pitchFamily="34" charset="0"/>
              </a:defRPr>
            </a:lvl1pPr>
            <a:lvl2pPr marL="0" indent="0">
              <a:buNone/>
              <a:defRPr/>
            </a:lvl2pPr>
          </a:lstStyle>
          <a:p>
            <a:pPr lvl="0"/>
            <a:r>
              <a:rPr lang="en-US" dirty="0"/>
              <a:t>00</a:t>
            </a:r>
          </a:p>
        </p:txBody>
      </p:sp>
      <p:sp>
        <p:nvSpPr>
          <p:cNvPr id="35" name="Text Placeholder 10">
            <a:extLst>
              <a:ext uri="{FF2B5EF4-FFF2-40B4-BE49-F238E27FC236}">
                <a16:creationId xmlns:a16="http://schemas.microsoft.com/office/drawing/2014/main" xmlns="" id="{36AECB9C-C8BF-9FCF-661C-378F2FB4E982}"/>
              </a:ext>
            </a:extLst>
          </p:cNvPr>
          <p:cNvSpPr>
            <a:spLocks noGrp="1"/>
          </p:cNvSpPr>
          <p:nvPr>
            <p:ph type="body" sz="quarter" idx="35" hasCustomPrompt="1"/>
          </p:nvPr>
        </p:nvSpPr>
        <p:spPr>
          <a:xfrm>
            <a:off x="2569239" y="3343502"/>
            <a:ext cx="5756940" cy="455051"/>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36" name="Text Placeholder 10">
            <a:extLst>
              <a:ext uri="{FF2B5EF4-FFF2-40B4-BE49-F238E27FC236}">
                <a16:creationId xmlns:a16="http://schemas.microsoft.com/office/drawing/2014/main" xmlns="" id="{11190A3B-A2B0-036C-4BB8-6063AC4AB4B6}"/>
              </a:ext>
            </a:extLst>
          </p:cNvPr>
          <p:cNvSpPr>
            <a:spLocks noGrp="1"/>
          </p:cNvSpPr>
          <p:nvPr>
            <p:ph type="body" sz="quarter" idx="36" hasCustomPrompt="1"/>
          </p:nvPr>
        </p:nvSpPr>
        <p:spPr>
          <a:xfrm>
            <a:off x="1014146" y="3972353"/>
            <a:ext cx="558945" cy="366712"/>
          </a:xfrm>
        </p:spPr>
        <p:txBody>
          <a:bodyPr>
            <a:noAutofit/>
          </a:bodyPr>
          <a:lstStyle>
            <a:lvl1pPr algn="r">
              <a:lnSpc>
                <a:spcPct val="114000"/>
              </a:lnSpc>
              <a:spcBef>
                <a:spcPts val="0"/>
              </a:spcBef>
              <a:defRPr sz="3000" b="0">
                <a:solidFill>
                  <a:schemeClr val="bg1"/>
                </a:solidFill>
                <a:latin typeface="Teva Sans" panose="020B0604030202020203" pitchFamily="34" charset="0"/>
              </a:defRPr>
            </a:lvl1pPr>
            <a:lvl2pPr marL="0" indent="0">
              <a:buNone/>
              <a:defRPr/>
            </a:lvl2pPr>
          </a:lstStyle>
          <a:p>
            <a:pPr lvl="0"/>
            <a:r>
              <a:rPr lang="en-US" dirty="0"/>
              <a:t>00</a:t>
            </a:r>
          </a:p>
        </p:txBody>
      </p:sp>
      <p:sp>
        <p:nvSpPr>
          <p:cNvPr id="37" name="Text Placeholder 10">
            <a:extLst>
              <a:ext uri="{FF2B5EF4-FFF2-40B4-BE49-F238E27FC236}">
                <a16:creationId xmlns:a16="http://schemas.microsoft.com/office/drawing/2014/main" xmlns="" id="{78A02083-1F94-CA82-E4D6-C7CCCE8BF0C8}"/>
              </a:ext>
            </a:extLst>
          </p:cNvPr>
          <p:cNvSpPr>
            <a:spLocks noGrp="1"/>
          </p:cNvSpPr>
          <p:nvPr>
            <p:ph type="body" sz="quarter" idx="37" hasCustomPrompt="1"/>
          </p:nvPr>
        </p:nvSpPr>
        <p:spPr>
          <a:xfrm>
            <a:off x="2569239" y="4023153"/>
            <a:ext cx="5756940" cy="455051"/>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38" name="Text Placeholder 10">
            <a:extLst>
              <a:ext uri="{FF2B5EF4-FFF2-40B4-BE49-F238E27FC236}">
                <a16:creationId xmlns:a16="http://schemas.microsoft.com/office/drawing/2014/main" xmlns="" id="{3D9125FC-2186-904F-7586-857E24523EC1}"/>
              </a:ext>
            </a:extLst>
          </p:cNvPr>
          <p:cNvSpPr>
            <a:spLocks noGrp="1"/>
          </p:cNvSpPr>
          <p:nvPr>
            <p:ph type="body" sz="quarter" idx="38" hasCustomPrompt="1"/>
          </p:nvPr>
        </p:nvSpPr>
        <p:spPr>
          <a:xfrm>
            <a:off x="1014146" y="4634559"/>
            <a:ext cx="558945" cy="366712"/>
          </a:xfrm>
        </p:spPr>
        <p:txBody>
          <a:bodyPr>
            <a:noAutofit/>
          </a:bodyPr>
          <a:lstStyle>
            <a:lvl1pPr algn="r">
              <a:lnSpc>
                <a:spcPct val="114000"/>
              </a:lnSpc>
              <a:spcBef>
                <a:spcPts val="0"/>
              </a:spcBef>
              <a:defRPr sz="3000" b="0">
                <a:solidFill>
                  <a:schemeClr val="bg1"/>
                </a:solidFill>
                <a:latin typeface="Teva Sans" panose="020B0604030202020203" pitchFamily="34" charset="0"/>
              </a:defRPr>
            </a:lvl1pPr>
            <a:lvl2pPr marL="0" indent="0">
              <a:buNone/>
              <a:defRPr/>
            </a:lvl2pPr>
          </a:lstStyle>
          <a:p>
            <a:pPr lvl="0"/>
            <a:r>
              <a:rPr lang="en-US" dirty="0"/>
              <a:t>00</a:t>
            </a:r>
          </a:p>
        </p:txBody>
      </p:sp>
      <p:sp>
        <p:nvSpPr>
          <p:cNvPr id="39" name="Text Placeholder 10">
            <a:extLst>
              <a:ext uri="{FF2B5EF4-FFF2-40B4-BE49-F238E27FC236}">
                <a16:creationId xmlns:a16="http://schemas.microsoft.com/office/drawing/2014/main" xmlns="" id="{B45FDDD8-97B8-3A5E-6895-59758867578D}"/>
              </a:ext>
            </a:extLst>
          </p:cNvPr>
          <p:cNvSpPr>
            <a:spLocks noGrp="1"/>
          </p:cNvSpPr>
          <p:nvPr>
            <p:ph type="body" sz="quarter" idx="39" hasCustomPrompt="1"/>
          </p:nvPr>
        </p:nvSpPr>
        <p:spPr>
          <a:xfrm>
            <a:off x="2569239" y="4685359"/>
            <a:ext cx="5756940" cy="455051"/>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40" name="Text Placeholder 10">
            <a:extLst>
              <a:ext uri="{FF2B5EF4-FFF2-40B4-BE49-F238E27FC236}">
                <a16:creationId xmlns:a16="http://schemas.microsoft.com/office/drawing/2014/main" xmlns="" id="{CFD5171B-6CB3-43EB-74F6-CAB063C6BFD7}"/>
              </a:ext>
            </a:extLst>
          </p:cNvPr>
          <p:cNvSpPr>
            <a:spLocks noGrp="1"/>
          </p:cNvSpPr>
          <p:nvPr>
            <p:ph type="body" sz="quarter" idx="40" hasCustomPrompt="1"/>
          </p:nvPr>
        </p:nvSpPr>
        <p:spPr>
          <a:xfrm>
            <a:off x="1014146" y="5283852"/>
            <a:ext cx="558945" cy="366712"/>
          </a:xfrm>
        </p:spPr>
        <p:txBody>
          <a:bodyPr>
            <a:noAutofit/>
          </a:bodyPr>
          <a:lstStyle>
            <a:lvl1pPr algn="r">
              <a:lnSpc>
                <a:spcPct val="114000"/>
              </a:lnSpc>
              <a:spcBef>
                <a:spcPts val="0"/>
              </a:spcBef>
              <a:defRPr sz="3000" b="0">
                <a:solidFill>
                  <a:schemeClr val="bg1"/>
                </a:solidFill>
                <a:latin typeface="Teva Sans" panose="020B0604030202020203" pitchFamily="34" charset="0"/>
              </a:defRPr>
            </a:lvl1pPr>
            <a:lvl2pPr marL="0" indent="0">
              <a:buNone/>
              <a:defRPr/>
            </a:lvl2pPr>
          </a:lstStyle>
          <a:p>
            <a:pPr lvl="0"/>
            <a:r>
              <a:rPr lang="en-US" dirty="0"/>
              <a:t>00</a:t>
            </a:r>
          </a:p>
        </p:txBody>
      </p:sp>
      <p:sp>
        <p:nvSpPr>
          <p:cNvPr id="41" name="Text Placeholder 10">
            <a:extLst>
              <a:ext uri="{FF2B5EF4-FFF2-40B4-BE49-F238E27FC236}">
                <a16:creationId xmlns:a16="http://schemas.microsoft.com/office/drawing/2014/main" xmlns="" id="{0A5EA5EB-9C65-4610-47B0-D6E9AD36BC2A}"/>
              </a:ext>
            </a:extLst>
          </p:cNvPr>
          <p:cNvSpPr>
            <a:spLocks noGrp="1"/>
          </p:cNvSpPr>
          <p:nvPr>
            <p:ph type="body" sz="quarter" idx="41" hasCustomPrompt="1"/>
          </p:nvPr>
        </p:nvSpPr>
        <p:spPr>
          <a:xfrm>
            <a:off x="2569239" y="5334652"/>
            <a:ext cx="5756940" cy="455051"/>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pic>
        <p:nvPicPr>
          <p:cNvPr id="10" name="Graphic 9">
            <a:extLst>
              <a:ext uri="{FF2B5EF4-FFF2-40B4-BE49-F238E27FC236}">
                <a16:creationId xmlns:a16="http://schemas.microsoft.com/office/drawing/2014/main" xmlns="" id="{88C77955-036E-5C1A-13B3-6F0A9273AF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52419" y="6429375"/>
            <a:ext cx="716939" cy="250802"/>
          </a:xfrm>
          <a:prstGeom prst="rect">
            <a:avLst/>
          </a:prstGeom>
        </p:spPr>
      </p:pic>
      <p:sp>
        <p:nvSpPr>
          <p:cNvPr id="4" name="Text Placeholder 5">
            <a:extLst>
              <a:ext uri="{FF2B5EF4-FFF2-40B4-BE49-F238E27FC236}">
                <a16:creationId xmlns:a16="http://schemas.microsoft.com/office/drawing/2014/main" xmlns="" id="{FDAD1E59-658A-36DF-6D69-F6C4945F6EAD}"/>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3352296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2BBA72AF-A9A4-CF4C-8122-2B25411CB9F4}"/>
              </a:ext>
            </a:extLst>
          </p:cNvPr>
          <p:cNvSpPr/>
          <p:nvPr userDrawn="1"/>
        </p:nvSpPr>
        <p:spPr>
          <a:xfrm>
            <a:off x="-2" y="6237287"/>
            <a:ext cx="12192001" cy="628649"/>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10">
            <a:extLst>
              <a:ext uri="{FF2B5EF4-FFF2-40B4-BE49-F238E27FC236}">
                <a16:creationId xmlns:a16="http://schemas.microsoft.com/office/drawing/2014/main" xmlns="" id="{6A015B60-1D25-B4FC-B1E5-D22686AC14C6}"/>
              </a:ext>
            </a:extLst>
          </p:cNvPr>
          <p:cNvSpPr>
            <a:spLocks noGrp="1"/>
          </p:cNvSpPr>
          <p:nvPr>
            <p:ph type="body" sz="quarter" idx="23" hasCustomPrompt="1"/>
          </p:nvPr>
        </p:nvSpPr>
        <p:spPr>
          <a:xfrm>
            <a:off x="4224338" y="1030804"/>
            <a:ext cx="478291" cy="366712"/>
          </a:xfrm>
        </p:spPr>
        <p:txBody>
          <a:bodyPr>
            <a:noAutofit/>
          </a:bodyPr>
          <a:lstStyle>
            <a:lvl1pPr algn="l">
              <a:lnSpc>
                <a:spcPct val="114000"/>
              </a:lnSpc>
              <a:spcBef>
                <a:spcPts val="0"/>
              </a:spcBef>
              <a:defRPr sz="2300" b="1">
                <a:solidFill>
                  <a:schemeClr val="accent1"/>
                </a:solidFill>
                <a:latin typeface="Teva Sans" panose="020B0604030202020203" pitchFamily="34" charset="0"/>
              </a:defRPr>
            </a:lvl1pPr>
            <a:lvl2pPr marL="0" indent="0">
              <a:buNone/>
              <a:defRPr/>
            </a:lvl2pPr>
          </a:lstStyle>
          <a:p>
            <a:pPr lvl="0"/>
            <a:r>
              <a:rPr lang="en-US" dirty="0"/>
              <a:t>00</a:t>
            </a:r>
          </a:p>
        </p:txBody>
      </p:sp>
      <p:sp>
        <p:nvSpPr>
          <p:cNvPr id="10" name="Text Placeholder 10">
            <a:extLst>
              <a:ext uri="{FF2B5EF4-FFF2-40B4-BE49-F238E27FC236}">
                <a16:creationId xmlns:a16="http://schemas.microsoft.com/office/drawing/2014/main" xmlns="" id="{D3BE94F0-CB0E-8DAC-57E6-DF203028D05C}"/>
              </a:ext>
            </a:extLst>
          </p:cNvPr>
          <p:cNvSpPr>
            <a:spLocks noGrp="1"/>
          </p:cNvSpPr>
          <p:nvPr>
            <p:ph type="body" sz="quarter" idx="24" hasCustomPrompt="1"/>
          </p:nvPr>
        </p:nvSpPr>
        <p:spPr>
          <a:xfrm>
            <a:off x="4796759" y="1030804"/>
            <a:ext cx="6771353" cy="366712"/>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12" name="Text Placeholder 10">
            <a:extLst>
              <a:ext uri="{FF2B5EF4-FFF2-40B4-BE49-F238E27FC236}">
                <a16:creationId xmlns:a16="http://schemas.microsoft.com/office/drawing/2014/main" xmlns="" id="{CEE4E19F-EC9E-07D4-EE96-078052708533}"/>
              </a:ext>
            </a:extLst>
          </p:cNvPr>
          <p:cNvSpPr>
            <a:spLocks noGrp="1"/>
          </p:cNvSpPr>
          <p:nvPr>
            <p:ph type="body" sz="quarter" idx="26" hasCustomPrompt="1"/>
          </p:nvPr>
        </p:nvSpPr>
        <p:spPr>
          <a:xfrm>
            <a:off x="4224338" y="1762295"/>
            <a:ext cx="478291" cy="366712"/>
          </a:xfrm>
        </p:spPr>
        <p:txBody>
          <a:bodyPr>
            <a:noAutofit/>
          </a:bodyPr>
          <a:lstStyle>
            <a:lvl1pPr algn="l">
              <a:lnSpc>
                <a:spcPct val="114000"/>
              </a:lnSpc>
              <a:spcBef>
                <a:spcPts val="0"/>
              </a:spcBef>
              <a:defRPr sz="2300" b="1">
                <a:solidFill>
                  <a:schemeClr val="accent1"/>
                </a:solidFill>
                <a:latin typeface="Teva Sans" panose="020B0604030202020203" pitchFamily="34" charset="0"/>
              </a:defRPr>
            </a:lvl1pPr>
            <a:lvl2pPr marL="0" indent="0">
              <a:buNone/>
              <a:defRPr/>
            </a:lvl2pPr>
          </a:lstStyle>
          <a:p>
            <a:pPr lvl="0"/>
            <a:r>
              <a:rPr lang="en-US" dirty="0"/>
              <a:t>00</a:t>
            </a:r>
          </a:p>
        </p:txBody>
      </p:sp>
      <p:sp>
        <p:nvSpPr>
          <p:cNvPr id="13" name="Text Placeholder 10">
            <a:extLst>
              <a:ext uri="{FF2B5EF4-FFF2-40B4-BE49-F238E27FC236}">
                <a16:creationId xmlns:a16="http://schemas.microsoft.com/office/drawing/2014/main" xmlns="" id="{6ABDBC55-226F-2EFC-6806-D50210932B99}"/>
              </a:ext>
            </a:extLst>
          </p:cNvPr>
          <p:cNvSpPr>
            <a:spLocks noGrp="1"/>
          </p:cNvSpPr>
          <p:nvPr>
            <p:ph type="body" sz="quarter" idx="27" hasCustomPrompt="1"/>
          </p:nvPr>
        </p:nvSpPr>
        <p:spPr>
          <a:xfrm>
            <a:off x="4796759" y="1762295"/>
            <a:ext cx="6771353" cy="366712"/>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15" name="Text Placeholder 10">
            <a:extLst>
              <a:ext uri="{FF2B5EF4-FFF2-40B4-BE49-F238E27FC236}">
                <a16:creationId xmlns:a16="http://schemas.microsoft.com/office/drawing/2014/main" xmlns="" id="{A8E08514-571F-051F-4952-323AB45657AF}"/>
              </a:ext>
            </a:extLst>
          </p:cNvPr>
          <p:cNvSpPr>
            <a:spLocks noGrp="1"/>
          </p:cNvSpPr>
          <p:nvPr>
            <p:ph type="body" sz="quarter" idx="29" hasCustomPrompt="1"/>
          </p:nvPr>
        </p:nvSpPr>
        <p:spPr>
          <a:xfrm>
            <a:off x="4224338" y="2475084"/>
            <a:ext cx="478291" cy="366712"/>
          </a:xfrm>
        </p:spPr>
        <p:txBody>
          <a:bodyPr>
            <a:noAutofit/>
          </a:bodyPr>
          <a:lstStyle>
            <a:lvl1pPr algn="l">
              <a:lnSpc>
                <a:spcPct val="114000"/>
              </a:lnSpc>
              <a:spcBef>
                <a:spcPts val="0"/>
              </a:spcBef>
              <a:defRPr sz="2300" b="1">
                <a:solidFill>
                  <a:schemeClr val="accent1"/>
                </a:solidFill>
                <a:latin typeface="Teva Sans" panose="020B0604030202020203" pitchFamily="34" charset="0"/>
              </a:defRPr>
            </a:lvl1pPr>
            <a:lvl2pPr marL="0" indent="0">
              <a:buNone/>
              <a:defRPr/>
            </a:lvl2pPr>
          </a:lstStyle>
          <a:p>
            <a:pPr lvl="0"/>
            <a:r>
              <a:rPr lang="en-US" dirty="0"/>
              <a:t>00</a:t>
            </a:r>
          </a:p>
        </p:txBody>
      </p:sp>
      <p:sp>
        <p:nvSpPr>
          <p:cNvPr id="16" name="Text Placeholder 10">
            <a:extLst>
              <a:ext uri="{FF2B5EF4-FFF2-40B4-BE49-F238E27FC236}">
                <a16:creationId xmlns:a16="http://schemas.microsoft.com/office/drawing/2014/main" xmlns="" id="{B4AC551B-3B1D-45DE-29E8-4FB1294A1E72}"/>
              </a:ext>
            </a:extLst>
          </p:cNvPr>
          <p:cNvSpPr>
            <a:spLocks noGrp="1"/>
          </p:cNvSpPr>
          <p:nvPr>
            <p:ph type="body" sz="quarter" idx="30" hasCustomPrompt="1"/>
          </p:nvPr>
        </p:nvSpPr>
        <p:spPr>
          <a:xfrm>
            <a:off x="4796759" y="2475084"/>
            <a:ext cx="6771353" cy="366712"/>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18" name="Text Placeholder 10">
            <a:extLst>
              <a:ext uri="{FF2B5EF4-FFF2-40B4-BE49-F238E27FC236}">
                <a16:creationId xmlns:a16="http://schemas.microsoft.com/office/drawing/2014/main" xmlns="" id="{159A6274-3E33-6782-1984-9E0AD8B7484F}"/>
              </a:ext>
            </a:extLst>
          </p:cNvPr>
          <p:cNvSpPr>
            <a:spLocks noGrp="1"/>
          </p:cNvSpPr>
          <p:nvPr>
            <p:ph type="body" sz="quarter" idx="32" hasCustomPrompt="1"/>
          </p:nvPr>
        </p:nvSpPr>
        <p:spPr>
          <a:xfrm>
            <a:off x="4224338" y="3219275"/>
            <a:ext cx="478291" cy="366712"/>
          </a:xfrm>
        </p:spPr>
        <p:txBody>
          <a:bodyPr>
            <a:noAutofit/>
          </a:bodyPr>
          <a:lstStyle>
            <a:lvl1pPr algn="l">
              <a:lnSpc>
                <a:spcPct val="114000"/>
              </a:lnSpc>
              <a:spcBef>
                <a:spcPts val="0"/>
              </a:spcBef>
              <a:defRPr sz="2300" b="1">
                <a:solidFill>
                  <a:schemeClr val="accent1"/>
                </a:solidFill>
                <a:latin typeface="Teva Sans" panose="020B0604030202020203" pitchFamily="34" charset="0"/>
              </a:defRPr>
            </a:lvl1pPr>
            <a:lvl2pPr marL="0" indent="0">
              <a:buNone/>
              <a:defRPr/>
            </a:lvl2pPr>
          </a:lstStyle>
          <a:p>
            <a:pPr lvl="0"/>
            <a:r>
              <a:rPr lang="en-US" dirty="0"/>
              <a:t>00</a:t>
            </a:r>
          </a:p>
        </p:txBody>
      </p:sp>
      <p:sp>
        <p:nvSpPr>
          <p:cNvPr id="19" name="Text Placeholder 10">
            <a:extLst>
              <a:ext uri="{FF2B5EF4-FFF2-40B4-BE49-F238E27FC236}">
                <a16:creationId xmlns:a16="http://schemas.microsoft.com/office/drawing/2014/main" xmlns="" id="{55936A3D-6834-3734-2392-D77D5AAB7485}"/>
              </a:ext>
            </a:extLst>
          </p:cNvPr>
          <p:cNvSpPr>
            <a:spLocks noGrp="1"/>
          </p:cNvSpPr>
          <p:nvPr>
            <p:ph type="body" sz="quarter" idx="33" hasCustomPrompt="1"/>
          </p:nvPr>
        </p:nvSpPr>
        <p:spPr>
          <a:xfrm>
            <a:off x="4796759" y="3219275"/>
            <a:ext cx="6771353" cy="366712"/>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21" name="Text Placeholder 10">
            <a:extLst>
              <a:ext uri="{FF2B5EF4-FFF2-40B4-BE49-F238E27FC236}">
                <a16:creationId xmlns:a16="http://schemas.microsoft.com/office/drawing/2014/main" xmlns="" id="{BE93940B-CADB-BDCF-B3F7-262E2844365C}"/>
              </a:ext>
            </a:extLst>
          </p:cNvPr>
          <p:cNvSpPr>
            <a:spLocks noGrp="1"/>
          </p:cNvSpPr>
          <p:nvPr>
            <p:ph type="body" sz="quarter" idx="35" hasCustomPrompt="1"/>
          </p:nvPr>
        </p:nvSpPr>
        <p:spPr>
          <a:xfrm>
            <a:off x="4224338" y="3957486"/>
            <a:ext cx="478291" cy="366712"/>
          </a:xfrm>
        </p:spPr>
        <p:txBody>
          <a:bodyPr>
            <a:noAutofit/>
          </a:bodyPr>
          <a:lstStyle>
            <a:lvl1pPr algn="l">
              <a:lnSpc>
                <a:spcPct val="114000"/>
              </a:lnSpc>
              <a:spcBef>
                <a:spcPts val="0"/>
              </a:spcBef>
              <a:defRPr sz="2300" b="1">
                <a:solidFill>
                  <a:schemeClr val="accent1"/>
                </a:solidFill>
                <a:latin typeface="Teva Sans" panose="020B0604030202020203" pitchFamily="34" charset="0"/>
              </a:defRPr>
            </a:lvl1pPr>
            <a:lvl2pPr marL="0" indent="0">
              <a:buNone/>
              <a:defRPr/>
            </a:lvl2pPr>
          </a:lstStyle>
          <a:p>
            <a:pPr lvl="0"/>
            <a:r>
              <a:rPr lang="en-US" dirty="0"/>
              <a:t>00</a:t>
            </a:r>
          </a:p>
        </p:txBody>
      </p:sp>
      <p:sp>
        <p:nvSpPr>
          <p:cNvPr id="22" name="Text Placeholder 10">
            <a:extLst>
              <a:ext uri="{FF2B5EF4-FFF2-40B4-BE49-F238E27FC236}">
                <a16:creationId xmlns:a16="http://schemas.microsoft.com/office/drawing/2014/main" xmlns="" id="{A302A556-8755-6CF0-3A0D-0CCF0E6E885C}"/>
              </a:ext>
            </a:extLst>
          </p:cNvPr>
          <p:cNvSpPr>
            <a:spLocks noGrp="1"/>
          </p:cNvSpPr>
          <p:nvPr>
            <p:ph type="body" sz="quarter" idx="36" hasCustomPrompt="1"/>
          </p:nvPr>
        </p:nvSpPr>
        <p:spPr>
          <a:xfrm>
            <a:off x="4796759" y="3957486"/>
            <a:ext cx="6771353" cy="366712"/>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24" name="Text Placeholder 10">
            <a:extLst>
              <a:ext uri="{FF2B5EF4-FFF2-40B4-BE49-F238E27FC236}">
                <a16:creationId xmlns:a16="http://schemas.microsoft.com/office/drawing/2014/main" xmlns="" id="{631C2F7D-2DEA-56CA-F612-113BCB33D267}"/>
              </a:ext>
            </a:extLst>
          </p:cNvPr>
          <p:cNvSpPr>
            <a:spLocks noGrp="1"/>
          </p:cNvSpPr>
          <p:nvPr>
            <p:ph type="body" sz="quarter" idx="38" hasCustomPrompt="1"/>
          </p:nvPr>
        </p:nvSpPr>
        <p:spPr>
          <a:xfrm>
            <a:off x="4224338" y="4695327"/>
            <a:ext cx="478291" cy="366712"/>
          </a:xfrm>
        </p:spPr>
        <p:txBody>
          <a:bodyPr>
            <a:noAutofit/>
          </a:bodyPr>
          <a:lstStyle>
            <a:lvl1pPr algn="l">
              <a:lnSpc>
                <a:spcPct val="114000"/>
              </a:lnSpc>
              <a:spcBef>
                <a:spcPts val="0"/>
              </a:spcBef>
              <a:defRPr sz="2300" b="1">
                <a:solidFill>
                  <a:schemeClr val="accent1"/>
                </a:solidFill>
                <a:latin typeface="Teva Sans" panose="020B0604030202020203" pitchFamily="34" charset="0"/>
              </a:defRPr>
            </a:lvl1pPr>
            <a:lvl2pPr marL="0" indent="0">
              <a:buNone/>
              <a:defRPr/>
            </a:lvl2pPr>
          </a:lstStyle>
          <a:p>
            <a:pPr lvl="0"/>
            <a:r>
              <a:rPr lang="en-US" dirty="0"/>
              <a:t>00</a:t>
            </a:r>
          </a:p>
        </p:txBody>
      </p:sp>
      <p:sp>
        <p:nvSpPr>
          <p:cNvPr id="25" name="Text Placeholder 10">
            <a:extLst>
              <a:ext uri="{FF2B5EF4-FFF2-40B4-BE49-F238E27FC236}">
                <a16:creationId xmlns:a16="http://schemas.microsoft.com/office/drawing/2014/main" xmlns="" id="{678020F2-27E0-000C-A95A-4FCF4776BF49}"/>
              </a:ext>
            </a:extLst>
          </p:cNvPr>
          <p:cNvSpPr>
            <a:spLocks noGrp="1"/>
          </p:cNvSpPr>
          <p:nvPr>
            <p:ph type="body" sz="quarter" idx="39" hasCustomPrompt="1"/>
          </p:nvPr>
        </p:nvSpPr>
        <p:spPr>
          <a:xfrm>
            <a:off x="4796759" y="4695327"/>
            <a:ext cx="6771353" cy="366712"/>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27" name="Text Placeholder 10">
            <a:extLst>
              <a:ext uri="{FF2B5EF4-FFF2-40B4-BE49-F238E27FC236}">
                <a16:creationId xmlns:a16="http://schemas.microsoft.com/office/drawing/2014/main" xmlns="" id="{BCAAB7E3-8E60-5304-03E6-043CB353072B}"/>
              </a:ext>
            </a:extLst>
          </p:cNvPr>
          <p:cNvSpPr>
            <a:spLocks noGrp="1"/>
          </p:cNvSpPr>
          <p:nvPr>
            <p:ph type="body" sz="quarter" idx="41" hasCustomPrompt="1"/>
          </p:nvPr>
        </p:nvSpPr>
        <p:spPr>
          <a:xfrm>
            <a:off x="4224338" y="5423744"/>
            <a:ext cx="478291" cy="366712"/>
          </a:xfrm>
        </p:spPr>
        <p:txBody>
          <a:bodyPr>
            <a:noAutofit/>
          </a:bodyPr>
          <a:lstStyle>
            <a:lvl1pPr algn="l">
              <a:lnSpc>
                <a:spcPct val="114000"/>
              </a:lnSpc>
              <a:spcBef>
                <a:spcPts val="0"/>
              </a:spcBef>
              <a:defRPr sz="2300" b="1">
                <a:solidFill>
                  <a:schemeClr val="accent1"/>
                </a:solidFill>
                <a:latin typeface="Teva Sans" panose="020B0604030202020203" pitchFamily="34" charset="0"/>
              </a:defRPr>
            </a:lvl1pPr>
            <a:lvl2pPr marL="0" indent="0">
              <a:buNone/>
              <a:defRPr/>
            </a:lvl2pPr>
          </a:lstStyle>
          <a:p>
            <a:pPr lvl="0"/>
            <a:r>
              <a:rPr lang="en-US" dirty="0"/>
              <a:t>00</a:t>
            </a:r>
          </a:p>
        </p:txBody>
      </p:sp>
      <p:sp>
        <p:nvSpPr>
          <p:cNvPr id="28" name="Text Placeholder 10">
            <a:extLst>
              <a:ext uri="{FF2B5EF4-FFF2-40B4-BE49-F238E27FC236}">
                <a16:creationId xmlns:a16="http://schemas.microsoft.com/office/drawing/2014/main" xmlns="" id="{70C9CC6B-A6C4-1796-CF05-04D41A9B9AAE}"/>
              </a:ext>
            </a:extLst>
          </p:cNvPr>
          <p:cNvSpPr>
            <a:spLocks noGrp="1"/>
          </p:cNvSpPr>
          <p:nvPr>
            <p:ph type="body" sz="quarter" idx="42" hasCustomPrompt="1"/>
          </p:nvPr>
        </p:nvSpPr>
        <p:spPr>
          <a:xfrm>
            <a:off x="4796759" y="5423744"/>
            <a:ext cx="6771353" cy="366712"/>
          </a:xfrm>
        </p:spPr>
        <p:txBody>
          <a:bodyPr>
            <a:normAutofit/>
          </a:bodyPr>
          <a:lstStyle>
            <a:lvl1pPr algn="l">
              <a:lnSpc>
                <a:spcPct val="114000"/>
              </a:lnSpc>
              <a:spcBef>
                <a:spcPts val="0"/>
              </a:spcBef>
              <a:defRPr sz="2300" b="0">
                <a:solidFill>
                  <a:schemeClr val="tx2"/>
                </a:solidFill>
                <a:latin typeface="+mn-lt"/>
              </a:defRPr>
            </a:lvl1pPr>
            <a:lvl2pPr marL="0" indent="0">
              <a:buNone/>
              <a:defRPr/>
            </a:lvl2pPr>
          </a:lstStyle>
          <a:p>
            <a:pPr lvl="0"/>
            <a:r>
              <a:rPr lang="en-US" dirty="0"/>
              <a:t>Click to add text</a:t>
            </a:r>
          </a:p>
        </p:txBody>
      </p:sp>
      <p:sp>
        <p:nvSpPr>
          <p:cNvPr id="2" name="Titel 1">
            <a:extLst>
              <a:ext uri="{FF2B5EF4-FFF2-40B4-BE49-F238E27FC236}">
                <a16:creationId xmlns:a16="http://schemas.microsoft.com/office/drawing/2014/main" xmlns="" id="{F7AF695F-A6F4-141E-67B6-6DEB373C253F}"/>
              </a:ext>
            </a:extLst>
          </p:cNvPr>
          <p:cNvSpPr>
            <a:spLocks noGrp="1"/>
          </p:cNvSpPr>
          <p:nvPr>
            <p:ph type="title" hasCustomPrompt="1"/>
          </p:nvPr>
        </p:nvSpPr>
        <p:spPr>
          <a:xfrm>
            <a:off x="623887" y="1943100"/>
            <a:ext cx="2157413" cy="2802118"/>
          </a:xfrm>
        </p:spPr>
        <p:txBody>
          <a:bodyPr anchor="ctr">
            <a:normAutofit/>
          </a:bodyPr>
          <a:lstStyle>
            <a:lvl1pPr algn="l" rtl="0">
              <a:defRPr>
                <a:solidFill>
                  <a:schemeClr val="bg1"/>
                </a:solidFill>
              </a:defRPr>
            </a:lvl1pPr>
          </a:lstStyle>
          <a:p>
            <a:r>
              <a:rPr lang="de-DE" dirty="0"/>
              <a:t>Click to </a:t>
            </a:r>
            <a:r>
              <a:rPr lang="de-DE" dirty="0" err="1"/>
              <a:t>add</a:t>
            </a:r>
            <a:r>
              <a:rPr lang="de-DE" dirty="0"/>
              <a:t> title</a:t>
            </a:r>
            <a:endParaRPr lang="en-GB" dirty="0"/>
          </a:p>
        </p:txBody>
      </p:sp>
      <p:sp>
        <p:nvSpPr>
          <p:cNvPr id="3" name="Foliennummernplatzhalter 2">
            <a:extLst>
              <a:ext uri="{FF2B5EF4-FFF2-40B4-BE49-F238E27FC236}">
                <a16:creationId xmlns:a16="http://schemas.microsoft.com/office/drawing/2014/main" xmlns="" id="{942429DB-935A-4443-D088-27402EAF7735}"/>
              </a:ext>
            </a:extLst>
          </p:cNvPr>
          <p:cNvSpPr>
            <a:spLocks noGrp="1"/>
          </p:cNvSpPr>
          <p:nvPr>
            <p:ph type="sldNum" sz="quarter" idx="10"/>
          </p:nvPr>
        </p:nvSpPr>
        <p:spPr/>
        <p:txBody>
          <a:bodyPr>
            <a:normAutofit/>
          </a:bodyPr>
          <a:lstStyle/>
          <a:p>
            <a:fld id="{C2832ACA-4727-4D4C-ACEE-24DD06899962}" type="slidenum">
              <a:rPr lang="en-US" smtClean="0"/>
              <a:pPr/>
              <a:t>‹#›</a:t>
            </a:fld>
            <a:r>
              <a:rPr lang="en-US" dirty="0"/>
              <a:t> |</a:t>
            </a:r>
          </a:p>
        </p:txBody>
      </p:sp>
      <p:pic>
        <p:nvPicPr>
          <p:cNvPr id="42" name="Graphic 41">
            <a:extLst>
              <a:ext uri="{FF2B5EF4-FFF2-40B4-BE49-F238E27FC236}">
                <a16:creationId xmlns:a16="http://schemas.microsoft.com/office/drawing/2014/main" xmlns="" id="{12CB6604-CFDC-FDB0-6418-608126B514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52419" y="6429375"/>
            <a:ext cx="716939" cy="250802"/>
          </a:xfrm>
          <a:prstGeom prst="rect">
            <a:avLst/>
          </a:prstGeom>
        </p:spPr>
      </p:pic>
      <p:sp>
        <p:nvSpPr>
          <p:cNvPr id="4" name="Text Placeholder 5">
            <a:extLst>
              <a:ext uri="{FF2B5EF4-FFF2-40B4-BE49-F238E27FC236}">
                <a16:creationId xmlns:a16="http://schemas.microsoft.com/office/drawing/2014/main" xmlns="" id="{77E7B434-462B-2479-76A6-329F2EE1B871}"/>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spTree>
    <p:extLst>
      <p:ext uri="{BB962C8B-B14F-4D97-AF65-F5344CB8AC3E}">
        <p14:creationId xmlns:p14="http://schemas.microsoft.com/office/powerpoint/2010/main" val="335643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xmlns="" id="{BCD45DFD-525E-E631-39DF-DFABDA44E79F}"/>
              </a:ext>
            </a:extLst>
          </p:cNvPr>
          <p:cNvSpPr/>
          <p:nvPr userDrawn="1"/>
        </p:nvSpPr>
        <p:spPr>
          <a:xfrm>
            <a:off x="7372077" y="1584992"/>
            <a:ext cx="4819924" cy="5273008"/>
          </a:xfrm>
          <a:custGeom>
            <a:avLst/>
            <a:gdLst>
              <a:gd name="connsiteX0" fmla="*/ 3351369 w 4819924"/>
              <a:gd name="connsiteY0" fmla="*/ 0 h 5273008"/>
              <a:gd name="connsiteX1" fmla="*/ 4655874 w 4819924"/>
              <a:gd name="connsiteY1" fmla="*/ 263368 h 5273008"/>
              <a:gd name="connsiteX2" fmla="*/ 4819924 w 4819924"/>
              <a:gd name="connsiteY2" fmla="*/ 342395 h 5273008"/>
              <a:gd name="connsiteX3" fmla="*/ 4819924 w 4819924"/>
              <a:gd name="connsiteY3" fmla="*/ 5273008 h 5273008"/>
              <a:gd name="connsiteX4" fmla="*/ 608146 w 4819924"/>
              <a:gd name="connsiteY4" fmla="*/ 5273008 h 5273008"/>
              <a:gd name="connsiteX5" fmla="*/ 572361 w 4819924"/>
              <a:gd name="connsiteY5" fmla="*/ 5225153 h 5273008"/>
              <a:gd name="connsiteX6" fmla="*/ 0 w 4819924"/>
              <a:gd name="connsiteY6" fmla="*/ 3351370 h 5273008"/>
              <a:gd name="connsiteX7" fmla="*/ 3351369 w 4819924"/>
              <a:gd name="connsiteY7" fmla="*/ 0 h 527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19924" h="5273008">
                <a:moveTo>
                  <a:pt x="3351369" y="0"/>
                </a:moveTo>
                <a:cubicBezTo>
                  <a:pt x="3814097" y="0"/>
                  <a:pt x="4254921" y="93779"/>
                  <a:pt x="4655874" y="263368"/>
                </a:cubicBezTo>
                <a:lnTo>
                  <a:pt x="4819924" y="342395"/>
                </a:lnTo>
                <a:lnTo>
                  <a:pt x="4819924" y="5273008"/>
                </a:lnTo>
                <a:lnTo>
                  <a:pt x="608146" y="5273008"/>
                </a:lnTo>
                <a:lnTo>
                  <a:pt x="572361" y="5225153"/>
                </a:lnTo>
                <a:cubicBezTo>
                  <a:pt x="211002" y="4690271"/>
                  <a:pt x="0" y="4045462"/>
                  <a:pt x="0" y="3351370"/>
                </a:cubicBezTo>
                <a:cubicBezTo>
                  <a:pt x="0" y="1500459"/>
                  <a:pt x="1500458" y="0"/>
                  <a:pt x="3351369" y="0"/>
                </a:cubicBezTo>
                <a:close/>
              </a:path>
            </a:pathLst>
          </a:custGeom>
          <a:gradFill>
            <a:gsLst>
              <a:gs pos="0">
                <a:schemeClr val="tx2"/>
              </a:gs>
              <a:gs pos="100000">
                <a:schemeClr val="accent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GB" sz="2350" b="1" spc="-100" dirty="0">
              <a:latin typeface="Teva Sans" panose="020B0604030202020203" pitchFamily="34" charset="0"/>
            </a:endParaRPr>
          </a:p>
        </p:txBody>
      </p:sp>
      <p:sp>
        <p:nvSpPr>
          <p:cNvPr id="26" name="Rectangle 25">
            <a:extLst>
              <a:ext uri="{FF2B5EF4-FFF2-40B4-BE49-F238E27FC236}">
                <a16:creationId xmlns:a16="http://schemas.microsoft.com/office/drawing/2014/main" xmlns="" id="{B21F2E6B-9FC7-05A2-F21E-FA5B458ECE84}"/>
              </a:ext>
            </a:extLst>
          </p:cNvPr>
          <p:cNvSpPr/>
          <p:nvPr userDrawn="1"/>
        </p:nvSpPr>
        <p:spPr>
          <a:xfrm>
            <a:off x="-2" y="6237287"/>
            <a:ext cx="12192001" cy="620713"/>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xmlns="" id="{19AE6C2C-2726-5B6F-7462-F55249FCFDBC}"/>
              </a:ext>
            </a:extLst>
          </p:cNvPr>
          <p:cNvSpPr>
            <a:spLocks noGrp="1"/>
          </p:cNvSpPr>
          <p:nvPr>
            <p:ph type="title" hasCustomPrompt="1"/>
          </p:nvPr>
        </p:nvSpPr>
        <p:spPr>
          <a:xfrm>
            <a:off x="623888" y="342900"/>
            <a:ext cx="10945470" cy="937260"/>
          </a:xfrm>
        </p:spPr>
        <p:txBody>
          <a:bodyPr/>
          <a:lstStyle>
            <a:lvl1pPr rtl="0">
              <a:defRPr/>
            </a:lvl1pPr>
          </a:lstStyle>
          <a:p>
            <a:r>
              <a:rPr lang="en-US" dirty="0"/>
              <a:t>Click to add title</a:t>
            </a:r>
            <a:endParaRPr lang="en-GB" dirty="0"/>
          </a:p>
        </p:txBody>
      </p:sp>
      <p:sp>
        <p:nvSpPr>
          <p:cNvPr id="3" name="Slide Number Placeholder 2">
            <a:extLst>
              <a:ext uri="{FF2B5EF4-FFF2-40B4-BE49-F238E27FC236}">
                <a16:creationId xmlns:a16="http://schemas.microsoft.com/office/drawing/2014/main" xmlns="" id="{F09E9E81-2AE9-67B0-11B9-75B315FFB7CC}"/>
              </a:ext>
            </a:extLst>
          </p:cNvPr>
          <p:cNvSpPr>
            <a:spLocks noGrp="1"/>
          </p:cNvSpPr>
          <p:nvPr>
            <p:ph type="sldNum" sz="quarter" idx="10"/>
          </p:nvPr>
        </p:nvSpPr>
        <p:spPr/>
        <p:txBody>
          <a:bodyPr/>
          <a:lstStyle/>
          <a:p>
            <a:fld id="{C2832ACA-4727-4D4C-ACEE-24DD06899962}" type="slidenum">
              <a:rPr lang="en-US" smtClean="0"/>
              <a:pPr/>
              <a:t>‹#›</a:t>
            </a:fld>
            <a:r>
              <a:rPr lang="en-US" dirty="0"/>
              <a:t> |</a:t>
            </a:r>
          </a:p>
        </p:txBody>
      </p:sp>
      <p:sp>
        <p:nvSpPr>
          <p:cNvPr id="6" name="Text Placeholder 7">
            <a:extLst>
              <a:ext uri="{FF2B5EF4-FFF2-40B4-BE49-F238E27FC236}">
                <a16:creationId xmlns:a16="http://schemas.microsoft.com/office/drawing/2014/main" xmlns="" id="{3E8FBCBA-3E26-20AC-6CBD-9EC752F9B5B1}"/>
              </a:ext>
            </a:extLst>
          </p:cNvPr>
          <p:cNvSpPr>
            <a:spLocks noGrp="1"/>
          </p:cNvSpPr>
          <p:nvPr>
            <p:ph type="body" sz="quarter" idx="22" hasCustomPrompt="1"/>
          </p:nvPr>
        </p:nvSpPr>
        <p:spPr>
          <a:xfrm>
            <a:off x="2730121" y="1530687"/>
            <a:ext cx="3693539" cy="808653"/>
          </a:xfrm>
          <a:prstGeom prst="rect">
            <a:avLst/>
          </a:prstGeom>
        </p:spPr>
        <p:txBody>
          <a:bodyPr lIns="0" tIns="0" rIns="0" bIns="0">
            <a:normAutofit/>
          </a:bodyPr>
          <a:lstStyle>
            <a:lvl1pPr marL="0" indent="0">
              <a:lnSpc>
                <a:spcPct val="100000"/>
              </a:lnSpc>
              <a:spcBef>
                <a:spcPts val="0"/>
              </a:spcBef>
              <a:spcAft>
                <a:spcPts val="0"/>
              </a:spcAft>
              <a:tabLst/>
              <a:defRPr sz="2400"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7" name="Text Placeholder 7">
            <a:extLst>
              <a:ext uri="{FF2B5EF4-FFF2-40B4-BE49-F238E27FC236}">
                <a16:creationId xmlns:a16="http://schemas.microsoft.com/office/drawing/2014/main" xmlns="" id="{5A0DB640-8F7F-56D9-0AD5-7490003794FB}"/>
              </a:ext>
            </a:extLst>
          </p:cNvPr>
          <p:cNvSpPr>
            <a:spLocks noGrp="1"/>
          </p:cNvSpPr>
          <p:nvPr>
            <p:ph type="body" sz="quarter" idx="25" hasCustomPrompt="1"/>
          </p:nvPr>
        </p:nvSpPr>
        <p:spPr>
          <a:xfrm>
            <a:off x="1561149" y="1417887"/>
            <a:ext cx="1052512" cy="811521"/>
          </a:xfrm>
          <a:prstGeom prst="rect">
            <a:avLst/>
          </a:prstGeom>
        </p:spPr>
        <p:txBody>
          <a:bodyPr lIns="0" tIns="0" rIns="0" bIns="0">
            <a:noAutofit/>
          </a:bodyPr>
          <a:lstStyle>
            <a:lvl1pPr marL="0" indent="0" algn="l">
              <a:lnSpc>
                <a:spcPct val="100000"/>
              </a:lnSpc>
              <a:spcBef>
                <a:spcPts val="0"/>
              </a:spcBef>
              <a:spcAft>
                <a:spcPts val="0"/>
              </a:spcAft>
              <a:tabLst/>
              <a:defRPr sz="4500" b="0" i="0">
                <a:solidFill>
                  <a:schemeClr val="accent1"/>
                </a:solidFill>
                <a:latin typeface="Teva Sans Light" panose="020B0604030202020203" pitchFamily="34" charset="77"/>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8" name="Text Placeholder 7">
            <a:extLst>
              <a:ext uri="{FF2B5EF4-FFF2-40B4-BE49-F238E27FC236}">
                <a16:creationId xmlns:a16="http://schemas.microsoft.com/office/drawing/2014/main" xmlns="" id="{E3C6E157-5CE4-E140-E376-D5C1870FD6B8}"/>
              </a:ext>
            </a:extLst>
          </p:cNvPr>
          <p:cNvSpPr>
            <a:spLocks noGrp="1"/>
          </p:cNvSpPr>
          <p:nvPr>
            <p:ph type="body" sz="quarter" idx="26" hasCustomPrompt="1"/>
          </p:nvPr>
        </p:nvSpPr>
        <p:spPr>
          <a:xfrm>
            <a:off x="2730121" y="2490240"/>
            <a:ext cx="3693539" cy="808653"/>
          </a:xfrm>
          <a:prstGeom prst="rect">
            <a:avLst/>
          </a:prstGeom>
        </p:spPr>
        <p:txBody>
          <a:bodyPr lIns="0" tIns="0" rIns="0" bIns="0">
            <a:normAutofit/>
          </a:bodyPr>
          <a:lstStyle>
            <a:lvl1pPr marL="0" indent="0">
              <a:lnSpc>
                <a:spcPct val="100000"/>
              </a:lnSpc>
              <a:spcBef>
                <a:spcPts val="0"/>
              </a:spcBef>
              <a:spcAft>
                <a:spcPts val="0"/>
              </a:spcAft>
              <a:tabLst/>
              <a:defRPr sz="2400"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9" name="Text Placeholder 7">
            <a:extLst>
              <a:ext uri="{FF2B5EF4-FFF2-40B4-BE49-F238E27FC236}">
                <a16:creationId xmlns:a16="http://schemas.microsoft.com/office/drawing/2014/main" xmlns="" id="{33E810CA-4EDA-33FC-C632-4EB0A1E5384B}"/>
              </a:ext>
            </a:extLst>
          </p:cNvPr>
          <p:cNvSpPr>
            <a:spLocks noGrp="1"/>
          </p:cNvSpPr>
          <p:nvPr>
            <p:ph type="body" sz="quarter" idx="27" hasCustomPrompt="1"/>
          </p:nvPr>
        </p:nvSpPr>
        <p:spPr>
          <a:xfrm>
            <a:off x="1561149" y="2377440"/>
            <a:ext cx="1052512" cy="811521"/>
          </a:xfrm>
          <a:prstGeom prst="rect">
            <a:avLst/>
          </a:prstGeom>
        </p:spPr>
        <p:txBody>
          <a:bodyPr lIns="0" tIns="0" rIns="0" bIns="0">
            <a:noAutofit/>
          </a:bodyPr>
          <a:lstStyle>
            <a:lvl1pPr marL="0" indent="0" algn="l">
              <a:lnSpc>
                <a:spcPct val="100000"/>
              </a:lnSpc>
              <a:spcBef>
                <a:spcPts val="0"/>
              </a:spcBef>
              <a:spcAft>
                <a:spcPts val="0"/>
              </a:spcAft>
              <a:tabLst/>
              <a:defRPr sz="4500" b="0" i="0">
                <a:solidFill>
                  <a:schemeClr val="tx2"/>
                </a:solidFill>
                <a:latin typeface="Teva Sans Light" panose="020B0604030202020203" pitchFamily="34" charset="77"/>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10" name="Text Placeholder 7">
            <a:extLst>
              <a:ext uri="{FF2B5EF4-FFF2-40B4-BE49-F238E27FC236}">
                <a16:creationId xmlns:a16="http://schemas.microsoft.com/office/drawing/2014/main" xmlns="" id="{13B665CF-97B4-D250-A2FB-B54F3025B1E3}"/>
              </a:ext>
            </a:extLst>
          </p:cNvPr>
          <p:cNvSpPr>
            <a:spLocks noGrp="1"/>
          </p:cNvSpPr>
          <p:nvPr>
            <p:ph type="body" sz="quarter" idx="28" hasCustomPrompt="1"/>
          </p:nvPr>
        </p:nvSpPr>
        <p:spPr>
          <a:xfrm>
            <a:off x="2730121" y="3426933"/>
            <a:ext cx="3693539" cy="808653"/>
          </a:xfrm>
          <a:prstGeom prst="rect">
            <a:avLst/>
          </a:prstGeom>
        </p:spPr>
        <p:txBody>
          <a:bodyPr lIns="0" tIns="0" rIns="0" bIns="0">
            <a:normAutofit/>
          </a:bodyPr>
          <a:lstStyle>
            <a:lvl1pPr marL="0" indent="0">
              <a:lnSpc>
                <a:spcPct val="100000"/>
              </a:lnSpc>
              <a:spcBef>
                <a:spcPts val="0"/>
              </a:spcBef>
              <a:spcAft>
                <a:spcPts val="0"/>
              </a:spcAft>
              <a:tabLst/>
              <a:defRPr sz="2400"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11" name="Text Placeholder 7">
            <a:extLst>
              <a:ext uri="{FF2B5EF4-FFF2-40B4-BE49-F238E27FC236}">
                <a16:creationId xmlns:a16="http://schemas.microsoft.com/office/drawing/2014/main" xmlns="" id="{7E666DDE-8D44-D105-8D8C-A36A20277337}"/>
              </a:ext>
            </a:extLst>
          </p:cNvPr>
          <p:cNvSpPr>
            <a:spLocks noGrp="1"/>
          </p:cNvSpPr>
          <p:nvPr>
            <p:ph type="body" sz="quarter" idx="29" hasCustomPrompt="1"/>
          </p:nvPr>
        </p:nvSpPr>
        <p:spPr>
          <a:xfrm>
            <a:off x="1561149" y="3314133"/>
            <a:ext cx="1052512" cy="811521"/>
          </a:xfrm>
          <a:prstGeom prst="rect">
            <a:avLst/>
          </a:prstGeom>
        </p:spPr>
        <p:txBody>
          <a:bodyPr lIns="0" tIns="0" rIns="0" bIns="0">
            <a:noAutofit/>
          </a:bodyPr>
          <a:lstStyle>
            <a:lvl1pPr marL="0" indent="0" algn="l">
              <a:lnSpc>
                <a:spcPct val="100000"/>
              </a:lnSpc>
              <a:spcBef>
                <a:spcPts val="0"/>
              </a:spcBef>
              <a:spcAft>
                <a:spcPts val="0"/>
              </a:spcAft>
              <a:tabLst/>
              <a:defRPr sz="4500" b="0" i="0">
                <a:solidFill>
                  <a:schemeClr val="accent3"/>
                </a:solidFill>
                <a:latin typeface="Teva Sans Light" panose="020B0604030202020203" pitchFamily="34" charset="77"/>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12" name="Text Placeholder 7">
            <a:extLst>
              <a:ext uri="{FF2B5EF4-FFF2-40B4-BE49-F238E27FC236}">
                <a16:creationId xmlns:a16="http://schemas.microsoft.com/office/drawing/2014/main" xmlns="" id="{E2B77627-77B4-4DFA-E475-D1A289B61CB6}"/>
              </a:ext>
            </a:extLst>
          </p:cNvPr>
          <p:cNvSpPr>
            <a:spLocks noGrp="1"/>
          </p:cNvSpPr>
          <p:nvPr>
            <p:ph type="body" sz="quarter" idx="30" hasCustomPrompt="1"/>
          </p:nvPr>
        </p:nvSpPr>
        <p:spPr>
          <a:xfrm>
            <a:off x="2730121" y="4386486"/>
            <a:ext cx="3693539" cy="808653"/>
          </a:xfrm>
          <a:prstGeom prst="rect">
            <a:avLst/>
          </a:prstGeom>
        </p:spPr>
        <p:txBody>
          <a:bodyPr lIns="0" tIns="0" rIns="0" bIns="0">
            <a:normAutofit/>
          </a:bodyPr>
          <a:lstStyle>
            <a:lvl1pPr marL="0" indent="0">
              <a:lnSpc>
                <a:spcPct val="100000"/>
              </a:lnSpc>
              <a:spcBef>
                <a:spcPts val="0"/>
              </a:spcBef>
              <a:spcAft>
                <a:spcPts val="0"/>
              </a:spcAft>
              <a:tabLst/>
              <a:defRPr sz="2400"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13" name="Text Placeholder 7">
            <a:extLst>
              <a:ext uri="{FF2B5EF4-FFF2-40B4-BE49-F238E27FC236}">
                <a16:creationId xmlns:a16="http://schemas.microsoft.com/office/drawing/2014/main" xmlns="" id="{1AAECF0F-ACED-D260-27D3-66755CA16421}"/>
              </a:ext>
            </a:extLst>
          </p:cNvPr>
          <p:cNvSpPr>
            <a:spLocks noGrp="1"/>
          </p:cNvSpPr>
          <p:nvPr>
            <p:ph type="body" sz="quarter" idx="31" hasCustomPrompt="1"/>
          </p:nvPr>
        </p:nvSpPr>
        <p:spPr>
          <a:xfrm>
            <a:off x="1561149" y="4273686"/>
            <a:ext cx="1052512" cy="811521"/>
          </a:xfrm>
          <a:prstGeom prst="rect">
            <a:avLst/>
          </a:prstGeom>
        </p:spPr>
        <p:txBody>
          <a:bodyPr lIns="0" tIns="0" rIns="0" bIns="0">
            <a:noAutofit/>
          </a:bodyPr>
          <a:lstStyle>
            <a:lvl1pPr marL="0" indent="0" algn="l">
              <a:lnSpc>
                <a:spcPct val="100000"/>
              </a:lnSpc>
              <a:spcBef>
                <a:spcPts val="0"/>
              </a:spcBef>
              <a:spcAft>
                <a:spcPts val="0"/>
              </a:spcAft>
              <a:tabLst/>
              <a:defRPr sz="4500" b="0" i="0">
                <a:solidFill>
                  <a:schemeClr val="accent2"/>
                </a:solidFill>
                <a:latin typeface="Teva Sans Light" panose="020B0604030202020203" pitchFamily="34" charset="77"/>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14" name="Text Placeholder 7">
            <a:extLst>
              <a:ext uri="{FF2B5EF4-FFF2-40B4-BE49-F238E27FC236}">
                <a16:creationId xmlns:a16="http://schemas.microsoft.com/office/drawing/2014/main" xmlns="" id="{68C3440E-CBC7-81A2-85E4-35794B78716B}"/>
              </a:ext>
            </a:extLst>
          </p:cNvPr>
          <p:cNvSpPr>
            <a:spLocks noGrp="1"/>
          </p:cNvSpPr>
          <p:nvPr>
            <p:ph type="body" sz="quarter" idx="32" hasCustomPrompt="1"/>
          </p:nvPr>
        </p:nvSpPr>
        <p:spPr>
          <a:xfrm>
            <a:off x="2730121" y="5381505"/>
            <a:ext cx="3693539" cy="808653"/>
          </a:xfrm>
          <a:prstGeom prst="rect">
            <a:avLst/>
          </a:prstGeom>
        </p:spPr>
        <p:txBody>
          <a:bodyPr lIns="0" tIns="0" rIns="0" bIns="0">
            <a:normAutofit/>
          </a:bodyPr>
          <a:lstStyle>
            <a:lvl1pPr marL="0" indent="0">
              <a:lnSpc>
                <a:spcPct val="100000"/>
              </a:lnSpc>
              <a:spcBef>
                <a:spcPts val="0"/>
              </a:spcBef>
              <a:spcAft>
                <a:spcPts val="0"/>
              </a:spcAft>
              <a:tabLst/>
              <a:defRPr sz="2400" b="0">
                <a:solidFill>
                  <a:schemeClr val="tx2"/>
                </a:solidFill>
                <a:latin typeface="+mj-lt"/>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Click to add text</a:t>
            </a:r>
          </a:p>
        </p:txBody>
      </p:sp>
      <p:sp>
        <p:nvSpPr>
          <p:cNvPr id="15" name="Text Placeholder 7">
            <a:extLst>
              <a:ext uri="{FF2B5EF4-FFF2-40B4-BE49-F238E27FC236}">
                <a16:creationId xmlns:a16="http://schemas.microsoft.com/office/drawing/2014/main" xmlns="" id="{8C019665-B64D-9573-CC45-F4F2F6A34600}"/>
              </a:ext>
            </a:extLst>
          </p:cNvPr>
          <p:cNvSpPr>
            <a:spLocks noGrp="1"/>
          </p:cNvSpPr>
          <p:nvPr>
            <p:ph type="body" sz="quarter" idx="33" hasCustomPrompt="1"/>
          </p:nvPr>
        </p:nvSpPr>
        <p:spPr>
          <a:xfrm>
            <a:off x="1561149" y="5268705"/>
            <a:ext cx="1052512" cy="811521"/>
          </a:xfrm>
          <a:prstGeom prst="rect">
            <a:avLst/>
          </a:prstGeom>
        </p:spPr>
        <p:txBody>
          <a:bodyPr lIns="0" tIns="0" rIns="0" bIns="0">
            <a:noAutofit/>
          </a:bodyPr>
          <a:lstStyle>
            <a:lvl1pPr marL="0" indent="0" algn="l">
              <a:lnSpc>
                <a:spcPct val="100000"/>
              </a:lnSpc>
              <a:spcBef>
                <a:spcPts val="0"/>
              </a:spcBef>
              <a:spcAft>
                <a:spcPts val="0"/>
              </a:spcAft>
              <a:tabLst/>
              <a:defRPr sz="4500" b="0" i="0">
                <a:solidFill>
                  <a:schemeClr val="accent4"/>
                </a:solidFill>
                <a:latin typeface="Teva Sans Light" panose="020B0604030202020203" pitchFamily="34" charset="77"/>
              </a:defRPr>
            </a:lvl1pPr>
            <a:lvl2pPr marL="0" indent="0">
              <a:lnSpc>
                <a:spcPct val="100000"/>
              </a:lnSpc>
              <a:spcBef>
                <a:spcPts val="2400"/>
              </a:spcBef>
              <a:spcAft>
                <a:spcPts val="2400"/>
              </a:spcAft>
              <a:buNone/>
              <a:tabLst/>
              <a:defRPr sz="2400">
                <a:solidFill>
                  <a:schemeClr val="accent3"/>
                </a:solidFill>
              </a:defRPr>
            </a:lvl2pPr>
            <a:lvl3pPr marL="0" indent="0">
              <a:lnSpc>
                <a:spcPct val="100000"/>
              </a:lnSpc>
              <a:spcBef>
                <a:spcPts val="2400"/>
              </a:spcBef>
              <a:spcAft>
                <a:spcPts val="2400"/>
              </a:spcAft>
              <a:buNone/>
              <a:tabLst/>
              <a:defRPr>
                <a:solidFill>
                  <a:schemeClr val="accent4"/>
                </a:solidFill>
              </a:defRPr>
            </a:lvl3pPr>
            <a:lvl4pPr marL="7938" indent="0">
              <a:tabLst/>
              <a:defRPr/>
            </a:lvl4pPr>
            <a:lvl5pPr marL="7938" indent="0">
              <a:tabLst/>
              <a:defRPr/>
            </a:lvl5pPr>
          </a:lstStyle>
          <a:p>
            <a:pPr lvl="0"/>
            <a:r>
              <a:rPr lang="en-GB" dirty="0"/>
              <a:t>00</a:t>
            </a:r>
          </a:p>
        </p:txBody>
      </p:sp>
      <p:sp>
        <p:nvSpPr>
          <p:cNvPr id="27" name="Text Placeholder 5">
            <a:extLst>
              <a:ext uri="{FF2B5EF4-FFF2-40B4-BE49-F238E27FC236}">
                <a16:creationId xmlns:a16="http://schemas.microsoft.com/office/drawing/2014/main" xmlns="" id="{C34B9D28-B3B2-BD97-DFC2-D983E428D8EF}"/>
              </a:ext>
            </a:extLst>
          </p:cNvPr>
          <p:cNvSpPr>
            <a:spLocks noGrp="1"/>
          </p:cNvSpPr>
          <p:nvPr>
            <p:ph type="body" sz="quarter" idx="13" hasCustomPrompt="1"/>
          </p:nvPr>
        </p:nvSpPr>
        <p:spPr>
          <a:xfrm>
            <a:off x="925379" y="6411908"/>
            <a:ext cx="9616241" cy="365125"/>
          </a:xfrm>
        </p:spPr>
        <p:txBody>
          <a:bodyPr anchor="ctr">
            <a:normAutofit/>
          </a:bodyPr>
          <a:lstStyle>
            <a:lvl1pPr>
              <a:defRPr sz="1100" spc="0" baseline="0"/>
            </a:lvl1pPr>
            <a:lvl2pPr marL="0" indent="0">
              <a:buNone/>
              <a:defRPr sz="1200"/>
            </a:lvl2pPr>
            <a:lvl3pPr>
              <a:defRPr sz="1200"/>
            </a:lvl3pPr>
            <a:lvl4pPr>
              <a:defRPr sz="1200"/>
            </a:lvl4pPr>
            <a:lvl5pPr>
              <a:defRPr sz="1200"/>
            </a:lvl5pPr>
          </a:lstStyle>
          <a:p>
            <a:pPr lvl="0"/>
            <a:r>
              <a:rPr lang="en-US" dirty="0"/>
              <a:t>CLICK TO ADD CLASSIFICATION IF NEEDED</a:t>
            </a:r>
          </a:p>
        </p:txBody>
      </p:sp>
      <p:pic>
        <p:nvPicPr>
          <p:cNvPr id="28" name="Graphic 27">
            <a:extLst>
              <a:ext uri="{FF2B5EF4-FFF2-40B4-BE49-F238E27FC236}">
                <a16:creationId xmlns:a16="http://schemas.microsoft.com/office/drawing/2014/main" xmlns="" id="{FF438AAF-88A8-D6FD-8E1A-8BF8C81FF0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52419" y="6429375"/>
            <a:ext cx="716939" cy="250802"/>
          </a:xfrm>
          <a:prstGeom prst="rect">
            <a:avLst/>
          </a:prstGeom>
        </p:spPr>
      </p:pic>
      <p:sp>
        <p:nvSpPr>
          <p:cNvPr id="16" name="Text Placeholder 15">
            <a:extLst>
              <a:ext uri="{FF2B5EF4-FFF2-40B4-BE49-F238E27FC236}">
                <a16:creationId xmlns:a16="http://schemas.microsoft.com/office/drawing/2014/main" xmlns="" id="{1E33053C-D271-8D16-5009-E81B623FE4EB}"/>
              </a:ext>
            </a:extLst>
          </p:cNvPr>
          <p:cNvSpPr>
            <a:spLocks noGrp="1"/>
          </p:cNvSpPr>
          <p:nvPr>
            <p:ph type="body" sz="quarter" idx="34"/>
          </p:nvPr>
        </p:nvSpPr>
        <p:spPr>
          <a:xfrm>
            <a:off x="7383650" y="1646210"/>
            <a:ext cx="4168538" cy="4168538"/>
          </a:xfrm>
          <a:custGeom>
            <a:avLst/>
            <a:gdLst>
              <a:gd name="connsiteX0" fmla="*/ 2084269 w 4168538"/>
              <a:gd name="connsiteY0" fmla="*/ 0 h 4168538"/>
              <a:gd name="connsiteX1" fmla="*/ 4168538 w 4168538"/>
              <a:gd name="connsiteY1" fmla="*/ 2084269 h 4168538"/>
              <a:gd name="connsiteX2" fmla="*/ 2084269 w 4168538"/>
              <a:gd name="connsiteY2" fmla="*/ 4168538 h 4168538"/>
              <a:gd name="connsiteX3" fmla="*/ 0 w 4168538"/>
              <a:gd name="connsiteY3" fmla="*/ 2084269 h 4168538"/>
              <a:gd name="connsiteX4" fmla="*/ 2084269 w 4168538"/>
              <a:gd name="connsiteY4" fmla="*/ 0 h 4168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38" h="4168538">
                <a:moveTo>
                  <a:pt x="2084269" y="0"/>
                </a:moveTo>
                <a:cubicBezTo>
                  <a:pt x="3235379" y="0"/>
                  <a:pt x="4168538" y="933159"/>
                  <a:pt x="4168538" y="2084269"/>
                </a:cubicBezTo>
                <a:cubicBezTo>
                  <a:pt x="4168538" y="3235379"/>
                  <a:pt x="3235379" y="4168538"/>
                  <a:pt x="2084269" y="4168538"/>
                </a:cubicBezTo>
                <a:cubicBezTo>
                  <a:pt x="933159" y="4168538"/>
                  <a:pt x="0" y="3235379"/>
                  <a:pt x="0" y="2084269"/>
                </a:cubicBezTo>
                <a:cubicBezTo>
                  <a:pt x="0" y="933159"/>
                  <a:pt x="933159" y="0"/>
                  <a:pt x="2084269" y="0"/>
                </a:cubicBezTo>
                <a:close/>
              </a:path>
            </a:pathLst>
          </a:custGeom>
          <a:solidFill>
            <a:schemeClr val="accent4"/>
          </a:solidFill>
        </p:spPr>
        <p:txBody>
          <a:bodyPr wrap="square">
            <a:noAutofit/>
          </a:bodyPr>
          <a:lstStyle>
            <a:lvl1pPr>
              <a:defRPr>
                <a:no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xmlns="" id="{027F5E0A-A0B6-7012-DCA7-D8FACC2648E8}"/>
              </a:ext>
            </a:extLst>
          </p:cNvPr>
          <p:cNvSpPr>
            <a:spLocks noGrp="1"/>
          </p:cNvSpPr>
          <p:nvPr>
            <p:ph type="pic" sz="quarter" idx="17" hasCustomPrompt="1"/>
          </p:nvPr>
        </p:nvSpPr>
        <p:spPr>
          <a:xfrm>
            <a:off x="6961809" y="1319514"/>
            <a:ext cx="4168538" cy="4168538"/>
          </a:xfrm>
          <a:custGeom>
            <a:avLst/>
            <a:gdLst>
              <a:gd name="connsiteX0" fmla="*/ 2084269 w 4168538"/>
              <a:gd name="connsiteY0" fmla="*/ 0 h 4168538"/>
              <a:gd name="connsiteX1" fmla="*/ 4168538 w 4168538"/>
              <a:gd name="connsiteY1" fmla="*/ 2084269 h 4168538"/>
              <a:gd name="connsiteX2" fmla="*/ 2084269 w 4168538"/>
              <a:gd name="connsiteY2" fmla="*/ 4168538 h 4168538"/>
              <a:gd name="connsiteX3" fmla="*/ 0 w 4168538"/>
              <a:gd name="connsiteY3" fmla="*/ 2084269 h 4168538"/>
              <a:gd name="connsiteX4" fmla="*/ 2084269 w 4168538"/>
              <a:gd name="connsiteY4" fmla="*/ 0 h 4168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38" h="4168538">
                <a:moveTo>
                  <a:pt x="2084269" y="0"/>
                </a:moveTo>
                <a:cubicBezTo>
                  <a:pt x="3235379" y="0"/>
                  <a:pt x="4168538" y="933159"/>
                  <a:pt x="4168538" y="2084269"/>
                </a:cubicBezTo>
                <a:cubicBezTo>
                  <a:pt x="4168538" y="3235379"/>
                  <a:pt x="3235379" y="4168538"/>
                  <a:pt x="2084269" y="4168538"/>
                </a:cubicBezTo>
                <a:cubicBezTo>
                  <a:pt x="933159" y="4168538"/>
                  <a:pt x="0" y="3235379"/>
                  <a:pt x="0" y="2084269"/>
                </a:cubicBezTo>
                <a:cubicBezTo>
                  <a:pt x="0" y="933159"/>
                  <a:pt x="933159" y="0"/>
                  <a:pt x="2084269" y="0"/>
                </a:cubicBezTo>
                <a:close/>
              </a:path>
            </a:pathLst>
          </a:custGeom>
          <a:blipFill>
            <a:blip r:embed="rId4" cstate="print">
              <a:extLst>
                <a:ext uri="{28A0092B-C50C-407E-A947-70E740481C1C}">
                  <a14:useLocalDpi xmlns:a14="http://schemas.microsoft.com/office/drawing/2010/main"/>
                </a:ext>
              </a:extLst>
            </a:blip>
            <a:srcRect/>
            <a:stretch>
              <a:fillRect/>
            </a:stretch>
          </a:blipFill>
        </p:spPr>
        <p:txBody>
          <a:bodyPr wrap="square" bIns="1080000" anchor="ctr">
            <a:noAutofit/>
          </a:bodyPr>
          <a:lstStyle>
            <a:lvl1pPr algn="ctr">
              <a:defRPr>
                <a:solidFill>
                  <a:schemeClr val="bg1"/>
                </a:solidFill>
                <a:effectLst>
                  <a:outerShdw blurRad="50800" dist="38100" dir="2700000" algn="tl" rotWithShape="0">
                    <a:prstClr val="black">
                      <a:alpha val="40000"/>
                    </a:prstClr>
                  </a:outerShdw>
                </a:effectLst>
              </a:defRPr>
            </a:lvl1pPr>
          </a:lstStyle>
          <a:p>
            <a:r>
              <a:rPr lang="de-DE" dirty="0"/>
              <a:t>Click to change image</a:t>
            </a:r>
            <a:endParaRPr lang="en-GB" dirty="0"/>
          </a:p>
        </p:txBody>
      </p:sp>
    </p:spTree>
    <p:extLst>
      <p:ext uri="{BB962C8B-B14F-4D97-AF65-F5344CB8AC3E}">
        <p14:creationId xmlns:p14="http://schemas.microsoft.com/office/powerpoint/2010/main" val="15010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ivider slid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xmlns="" id="{2E8BA73C-65CF-4D43-813A-92E20F6AD81D}"/>
              </a:ext>
            </a:extLst>
          </p:cNvPr>
          <p:cNvSpPr>
            <a:spLocks noGrp="1"/>
          </p:cNvSpPr>
          <p:nvPr>
            <p:ph type="body" sz="quarter" idx="25" hasCustomPrompt="1"/>
          </p:nvPr>
        </p:nvSpPr>
        <p:spPr>
          <a:xfrm>
            <a:off x="874713" y="4449771"/>
            <a:ext cx="6519477" cy="431296"/>
          </a:xfrm>
          <a:prstGeom prst="rect">
            <a:avLst/>
          </a:prstGeom>
        </p:spPr>
        <p:txBody>
          <a:bodyPr/>
          <a:lstStyle>
            <a:lvl1pPr marL="0" indent="0">
              <a:lnSpc>
                <a:spcPct val="100000"/>
              </a:lnSpc>
              <a:spcBef>
                <a:spcPts val="1400"/>
              </a:spcBef>
              <a:spcAft>
                <a:spcPts val="1400"/>
              </a:spcAft>
              <a:tabLst/>
              <a:defRPr sz="2400" b="0">
                <a:solidFill>
                  <a:schemeClr val="bg1"/>
                </a:solidFill>
                <a:latin typeface="+mn-lt"/>
              </a:defRPr>
            </a:lvl1pPr>
            <a:lvl2pPr marL="0" indent="0">
              <a:lnSpc>
                <a:spcPct val="100000"/>
              </a:lnSpc>
              <a:spcBef>
                <a:spcPts val="600"/>
              </a:spcBef>
              <a:spcAft>
                <a:spcPts val="600"/>
              </a:spcAft>
              <a:buNone/>
              <a:tabLst/>
              <a:defRPr sz="1800">
                <a:solidFill>
                  <a:schemeClr val="accent3"/>
                </a:solidFill>
              </a:defRPr>
            </a:lvl2pPr>
            <a:lvl3pPr marL="0" indent="0">
              <a:lnSpc>
                <a:spcPct val="100000"/>
              </a:lnSpc>
              <a:spcBef>
                <a:spcPts val="600"/>
              </a:spcBef>
              <a:spcAft>
                <a:spcPts val="600"/>
              </a:spcAft>
              <a:buNone/>
              <a:tabLst/>
              <a:defRPr sz="1400">
                <a:solidFill>
                  <a:schemeClr val="accent4"/>
                </a:solidFill>
              </a:defRPr>
            </a:lvl3pPr>
            <a:lvl4pPr marL="7938" indent="0">
              <a:tabLst/>
              <a:defRPr/>
            </a:lvl4pPr>
            <a:lvl5pPr marL="7938" indent="0">
              <a:tabLst/>
              <a:defRPr/>
            </a:lvl5pPr>
          </a:lstStyle>
          <a:p>
            <a:pPr lvl="0"/>
            <a:r>
              <a:rPr lang="en-GB" dirty="0"/>
              <a:t>Click to add sub-title</a:t>
            </a:r>
          </a:p>
        </p:txBody>
      </p:sp>
      <p:pic>
        <p:nvPicPr>
          <p:cNvPr id="3" name="Graphic 2">
            <a:extLst>
              <a:ext uri="{FF2B5EF4-FFF2-40B4-BE49-F238E27FC236}">
                <a16:creationId xmlns:a16="http://schemas.microsoft.com/office/drawing/2014/main" xmlns="" id="{8AF57948-ED25-6A2E-F9AB-11473D9CB43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0" y="606270"/>
            <a:ext cx="2028180" cy="870924"/>
          </a:xfrm>
          <a:prstGeom prst="rect">
            <a:avLst/>
          </a:prstGeom>
        </p:spPr>
      </p:pic>
      <p:sp>
        <p:nvSpPr>
          <p:cNvPr id="5" name="Title 1">
            <a:extLst>
              <a:ext uri="{FF2B5EF4-FFF2-40B4-BE49-F238E27FC236}">
                <a16:creationId xmlns:a16="http://schemas.microsoft.com/office/drawing/2014/main" xmlns="" id="{1BAA1ABA-34F0-A323-7CA7-E3EF96EB365E}"/>
              </a:ext>
            </a:extLst>
          </p:cNvPr>
          <p:cNvSpPr>
            <a:spLocks noGrp="1"/>
          </p:cNvSpPr>
          <p:nvPr>
            <p:ph type="ctrTitle" hasCustomPrompt="1"/>
          </p:nvPr>
        </p:nvSpPr>
        <p:spPr>
          <a:xfrm>
            <a:off x="874713" y="1656080"/>
            <a:ext cx="5270131" cy="2574276"/>
          </a:xfrm>
          <a:prstGeom prst="rect">
            <a:avLst/>
          </a:prstGeom>
        </p:spPr>
        <p:txBody>
          <a:bodyPr lIns="0" tIns="0" rIns="0" bIns="0" anchor="b" anchorCtr="0">
            <a:normAutofit/>
          </a:bodyPr>
          <a:lstStyle>
            <a:lvl1pPr algn="l" rtl="0">
              <a:defRPr sz="500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2966024729"/>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FFC0DFC-E517-7943-3755-14D829478839}"/>
              </a:ext>
            </a:extLst>
          </p:cNvPr>
          <p:cNvSpPr/>
          <p:nvPr userDrawn="1"/>
        </p:nvSpPr>
        <p:spPr>
          <a:xfrm>
            <a:off x="-2" y="6237287"/>
            <a:ext cx="12192001" cy="620713"/>
          </a:xfrm>
          <a:prstGeom prst="rect">
            <a:avLst/>
          </a:prstGeom>
          <a:gradFill>
            <a:gsLst>
              <a:gs pos="0">
                <a:schemeClr val="bg1">
                  <a:lumMod val="0"/>
                  <a:lumOff val="100000"/>
                  <a:alpha val="50000"/>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raphic 7">
            <a:extLst>
              <a:ext uri="{FF2B5EF4-FFF2-40B4-BE49-F238E27FC236}">
                <a16:creationId xmlns:a16="http://schemas.microsoft.com/office/drawing/2014/main" xmlns="" id="{3069654F-CD89-11B5-451B-11A0B88F0525}"/>
              </a:ext>
            </a:extLst>
          </p:cNvPr>
          <p:cNvPicPr>
            <a:picLocks noChangeAspect="1"/>
          </p:cNvPicPr>
          <p:nvPr userDrawn="1"/>
        </p:nvPicPr>
        <p:blipFill>
          <a:blip r:embed="rId56" cstate="print">
            <a:extLst>
              <a:ext uri="{28A0092B-C50C-407E-A947-70E740481C1C}">
                <a14:useLocalDpi xmlns:a14="http://schemas.microsoft.com/office/drawing/2010/main"/>
              </a:ext>
              <a:ext uri="{96DAC541-7B7A-43D3-8B79-37D633B846F1}">
                <asvg:svgBlip xmlns:asvg="http://schemas.microsoft.com/office/drawing/2016/SVG/main" xmlns="" r:embed="rId57"/>
              </a:ext>
            </a:extLst>
          </a:blip>
          <a:stretch>
            <a:fillRect/>
          </a:stretch>
        </p:blipFill>
        <p:spPr>
          <a:xfrm>
            <a:off x="10852419" y="6429375"/>
            <a:ext cx="716939" cy="250802"/>
          </a:xfrm>
          <a:prstGeom prst="rect">
            <a:avLst/>
          </a:prstGeom>
        </p:spPr>
      </p:pic>
      <p:sp>
        <p:nvSpPr>
          <p:cNvPr id="2" name="Title Placeholder 1">
            <a:extLst>
              <a:ext uri="{FF2B5EF4-FFF2-40B4-BE49-F238E27FC236}">
                <a16:creationId xmlns:a16="http://schemas.microsoft.com/office/drawing/2014/main" xmlns="" id="{02CAC8B6-5EFE-498F-9706-E2FBD6F302C0}"/>
              </a:ext>
            </a:extLst>
          </p:cNvPr>
          <p:cNvSpPr>
            <a:spLocks noGrp="1"/>
          </p:cNvSpPr>
          <p:nvPr>
            <p:ph type="title"/>
          </p:nvPr>
        </p:nvSpPr>
        <p:spPr>
          <a:xfrm>
            <a:off x="623888" y="342900"/>
            <a:ext cx="10945470" cy="1073150"/>
          </a:xfrm>
          <a:prstGeom prst="rect">
            <a:avLst/>
          </a:prstGeom>
        </p:spPr>
        <p:txBody>
          <a:bodyPr vert="horz" lIns="0" tIns="0" rIns="0" bIns="0" rtlCol="0" anchor="t">
            <a:normAutofit/>
          </a:bodyPr>
          <a:lstStyle/>
          <a:p>
            <a:r>
              <a:rPr lang="en-US" dirty="0"/>
              <a:t>Click to add title</a:t>
            </a:r>
          </a:p>
        </p:txBody>
      </p:sp>
      <p:sp>
        <p:nvSpPr>
          <p:cNvPr id="3" name="Text Placeholder 2">
            <a:extLst>
              <a:ext uri="{FF2B5EF4-FFF2-40B4-BE49-F238E27FC236}">
                <a16:creationId xmlns:a16="http://schemas.microsoft.com/office/drawing/2014/main" xmlns="" id="{E07BCA21-7A17-4DFF-8365-0165BBCA3ABD}"/>
              </a:ext>
            </a:extLst>
          </p:cNvPr>
          <p:cNvSpPr>
            <a:spLocks noGrp="1"/>
          </p:cNvSpPr>
          <p:nvPr>
            <p:ph type="body" idx="1"/>
          </p:nvPr>
        </p:nvSpPr>
        <p:spPr>
          <a:xfrm>
            <a:off x="623888" y="1854200"/>
            <a:ext cx="10944225" cy="4322763"/>
          </a:xfrm>
          <a:prstGeom prst="rect">
            <a:avLst/>
          </a:prstGeom>
        </p:spPr>
        <p:txBody>
          <a:bodyPr vert="horz" lIns="0" tIns="0" rIns="0" bIns="0" rtlCol="0">
            <a:normAutofit/>
          </a:bodyPr>
          <a:lstStyle/>
          <a:p>
            <a:pPr lvl="0"/>
            <a:r>
              <a:rPr lang="en-US" dirty="0"/>
              <a:t>Click to add text</a:t>
            </a:r>
          </a:p>
          <a:p>
            <a:pPr lvl="1"/>
            <a:r>
              <a:rPr lang="en-US" dirty="0"/>
              <a:t>Second level, body text</a:t>
            </a:r>
          </a:p>
          <a:p>
            <a:pPr lvl="2"/>
            <a:r>
              <a:rPr lang="en-US" dirty="0"/>
              <a:t>Third level, bullet point</a:t>
            </a:r>
          </a:p>
        </p:txBody>
      </p:sp>
      <p:sp>
        <p:nvSpPr>
          <p:cNvPr id="6" name="Slide Number Placeholder 5">
            <a:extLst>
              <a:ext uri="{FF2B5EF4-FFF2-40B4-BE49-F238E27FC236}">
                <a16:creationId xmlns:a16="http://schemas.microsoft.com/office/drawing/2014/main" xmlns="" id="{A7008AFA-D5BA-7FFF-B755-A0B3DF4EB00F}"/>
              </a:ext>
            </a:extLst>
          </p:cNvPr>
          <p:cNvSpPr>
            <a:spLocks noGrp="1"/>
          </p:cNvSpPr>
          <p:nvPr>
            <p:ph type="sldNum" sz="quarter" idx="4"/>
          </p:nvPr>
        </p:nvSpPr>
        <p:spPr>
          <a:xfrm>
            <a:off x="342900" y="6404475"/>
            <a:ext cx="531813" cy="365125"/>
          </a:xfrm>
          <a:prstGeom prst="rect">
            <a:avLst/>
          </a:prstGeom>
        </p:spPr>
        <p:txBody>
          <a:bodyPr vert="horz" lIns="0" tIns="0" rIns="0" bIns="0" rtlCol="0" anchor="ctr"/>
          <a:lstStyle>
            <a:lvl1pPr algn="r">
              <a:defRPr sz="1200">
                <a:solidFill>
                  <a:srgbClr val="3F3E3E"/>
                </a:solidFill>
              </a:defRPr>
            </a:lvl1pPr>
          </a:lstStyle>
          <a:p>
            <a:fld id="{C2832ACA-4727-4D4C-ACEE-24DD06899962}" type="slidenum">
              <a:rPr lang="en-US" smtClean="0"/>
              <a:pPr/>
              <a:t>‹#›</a:t>
            </a:fld>
            <a:r>
              <a:rPr lang="en-US" dirty="0"/>
              <a:t> |</a:t>
            </a:r>
          </a:p>
        </p:txBody>
      </p:sp>
    </p:spTree>
    <p:extLst>
      <p:ext uri="{BB962C8B-B14F-4D97-AF65-F5344CB8AC3E}">
        <p14:creationId xmlns:p14="http://schemas.microsoft.com/office/powerpoint/2010/main" val="61200977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649" r:id="rId3"/>
    <p:sldLayoutId id="2147483776" r:id="rId4"/>
    <p:sldLayoutId id="2147483736" r:id="rId5"/>
    <p:sldLayoutId id="2147483672" r:id="rId6"/>
    <p:sldLayoutId id="2147483674" r:id="rId7"/>
    <p:sldLayoutId id="2147483777" r:id="rId8"/>
    <p:sldLayoutId id="2147483894" r:id="rId9"/>
    <p:sldLayoutId id="2147483895" r:id="rId10"/>
    <p:sldLayoutId id="2147483896" r:id="rId11"/>
    <p:sldLayoutId id="2147483897" r:id="rId12"/>
    <p:sldLayoutId id="2147483770" r:id="rId13"/>
    <p:sldLayoutId id="2147483898" r:id="rId14"/>
    <p:sldLayoutId id="2147483899" r:id="rId15"/>
    <p:sldLayoutId id="2147483900" r:id="rId16"/>
    <p:sldLayoutId id="2147483901" r:id="rId17"/>
    <p:sldLayoutId id="2147483865" r:id="rId18"/>
    <p:sldLayoutId id="2147483877" r:id="rId19"/>
    <p:sldLayoutId id="2147483671" r:id="rId20"/>
    <p:sldLayoutId id="2147483729" r:id="rId21"/>
    <p:sldLayoutId id="2147483878" r:id="rId22"/>
    <p:sldLayoutId id="2147483879" r:id="rId23"/>
    <p:sldLayoutId id="2147483699" r:id="rId24"/>
    <p:sldLayoutId id="2147483909" r:id="rId25"/>
    <p:sldLayoutId id="2147483910" r:id="rId26"/>
    <p:sldLayoutId id="2147483687" r:id="rId27"/>
    <p:sldLayoutId id="2147483704" r:id="rId28"/>
    <p:sldLayoutId id="2147483780" r:id="rId29"/>
    <p:sldLayoutId id="2147483822" r:id="rId30"/>
    <p:sldLayoutId id="2147483902" r:id="rId31"/>
    <p:sldLayoutId id="2147483903" r:id="rId32"/>
    <p:sldLayoutId id="2147483904" r:id="rId33"/>
    <p:sldLayoutId id="2147483905" r:id="rId34"/>
    <p:sldLayoutId id="2147483864" r:id="rId35"/>
    <p:sldLayoutId id="2147483911" r:id="rId36"/>
    <p:sldLayoutId id="2147483880" r:id="rId37"/>
    <p:sldLayoutId id="2147483778" r:id="rId38"/>
    <p:sldLayoutId id="2147483906" r:id="rId39"/>
    <p:sldLayoutId id="2147483881" r:id="rId40"/>
    <p:sldLayoutId id="2147483882" r:id="rId41"/>
    <p:sldLayoutId id="2147483889" r:id="rId42"/>
    <p:sldLayoutId id="2147483885" r:id="rId43"/>
    <p:sldLayoutId id="2147483907" r:id="rId44"/>
    <p:sldLayoutId id="2147483916" r:id="rId45"/>
    <p:sldLayoutId id="2147483908" r:id="rId46"/>
    <p:sldLayoutId id="2147483912" r:id="rId47"/>
    <p:sldLayoutId id="2147483913" r:id="rId48"/>
    <p:sldLayoutId id="2147483917" r:id="rId49"/>
    <p:sldLayoutId id="2147484051" r:id="rId50"/>
    <p:sldLayoutId id="2147483918" r:id="rId51"/>
    <p:sldLayoutId id="2147483706" r:id="rId52"/>
    <p:sldLayoutId id="2147483890" r:id="rId53"/>
    <p:sldLayoutId id="2147483915" r:id="rId54"/>
  </p:sldLayoutIdLst>
  <p:hf hdr="0" dt="0"/>
  <p:txStyles>
    <p:titleStyle>
      <a:lvl1pPr algn="ctr" defTabSz="914400" rtl="1" eaLnBrk="1" latinLnBrk="0" hangingPunct="1">
        <a:lnSpc>
          <a:spcPct val="90000"/>
        </a:lnSpc>
        <a:spcBef>
          <a:spcPct val="0"/>
        </a:spcBef>
        <a:buNone/>
        <a:defRPr sz="4000" kern="1200">
          <a:gradFill>
            <a:gsLst>
              <a:gs pos="0">
                <a:schemeClr val="tx2"/>
              </a:gs>
              <a:gs pos="100000">
                <a:schemeClr val="accent1"/>
              </a:gs>
            </a:gsLst>
            <a:lin ang="0" scaled="0"/>
          </a:gradFill>
          <a:latin typeface="Teva Sans Light" panose="020B0604030202020203" pitchFamily="34" charset="0"/>
          <a:ea typeface="+mj-ea"/>
          <a:cs typeface="+mj-cs"/>
        </a:defRPr>
      </a:lvl1pPr>
    </p:titleStyle>
    <p:bodyStyle>
      <a:lvl1pPr marL="0" indent="0" algn="l" defTabSz="914400" rtl="0" eaLnBrk="1" latinLnBrk="0" hangingPunct="1">
        <a:lnSpc>
          <a:spcPct val="90000"/>
        </a:lnSpc>
        <a:spcBef>
          <a:spcPts val="600"/>
        </a:spcBef>
        <a:buClr>
          <a:schemeClr val="tx2"/>
        </a:buClr>
        <a:buFont typeface="Arial" panose="020B0604020202020204" pitchFamily="34" charset="0"/>
        <a:buNone/>
        <a:defRPr sz="2000" b="0" kern="1200">
          <a:solidFill>
            <a:schemeClr val="tx1"/>
          </a:solidFill>
          <a:latin typeface="+mn-lt"/>
          <a:ea typeface="+mn-ea"/>
          <a:cs typeface="+mn-cs"/>
        </a:defRPr>
      </a:lvl1pPr>
      <a:lvl2pPr marL="252000" indent="-252000" algn="l" defTabSz="914400" rtl="0" eaLnBrk="1" latinLnBrk="0" hangingPunct="1">
        <a:lnSpc>
          <a:spcPct val="100000"/>
        </a:lnSpc>
        <a:spcBef>
          <a:spcPts val="600"/>
        </a:spcBef>
        <a:buClr>
          <a:schemeClr val="tx2"/>
        </a:buClr>
        <a:buFont typeface="Arial" panose="020B0604020202020204" pitchFamily="34" charset="0"/>
        <a:buChar char="•"/>
        <a:defRPr sz="2000" b="0" kern="1200">
          <a:solidFill>
            <a:schemeClr val="tx1"/>
          </a:solidFill>
          <a:latin typeface="+mn-lt"/>
          <a:ea typeface="+mn-ea"/>
          <a:cs typeface="+mn-cs"/>
        </a:defRPr>
      </a:lvl2pPr>
      <a:lvl3pPr marL="504000" indent="-252000" algn="l" defTabSz="914400" rtl="0" eaLnBrk="1" latinLnBrk="0" hangingPunct="1">
        <a:lnSpc>
          <a:spcPct val="100000"/>
        </a:lnSpc>
        <a:spcBef>
          <a:spcPts val="600"/>
        </a:spcBef>
        <a:buClr>
          <a:schemeClr val="tx2"/>
        </a:buClr>
        <a:buFont typeface="Phoenix Sans" panose="02000504040101040103" pitchFamily="50" charset="0"/>
        <a:buChar char="–"/>
        <a:defRPr sz="2000" b="0" kern="1200">
          <a:solidFill>
            <a:schemeClr val="tx1"/>
          </a:solidFill>
          <a:latin typeface="+mn-lt"/>
          <a:ea typeface="+mn-ea"/>
          <a:cs typeface="+mn-cs"/>
        </a:defRPr>
      </a:lvl3pPr>
      <a:lvl4pPr marL="504000" indent="-252000" algn="l" defTabSz="914400" rtl="0" eaLnBrk="1" latinLnBrk="0" hangingPunct="1">
        <a:lnSpc>
          <a:spcPct val="100000"/>
        </a:lnSpc>
        <a:spcBef>
          <a:spcPts val="600"/>
        </a:spcBef>
        <a:buClr>
          <a:schemeClr val="tx2"/>
        </a:buClr>
        <a:buFont typeface="Phoenix Sans" panose="02000504040101040103" pitchFamily="50" charset="0"/>
        <a:buChar char="–"/>
        <a:defRPr sz="2000" b="0" kern="1200">
          <a:solidFill>
            <a:schemeClr val="tx1"/>
          </a:solidFill>
          <a:latin typeface="+mn-lt"/>
          <a:ea typeface="+mn-ea"/>
          <a:cs typeface="+mn-cs"/>
        </a:defRPr>
      </a:lvl4pPr>
      <a:lvl5pPr marL="504000" indent="-252000" algn="l" defTabSz="914400" rtl="0" eaLnBrk="1" latinLnBrk="0" hangingPunct="1">
        <a:lnSpc>
          <a:spcPct val="100000"/>
        </a:lnSpc>
        <a:spcBef>
          <a:spcPts val="600"/>
        </a:spcBef>
        <a:buClr>
          <a:schemeClr val="tx2"/>
        </a:buClr>
        <a:buFont typeface="Phoenix Sans" panose="02000504040101040103" pitchFamily="50" charset="0"/>
        <a:buChar char="–"/>
        <a:defRPr sz="2000" b="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005893"/>
          </p15:clr>
        </p15:guide>
        <p15:guide id="3" pos="216" userDrawn="1">
          <p15:clr>
            <a:srgbClr val="005893"/>
          </p15:clr>
        </p15:guide>
        <p15:guide id="20" pos="7464" userDrawn="1">
          <p15:clr>
            <a:srgbClr val="005893"/>
          </p15:clr>
        </p15:guide>
        <p15:guide id="21" orient="horz" userDrawn="1">
          <p15:clr>
            <a:srgbClr val="005893"/>
          </p15:clr>
        </p15:guide>
        <p15:guide id="22" orient="horz" pos="4315" userDrawn="1">
          <p15:clr>
            <a:srgbClr val="005893"/>
          </p15:clr>
        </p15:guide>
        <p15:guide id="23" orient="horz" pos="216" userDrawn="1">
          <p15:clr>
            <a:srgbClr val="005893"/>
          </p15:clr>
        </p15:guide>
        <p15:guide id="24" orient="horz" pos="4104" userDrawn="1">
          <p15:clr>
            <a:srgbClr val="005893"/>
          </p15:clr>
        </p15:guide>
        <p15:guide id="25" orient="horz" pos="482" userDrawn="1">
          <p15:clr>
            <a:srgbClr val="F26B43"/>
          </p15:clr>
        </p15:guide>
        <p15:guide id="26" pos="393" userDrawn="1">
          <p15:clr>
            <a:srgbClr val="F26B43"/>
          </p15:clr>
        </p15:guide>
        <p15:guide id="27" pos="7287" userDrawn="1">
          <p15:clr>
            <a:srgbClr val="F26B43"/>
          </p15:clr>
        </p15:guide>
        <p15:guide id="28" pos="55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hyperlink" Target="mailto:uk.safety@tevauk.com" TargetMode="External"/><Relationship Id="rId3" Type="http://schemas.openxmlformats.org/officeDocument/2006/relationships/hyperlink" Target="mailto:info@bbukltd.com" TargetMode="External"/><Relationship Id="rId7" Type="http://schemas.openxmlformats.org/officeDocument/2006/relationships/hyperlink" Target="https://products.tevauk.com/reporting-side-effects" TargetMode="External"/><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hyperlink" Target="http://www.mhra.gov.uk/yellowcard" TargetMode="External"/><Relationship Id="rId11" Type="http://schemas.openxmlformats.org/officeDocument/2006/relationships/hyperlink" Target="https://www.bbukltd.com/wp-content/uploads/SPC/Varenicline-1-mg-film-coated-tablets-spc.pdf" TargetMode="External"/><Relationship Id="rId5" Type="http://schemas.openxmlformats.org/officeDocument/2006/relationships/hyperlink" Target="tel:0207%205407117" TargetMode="External"/><Relationship Id="rId10" Type="http://schemas.openxmlformats.org/officeDocument/2006/relationships/hyperlink" Target="https://www.bbukltd.com/wp-content/uploads/SPC/Varenicline-0.5-mg-film-coated-tablets_SPC.pdf" TargetMode="External"/><Relationship Id="rId4" Type="http://schemas.openxmlformats.org/officeDocument/2006/relationships/hyperlink" Target="mailto:medinfo@tevauk.com" TargetMode="External"/><Relationship Id="rId9" Type="http://schemas.openxmlformats.org/officeDocument/2006/relationships/hyperlink" Target="tel:+44207540711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29.svg"/></Relationships>
</file>

<file path=ppt/slides/_rels/slide2.xml.rels><?xml version="1.0" encoding="UTF-8" standalone="yes"?>
<Relationships xmlns="http://schemas.openxmlformats.org/package/2006/relationships"><Relationship Id="rId8" Type="http://schemas.openxmlformats.org/officeDocument/2006/relationships/hyperlink" Target="mailto:uk.safety@tevauk.com" TargetMode="External"/><Relationship Id="rId3" Type="http://schemas.openxmlformats.org/officeDocument/2006/relationships/hyperlink" Target="mailto:info@bbukltd.com" TargetMode="External"/><Relationship Id="rId7" Type="http://schemas.openxmlformats.org/officeDocument/2006/relationships/hyperlink" Target="https://products.tevauk.com/reporting-side-effects"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hyperlink" Target="http://www.mhra.gov.uk/yellowcard" TargetMode="External"/><Relationship Id="rId11" Type="http://schemas.openxmlformats.org/officeDocument/2006/relationships/hyperlink" Target="https://www.bbukltd.com/wp-content/uploads/SPC/Varenicline-1-mg-film-coated-tablets-spc.pdf" TargetMode="External"/><Relationship Id="rId5" Type="http://schemas.openxmlformats.org/officeDocument/2006/relationships/hyperlink" Target="tel:0207%205407117" TargetMode="External"/><Relationship Id="rId10" Type="http://schemas.openxmlformats.org/officeDocument/2006/relationships/hyperlink" Target="https://www.bbukltd.com/wp-content/uploads/SPC/Varenicline-0.5-mg-film-coated-tablets_SPC.pdf" TargetMode="External"/><Relationship Id="rId4" Type="http://schemas.openxmlformats.org/officeDocument/2006/relationships/hyperlink" Target="mailto:medinfo@tevauk.com" TargetMode="External"/><Relationship Id="rId9" Type="http://schemas.openxmlformats.org/officeDocument/2006/relationships/hyperlink" Target="tel:+44207540711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5.xml"/><Relationship Id="rId5" Type="http://schemas.openxmlformats.org/officeDocument/2006/relationships/hyperlink" Target="https://www.ncsct.co.uk/library/view/pdf/Commissioning-delivery-and-monitoring-guidance.pdf" TargetMode="External"/><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chart" Target="../charts/chart2.xml"/><Relationship Id="rId7"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45.xml"/><Relationship Id="rId6" Type="http://schemas.openxmlformats.org/officeDocument/2006/relationships/image" Target="../media/image31.svg"/><Relationship Id="rId5" Type="http://schemas.openxmlformats.org/officeDocument/2006/relationships/image" Target="../media/image27.png"/><Relationship Id="rId4" Type="http://schemas.openxmlformats.org/officeDocument/2006/relationships/chart" Target="../charts/chart3.xml"/><Relationship Id="rId9" Type="http://schemas.openxmlformats.org/officeDocument/2006/relationships/hyperlink" Target="https://www.ncsct.co.uk/library/view/pdf/Commissioning-delivery-and-monitoring-guidance.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ncsct.co.uk/library/view/pdf/Commissioning-delivery-and-monitoring-guidance.pdf"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B43587BB-A768-8B32-AC07-7BB2C3D3292F}"/>
              </a:ext>
            </a:extLst>
          </p:cNvPr>
          <p:cNvSpPr>
            <a:spLocks noGrp="1"/>
          </p:cNvSpPr>
          <p:nvPr>
            <p:ph type="ctrTitle"/>
          </p:nvPr>
        </p:nvSpPr>
        <p:spPr>
          <a:xfrm>
            <a:off x="511313" y="2628896"/>
            <a:ext cx="8240312" cy="2045743"/>
          </a:xfrm>
        </p:spPr>
        <p:txBody>
          <a:bodyPr>
            <a:normAutofit fontScale="90000"/>
          </a:bodyPr>
          <a:lstStyle/>
          <a:p>
            <a:r>
              <a:rPr lang="hr-HR" sz="4400" b="1" dirty="0"/>
              <a:t>Varenicline </a:t>
            </a:r>
            <a:r>
              <a:rPr lang="hr-HR" sz="4400" b="1" dirty="0">
                <a:solidFill>
                  <a:srgbClr val="00B050"/>
                </a:solidFill>
              </a:rPr>
              <a:t>for smoking cessation</a:t>
            </a:r>
            <a:r>
              <a:rPr lang="en-GB" sz="4400" b="1" dirty="0">
                <a:solidFill>
                  <a:srgbClr val="00B050"/>
                </a:solidFill>
              </a:rPr>
              <a:t> SmPC Training Slides</a:t>
            </a:r>
            <a:r>
              <a:rPr lang="hr-HR" sz="4400" dirty="0">
                <a:solidFill>
                  <a:srgbClr val="FF0000"/>
                </a:solidFill>
              </a:rPr>
              <a:t/>
            </a:r>
            <a:br>
              <a:rPr lang="hr-HR" sz="4400" dirty="0">
                <a:solidFill>
                  <a:srgbClr val="FF0000"/>
                </a:solidFill>
              </a:rPr>
            </a:br>
            <a:r>
              <a:rPr lang="hr-HR" sz="3200" dirty="0">
                <a:solidFill>
                  <a:srgbClr val="00B050"/>
                </a:solidFill>
              </a:rPr>
              <a:t>0.5mg and 1 mg tablets</a:t>
            </a:r>
            <a:r>
              <a:rPr lang="en-GB" sz="3200" dirty="0">
                <a:solidFill>
                  <a:srgbClr val="00B050"/>
                </a:solidFill>
              </a:rPr>
              <a:t/>
            </a:r>
            <a:br>
              <a:rPr lang="en-GB" sz="3200" dirty="0">
                <a:solidFill>
                  <a:srgbClr val="00B050"/>
                </a:solidFill>
              </a:rPr>
            </a:br>
            <a:r>
              <a:rPr lang="hr-HR" sz="3200" dirty="0">
                <a:solidFill>
                  <a:srgbClr val="00B050"/>
                </a:solidFill>
              </a:rPr>
              <a:t/>
            </a:r>
            <a:br>
              <a:rPr lang="hr-HR" sz="3200" dirty="0">
                <a:solidFill>
                  <a:srgbClr val="00B050"/>
                </a:solidFill>
              </a:rPr>
            </a:br>
            <a:endParaRPr lang="en-US" sz="4400" dirty="0">
              <a:solidFill>
                <a:srgbClr val="3F3E3E"/>
              </a:solidFill>
            </a:endParaRPr>
          </a:p>
        </p:txBody>
      </p:sp>
      <p:sp>
        <p:nvSpPr>
          <p:cNvPr id="5" name="TextBox 4">
            <a:extLst>
              <a:ext uri="{FF2B5EF4-FFF2-40B4-BE49-F238E27FC236}">
                <a16:creationId xmlns:a16="http://schemas.microsoft.com/office/drawing/2014/main" xmlns="" id="{78BD259C-CB8C-65AF-AE6A-7F661FAF7FC3}"/>
              </a:ext>
            </a:extLst>
          </p:cNvPr>
          <p:cNvSpPr txBox="1"/>
          <p:nvPr/>
        </p:nvSpPr>
        <p:spPr>
          <a:xfrm>
            <a:off x="511313" y="6082061"/>
            <a:ext cx="7488140" cy="430887"/>
          </a:xfrm>
          <a:prstGeom prst="rect">
            <a:avLst/>
          </a:prstGeom>
          <a:noFill/>
        </p:spPr>
        <p:txBody>
          <a:bodyPr wrap="square">
            <a:spAutoFit/>
          </a:bodyPr>
          <a:lstStyle/>
          <a:p>
            <a:r>
              <a:rPr lang="en-US" sz="1100" dirty="0">
                <a:solidFill>
                  <a:srgbClr val="3F3E3E"/>
                </a:solidFill>
              </a:rPr>
              <a:t>Job Code: </a:t>
            </a:r>
            <a:r>
              <a:rPr lang="hr-HR" sz="1100">
                <a:solidFill>
                  <a:srgbClr val="3F3E3E"/>
                </a:solidFill>
              </a:rPr>
              <a:t>Vcli-GB-000</a:t>
            </a:r>
            <a:r>
              <a:rPr lang="en-GB" sz="1100" dirty="0">
                <a:solidFill>
                  <a:srgbClr val="3F3E3E"/>
                </a:solidFill>
              </a:rPr>
              <a:t>49</a:t>
            </a:r>
            <a:r>
              <a:rPr lang="en-US" sz="1100" dirty="0">
                <a:solidFill>
                  <a:srgbClr val="3F3E3E"/>
                </a:solidFill>
              </a:rPr>
              <a:t>. </a:t>
            </a:r>
          </a:p>
          <a:p>
            <a:r>
              <a:rPr lang="en-US" sz="1100" dirty="0"/>
              <a:t>Date of Preparation: December 2024</a:t>
            </a:r>
            <a:endParaRPr lang="hr-HR" sz="1100" dirty="0"/>
          </a:p>
        </p:txBody>
      </p:sp>
      <p:sp>
        <p:nvSpPr>
          <p:cNvPr id="6" name="TextBox 5">
            <a:extLst>
              <a:ext uri="{FF2B5EF4-FFF2-40B4-BE49-F238E27FC236}">
                <a16:creationId xmlns:a16="http://schemas.microsoft.com/office/drawing/2014/main" xmlns="" id="{D6F89552-7688-99F1-9D8C-6A94FF3B37A6}"/>
              </a:ext>
            </a:extLst>
          </p:cNvPr>
          <p:cNvSpPr txBox="1"/>
          <p:nvPr/>
        </p:nvSpPr>
        <p:spPr>
          <a:xfrm>
            <a:off x="5994779" y="186783"/>
            <a:ext cx="6093724" cy="1754326"/>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Teva UK Limited,</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Field House,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Station Approach,</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Harlow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Essex</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effectLst/>
                <a:uLnTx/>
                <a:uFillTx/>
              </a:rPr>
              <a:t>CM20 2FB</a:t>
            </a:r>
          </a:p>
        </p:txBody>
      </p:sp>
    </p:spTree>
    <p:extLst>
      <p:ext uri="{BB962C8B-B14F-4D97-AF65-F5344CB8AC3E}">
        <p14:creationId xmlns:p14="http://schemas.microsoft.com/office/powerpoint/2010/main" val="3042758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E256D4-F359-E991-274B-60B3AA27E2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xmlns="" id="{3990B55B-11BB-0137-2C95-515E338F4FC1}"/>
              </a:ext>
            </a:extLst>
          </p:cNvPr>
          <p:cNvSpPr>
            <a:spLocks noGrp="1"/>
          </p:cNvSpPr>
          <p:nvPr>
            <p:ph type="title"/>
          </p:nvPr>
        </p:nvSpPr>
        <p:spPr/>
        <p:txBody>
          <a:bodyPr/>
          <a:lstStyle/>
          <a:p>
            <a:r>
              <a:rPr lang="hr-HR" dirty="0" err="1"/>
              <a:t>Posology</a:t>
            </a:r>
            <a:r>
              <a:rPr lang="hr-HR" dirty="0"/>
              <a:t> </a:t>
            </a:r>
            <a:r>
              <a:rPr lang="hr-HR" dirty="0" err="1"/>
              <a:t>and</a:t>
            </a:r>
            <a:r>
              <a:rPr lang="hr-HR" dirty="0"/>
              <a:t> </a:t>
            </a:r>
            <a:r>
              <a:rPr lang="hr-HR" dirty="0" err="1"/>
              <a:t>method</a:t>
            </a:r>
            <a:r>
              <a:rPr lang="hr-HR" dirty="0"/>
              <a:t> </a:t>
            </a:r>
            <a:r>
              <a:rPr lang="hr-HR" dirty="0" err="1"/>
              <a:t>of</a:t>
            </a:r>
            <a:r>
              <a:rPr lang="hr-HR" dirty="0"/>
              <a:t> </a:t>
            </a:r>
            <a:r>
              <a:rPr lang="hr-HR" dirty="0" err="1"/>
              <a:t>administration</a:t>
            </a:r>
            <a:endParaRPr lang="en-GB" dirty="0"/>
          </a:p>
        </p:txBody>
      </p:sp>
      <p:sp>
        <p:nvSpPr>
          <p:cNvPr id="10" name="Text Placeholder 9">
            <a:extLst>
              <a:ext uri="{FF2B5EF4-FFF2-40B4-BE49-F238E27FC236}">
                <a16:creationId xmlns:a16="http://schemas.microsoft.com/office/drawing/2014/main" xmlns="" id="{A901E0E0-17C1-DC77-F737-F60D43802203}"/>
              </a:ext>
            </a:extLst>
          </p:cNvPr>
          <p:cNvSpPr>
            <a:spLocks noGrp="1"/>
          </p:cNvSpPr>
          <p:nvPr>
            <p:ph type="body" sz="quarter" idx="46"/>
          </p:nvPr>
        </p:nvSpPr>
        <p:spPr>
          <a:xfrm>
            <a:off x="606087" y="897227"/>
            <a:ext cx="10944225" cy="4343520"/>
          </a:xfrm>
        </p:spPr>
        <p:txBody>
          <a:bodyPr>
            <a:normAutofit/>
          </a:bodyPr>
          <a:lstStyle/>
          <a:p>
            <a:pPr marL="342900" indent="-342900">
              <a:buFont typeface="Wingdings" panose="05000000000000000000" pitchFamily="2" charset="2"/>
              <a:buChar char="Ø"/>
            </a:pPr>
            <a:endParaRPr lang="hr-HR" sz="1500" dirty="0">
              <a:effectLst/>
              <a:latin typeface="Times New Roman" panose="02020603050405020304" pitchFamily="18" charset="0"/>
              <a:ea typeface="Times New Roman" panose="02020603050405020304" pitchFamily="18" charset="0"/>
            </a:endParaRPr>
          </a:p>
          <a:p>
            <a:pPr marL="342900" indent="-342900">
              <a:buFont typeface="Wingdings" panose="05000000000000000000" pitchFamily="2" charset="2"/>
              <a:buChar char="Ø"/>
            </a:pPr>
            <a:r>
              <a:rPr lang="en-US" sz="1500" dirty="0">
                <a:effectLst/>
                <a:latin typeface="+mj-lt"/>
                <a:ea typeface="Times New Roman" panose="02020603050405020304" pitchFamily="18" charset="0"/>
              </a:rPr>
              <a:t>The recommended dose is 1 mg varenicline twice daily following a 1-week titration as follows:</a:t>
            </a:r>
            <a:endParaRPr lang="en-GB" sz="1500" dirty="0">
              <a:latin typeface="+mj-lt"/>
            </a:endParaRPr>
          </a:p>
        </p:txBody>
      </p:sp>
      <p:sp>
        <p:nvSpPr>
          <p:cNvPr id="8" name="Text Placeholder 7">
            <a:extLst>
              <a:ext uri="{FF2B5EF4-FFF2-40B4-BE49-F238E27FC236}">
                <a16:creationId xmlns:a16="http://schemas.microsoft.com/office/drawing/2014/main" xmlns="" id="{1188C078-04C4-6025-2351-B681E5F2D657}"/>
              </a:ext>
            </a:extLst>
          </p:cNvPr>
          <p:cNvSpPr>
            <a:spLocks noGrp="1"/>
          </p:cNvSpPr>
          <p:nvPr>
            <p:ph type="body" sz="quarter" idx="13"/>
          </p:nvPr>
        </p:nvSpPr>
        <p:spPr>
          <a:xfrm>
            <a:off x="1045876" y="6515100"/>
            <a:ext cx="9616241" cy="365125"/>
          </a:xfrm>
        </p:spPr>
        <p:txBody>
          <a:bodyPr/>
          <a:lstStyle/>
          <a:p>
            <a:r>
              <a:rPr lang="hr-HR" dirty="0"/>
              <a:t>Varenicline UK SmPC</a:t>
            </a:r>
            <a:endParaRPr lang="en-GB" dirty="0"/>
          </a:p>
          <a:p>
            <a:endParaRPr lang="en-GB" dirty="0"/>
          </a:p>
        </p:txBody>
      </p:sp>
      <p:sp>
        <p:nvSpPr>
          <p:cNvPr id="14" name="Slide Number Placeholder 13">
            <a:extLst>
              <a:ext uri="{FF2B5EF4-FFF2-40B4-BE49-F238E27FC236}">
                <a16:creationId xmlns:a16="http://schemas.microsoft.com/office/drawing/2014/main" xmlns="" id="{BF349D6E-3B7D-7F8F-8ABC-B936C3AE11E0}"/>
              </a:ext>
            </a:extLst>
          </p:cNvPr>
          <p:cNvSpPr>
            <a:spLocks noGrp="1"/>
          </p:cNvSpPr>
          <p:nvPr>
            <p:ph type="sldNum" sz="quarter" idx="47"/>
          </p:nvPr>
        </p:nvSpPr>
        <p:spPr>
          <a:xfrm>
            <a:off x="342900" y="6404475"/>
            <a:ext cx="531813" cy="365125"/>
          </a:xfrm>
        </p:spPr>
        <p:txBody>
          <a:bodyPr/>
          <a:lstStyle/>
          <a:p>
            <a:fld id="{C2832ACA-4727-4D4C-ACEE-24DD06899962}" type="slidenum">
              <a:rPr lang="en-US" smtClean="0"/>
              <a:pPr/>
              <a:t>10</a:t>
            </a:fld>
            <a:r>
              <a:rPr lang="en-US" dirty="0"/>
              <a:t> |</a:t>
            </a:r>
          </a:p>
        </p:txBody>
      </p:sp>
      <p:sp>
        <p:nvSpPr>
          <p:cNvPr id="2" name="Graphic 5">
            <a:extLst>
              <a:ext uri="{FF2B5EF4-FFF2-40B4-BE49-F238E27FC236}">
                <a16:creationId xmlns:a16="http://schemas.microsoft.com/office/drawing/2014/main" xmlns="" id="{A52226BC-00F8-945D-C3E3-5295832122EF}"/>
              </a:ext>
            </a:extLst>
          </p:cNvPr>
          <p:cNvSpPr/>
          <p:nvPr/>
        </p:nvSpPr>
        <p:spPr>
          <a:xfrm>
            <a:off x="1866937" y="1440083"/>
            <a:ext cx="2353257" cy="1559367"/>
          </a:xfrm>
          <a:custGeom>
            <a:avLst/>
            <a:gdLst>
              <a:gd name="connsiteX0" fmla="*/ 39160 w 3996882"/>
              <a:gd name="connsiteY0" fmla="*/ 0 h 2565680"/>
              <a:gd name="connsiteX1" fmla="*/ 8308 w 3996882"/>
              <a:gd name="connsiteY1" fmla="*/ 55098 h 2565680"/>
              <a:gd name="connsiteX2" fmla="*/ 726827 w 3996882"/>
              <a:gd name="connsiteY2" fmla="*/ 1227806 h 2565680"/>
              <a:gd name="connsiteX3" fmla="*/ 726827 w 3996882"/>
              <a:gd name="connsiteY3" fmla="*/ 1337938 h 2565680"/>
              <a:gd name="connsiteX4" fmla="*/ 8308 w 3996882"/>
              <a:gd name="connsiteY4" fmla="*/ 2510582 h 2565680"/>
              <a:gd name="connsiteX5" fmla="*/ 39160 w 3996882"/>
              <a:gd name="connsiteY5" fmla="*/ 2565680 h 2565680"/>
              <a:gd name="connsiteX6" fmla="*/ 3166083 w 3996882"/>
              <a:gd name="connsiteY6" fmla="*/ 2565680 h 2565680"/>
              <a:gd name="connsiteX7" fmla="*/ 3264413 w 3996882"/>
              <a:gd name="connsiteY7" fmla="*/ 2510582 h 2565680"/>
              <a:gd name="connsiteX8" fmla="*/ 3982932 w 3996882"/>
              <a:gd name="connsiteY8" fmla="*/ 1337874 h 2565680"/>
              <a:gd name="connsiteX9" fmla="*/ 3982932 w 3996882"/>
              <a:gd name="connsiteY9" fmla="*/ 1227742 h 2565680"/>
              <a:gd name="connsiteX10" fmla="*/ 3264413 w 3996882"/>
              <a:gd name="connsiteY10" fmla="*/ 55098 h 2565680"/>
              <a:gd name="connsiteX11" fmla="*/ 3166083 w 3996882"/>
              <a:gd name="connsiteY11" fmla="*/ 0 h 2565680"/>
              <a:gd name="connsiteX12" fmla="*/ 39160 w 3996882"/>
              <a:gd name="connsiteY12" fmla="*/ 0 h 25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6882" h="2565680">
                <a:moveTo>
                  <a:pt x="39160" y="0"/>
                </a:moveTo>
                <a:cubicBezTo>
                  <a:pt x="3497" y="0"/>
                  <a:pt x="-10293" y="24631"/>
                  <a:pt x="8308" y="55098"/>
                </a:cubicBezTo>
                <a:lnTo>
                  <a:pt x="726827" y="1227806"/>
                </a:lnTo>
                <a:cubicBezTo>
                  <a:pt x="745428" y="1258210"/>
                  <a:pt x="745428" y="1307535"/>
                  <a:pt x="726827" y="1337938"/>
                </a:cubicBezTo>
                <a:lnTo>
                  <a:pt x="8308" y="2510582"/>
                </a:lnTo>
                <a:cubicBezTo>
                  <a:pt x="-10357" y="2540985"/>
                  <a:pt x="3497" y="2565680"/>
                  <a:pt x="39160" y="2565680"/>
                </a:cubicBezTo>
                <a:lnTo>
                  <a:pt x="3166083" y="2565680"/>
                </a:lnTo>
                <a:cubicBezTo>
                  <a:pt x="3201746" y="2565680"/>
                  <a:pt x="3245748" y="2541050"/>
                  <a:pt x="3264413" y="2510582"/>
                </a:cubicBezTo>
                <a:lnTo>
                  <a:pt x="3982932" y="1337874"/>
                </a:lnTo>
                <a:cubicBezTo>
                  <a:pt x="4001533" y="1307471"/>
                  <a:pt x="4001533" y="1258145"/>
                  <a:pt x="3982932" y="1227742"/>
                </a:cubicBezTo>
                <a:lnTo>
                  <a:pt x="3264413" y="55098"/>
                </a:lnTo>
                <a:cubicBezTo>
                  <a:pt x="3245748" y="24695"/>
                  <a:pt x="3201746" y="0"/>
                  <a:pt x="3166083" y="0"/>
                </a:cubicBezTo>
                <a:lnTo>
                  <a:pt x="39160" y="0"/>
                </a:lnTo>
                <a:close/>
              </a:path>
            </a:pathLst>
          </a:custGeom>
          <a:solidFill>
            <a:schemeClr val="accent1"/>
          </a:solidFill>
          <a:ln w="0" cap="flat">
            <a:noFill/>
            <a:prstDash val="solid"/>
            <a:miter/>
          </a:ln>
        </p:spPr>
        <p:txBody>
          <a:bodyPr rtlCol="0" anchor="ctr"/>
          <a:lstStyle/>
          <a:p>
            <a:endParaRPr lang="en-GB" dirty="0"/>
          </a:p>
        </p:txBody>
      </p:sp>
      <p:sp>
        <p:nvSpPr>
          <p:cNvPr id="4" name="Graphic 7">
            <a:extLst>
              <a:ext uri="{FF2B5EF4-FFF2-40B4-BE49-F238E27FC236}">
                <a16:creationId xmlns:a16="http://schemas.microsoft.com/office/drawing/2014/main" xmlns="" id="{C14E3632-0E8C-F45C-D618-B40775EC925F}"/>
              </a:ext>
            </a:extLst>
          </p:cNvPr>
          <p:cNvSpPr/>
          <p:nvPr/>
        </p:nvSpPr>
        <p:spPr>
          <a:xfrm>
            <a:off x="5029795" y="1421422"/>
            <a:ext cx="2299461" cy="1559367"/>
          </a:xfrm>
          <a:custGeom>
            <a:avLst/>
            <a:gdLst>
              <a:gd name="connsiteX0" fmla="*/ 39132 w 3996837"/>
              <a:gd name="connsiteY0" fmla="*/ 0 h 2565680"/>
              <a:gd name="connsiteX1" fmla="*/ 8280 w 3996837"/>
              <a:gd name="connsiteY1" fmla="*/ 55098 h 2565680"/>
              <a:gd name="connsiteX2" fmla="*/ 726734 w 3996837"/>
              <a:gd name="connsiteY2" fmla="*/ 1227806 h 2565680"/>
              <a:gd name="connsiteX3" fmla="*/ 726734 w 3996837"/>
              <a:gd name="connsiteY3" fmla="*/ 1337938 h 2565680"/>
              <a:gd name="connsiteX4" fmla="*/ 8280 w 3996837"/>
              <a:gd name="connsiteY4" fmla="*/ 2510582 h 2565680"/>
              <a:gd name="connsiteX5" fmla="*/ 39132 w 3996837"/>
              <a:gd name="connsiteY5" fmla="*/ 2565680 h 2565680"/>
              <a:gd name="connsiteX6" fmla="*/ 3166055 w 3996837"/>
              <a:gd name="connsiteY6" fmla="*/ 2565680 h 2565680"/>
              <a:gd name="connsiteX7" fmla="*/ 3264385 w 3996837"/>
              <a:gd name="connsiteY7" fmla="*/ 2510582 h 2565680"/>
              <a:gd name="connsiteX8" fmla="*/ 3982839 w 3996837"/>
              <a:gd name="connsiteY8" fmla="*/ 1337874 h 2565680"/>
              <a:gd name="connsiteX9" fmla="*/ 3982839 w 3996837"/>
              <a:gd name="connsiteY9" fmla="*/ 1227742 h 2565680"/>
              <a:gd name="connsiteX10" fmla="*/ 3264385 w 3996837"/>
              <a:gd name="connsiteY10" fmla="*/ 55098 h 2565680"/>
              <a:gd name="connsiteX11" fmla="*/ 3166055 w 3996837"/>
              <a:gd name="connsiteY11" fmla="*/ 0 h 2565680"/>
              <a:gd name="connsiteX12" fmla="*/ 39132 w 3996837"/>
              <a:gd name="connsiteY12" fmla="*/ 0 h 25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6837" h="2565680">
                <a:moveTo>
                  <a:pt x="39132" y="0"/>
                </a:moveTo>
                <a:cubicBezTo>
                  <a:pt x="3469" y="0"/>
                  <a:pt x="-10322" y="24631"/>
                  <a:pt x="8280" y="55098"/>
                </a:cubicBezTo>
                <a:lnTo>
                  <a:pt x="726734" y="1227806"/>
                </a:lnTo>
                <a:cubicBezTo>
                  <a:pt x="745400" y="1258210"/>
                  <a:pt x="745400" y="1307535"/>
                  <a:pt x="726734" y="1337938"/>
                </a:cubicBezTo>
                <a:lnTo>
                  <a:pt x="8280" y="2510582"/>
                </a:lnTo>
                <a:cubicBezTo>
                  <a:pt x="-10322" y="2540985"/>
                  <a:pt x="3469" y="2565680"/>
                  <a:pt x="39132" y="2565680"/>
                </a:cubicBezTo>
                <a:lnTo>
                  <a:pt x="3166055" y="2565680"/>
                </a:lnTo>
                <a:cubicBezTo>
                  <a:pt x="3201718" y="2565680"/>
                  <a:pt x="3245719" y="2541050"/>
                  <a:pt x="3264385" y="2510582"/>
                </a:cubicBezTo>
                <a:lnTo>
                  <a:pt x="3982839" y="1337874"/>
                </a:lnTo>
                <a:cubicBezTo>
                  <a:pt x="4001504" y="1307471"/>
                  <a:pt x="4001504" y="1258145"/>
                  <a:pt x="3982839" y="1227742"/>
                </a:cubicBezTo>
                <a:lnTo>
                  <a:pt x="3264385" y="55098"/>
                </a:lnTo>
                <a:cubicBezTo>
                  <a:pt x="3245719" y="24695"/>
                  <a:pt x="3201718" y="0"/>
                  <a:pt x="3166055" y="0"/>
                </a:cubicBezTo>
                <a:lnTo>
                  <a:pt x="39132" y="0"/>
                </a:lnTo>
                <a:close/>
              </a:path>
            </a:pathLst>
          </a:custGeom>
          <a:solidFill>
            <a:schemeClr val="tx2"/>
          </a:solidFill>
          <a:ln w="0" cap="flat">
            <a:noFill/>
            <a:prstDash val="solid"/>
            <a:miter/>
          </a:ln>
        </p:spPr>
        <p:txBody>
          <a:bodyPr rtlCol="0" anchor="ctr"/>
          <a:lstStyle/>
          <a:p>
            <a:endParaRPr lang="en-GB" dirty="0"/>
          </a:p>
        </p:txBody>
      </p:sp>
      <p:sp>
        <p:nvSpPr>
          <p:cNvPr id="5" name="Graphic 9">
            <a:extLst>
              <a:ext uri="{FF2B5EF4-FFF2-40B4-BE49-F238E27FC236}">
                <a16:creationId xmlns:a16="http://schemas.microsoft.com/office/drawing/2014/main" xmlns="" id="{89FE046B-3A36-D899-7BA3-81C90B71DB47}"/>
              </a:ext>
            </a:extLst>
          </p:cNvPr>
          <p:cNvSpPr/>
          <p:nvPr/>
        </p:nvSpPr>
        <p:spPr>
          <a:xfrm>
            <a:off x="8007387" y="1440082"/>
            <a:ext cx="2546567" cy="1559367"/>
          </a:xfrm>
          <a:custGeom>
            <a:avLst/>
            <a:gdLst>
              <a:gd name="connsiteX0" fmla="*/ 39160 w 3996866"/>
              <a:gd name="connsiteY0" fmla="*/ 0 h 2565680"/>
              <a:gd name="connsiteX1" fmla="*/ 8308 w 3996866"/>
              <a:gd name="connsiteY1" fmla="*/ 55098 h 2565680"/>
              <a:gd name="connsiteX2" fmla="*/ 726763 w 3996866"/>
              <a:gd name="connsiteY2" fmla="*/ 1227806 h 2565680"/>
              <a:gd name="connsiteX3" fmla="*/ 726763 w 3996866"/>
              <a:gd name="connsiteY3" fmla="*/ 1337938 h 2565680"/>
              <a:gd name="connsiteX4" fmla="*/ 8308 w 3996866"/>
              <a:gd name="connsiteY4" fmla="*/ 2510582 h 2565680"/>
              <a:gd name="connsiteX5" fmla="*/ 39160 w 3996866"/>
              <a:gd name="connsiteY5" fmla="*/ 2565680 h 2565680"/>
              <a:gd name="connsiteX6" fmla="*/ 3166083 w 3996866"/>
              <a:gd name="connsiteY6" fmla="*/ 2565680 h 2565680"/>
              <a:gd name="connsiteX7" fmla="*/ 3264413 w 3996866"/>
              <a:gd name="connsiteY7" fmla="*/ 2510582 h 2565680"/>
              <a:gd name="connsiteX8" fmla="*/ 3982868 w 3996866"/>
              <a:gd name="connsiteY8" fmla="*/ 1337874 h 2565680"/>
              <a:gd name="connsiteX9" fmla="*/ 3982868 w 3996866"/>
              <a:gd name="connsiteY9" fmla="*/ 1227742 h 2565680"/>
              <a:gd name="connsiteX10" fmla="*/ 3264413 w 3996866"/>
              <a:gd name="connsiteY10" fmla="*/ 55098 h 2565680"/>
              <a:gd name="connsiteX11" fmla="*/ 3166083 w 3996866"/>
              <a:gd name="connsiteY11" fmla="*/ 0 h 2565680"/>
              <a:gd name="connsiteX12" fmla="*/ 39160 w 3996866"/>
              <a:gd name="connsiteY12" fmla="*/ 0 h 256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96866" h="2565680">
                <a:moveTo>
                  <a:pt x="39160" y="0"/>
                </a:moveTo>
                <a:cubicBezTo>
                  <a:pt x="3497" y="0"/>
                  <a:pt x="-10357" y="24631"/>
                  <a:pt x="8308" y="55098"/>
                </a:cubicBezTo>
                <a:lnTo>
                  <a:pt x="726763" y="1227806"/>
                </a:lnTo>
                <a:cubicBezTo>
                  <a:pt x="745428" y="1258210"/>
                  <a:pt x="745428" y="1307535"/>
                  <a:pt x="726763" y="1337938"/>
                </a:cubicBezTo>
                <a:lnTo>
                  <a:pt x="8308" y="2510582"/>
                </a:lnTo>
                <a:cubicBezTo>
                  <a:pt x="-10357" y="2540985"/>
                  <a:pt x="3497" y="2565680"/>
                  <a:pt x="39160" y="2565680"/>
                </a:cubicBezTo>
                <a:lnTo>
                  <a:pt x="3166083" y="2565680"/>
                </a:lnTo>
                <a:cubicBezTo>
                  <a:pt x="3201746" y="2565680"/>
                  <a:pt x="3245748" y="2541050"/>
                  <a:pt x="3264413" y="2510582"/>
                </a:cubicBezTo>
                <a:lnTo>
                  <a:pt x="3982868" y="1337874"/>
                </a:lnTo>
                <a:cubicBezTo>
                  <a:pt x="4001533" y="1307471"/>
                  <a:pt x="4001533" y="1258145"/>
                  <a:pt x="3982868" y="1227742"/>
                </a:cubicBezTo>
                <a:lnTo>
                  <a:pt x="3264413" y="55098"/>
                </a:lnTo>
                <a:cubicBezTo>
                  <a:pt x="3245748" y="24695"/>
                  <a:pt x="3201746" y="0"/>
                  <a:pt x="3166083" y="0"/>
                </a:cubicBezTo>
                <a:lnTo>
                  <a:pt x="39160" y="0"/>
                </a:lnTo>
                <a:close/>
              </a:path>
            </a:pathLst>
          </a:custGeom>
          <a:solidFill>
            <a:schemeClr val="accent3"/>
          </a:solidFill>
          <a:ln w="0" cap="flat">
            <a:noFill/>
            <a:prstDash val="solid"/>
            <a:miter/>
          </a:ln>
        </p:spPr>
        <p:txBody>
          <a:bodyPr rtlCol="0" anchor="ctr"/>
          <a:lstStyle/>
          <a:p>
            <a:endParaRPr lang="en-GB" dirty="0"/>
          </a:p>
        </p:txBody>
      </p:sp>
      <p:sp>
        <p:nvSpPr>
          <p:cNvPr id="6" name="Text Placeholder 24">
            <a:extLst>
              <a:ext uri="{FF2B5EF4-FFF2-40B4-BE49-F238E27FC236}">
                <a16:creationId xmlns:a16="http://schemas.microsoft.com/office/drawing/2014/main" xmlns="" id="{BFB5F122-C61C-AC35-4003-88D583F9033E}"/>
              </a:ext>
            </a:extLst>
          </p:cNvPr>
          <p:cNvSpPr txBox="1">
            <a:spLocks/>
          </p:cNvSpPr>
          <p:nvPr/>
        </p:nvSpPr>
        <p:spPr>
          <a:xfrm>
            <a:off x="1855769" y="1359939"/>
            <a:ext cx="1744710" cy="468350"/>
          </a:xfrm>
          <a:prstGeom prst="rect">
            <a:avLst/>
          </a:prstGeom>
        </p:spPr>
        <p:txBody>
          <a:bodyPr anchor="ctr">
            <a:noAutofit/>
          </a:bodyPr>
          <a:lstStyle>
            <a:lvl1pPr marL="0" indent="0" algn="ctr" defTabSz="914400" rtl="0" eaLnBrk="1" latinLnBrk="0" hangingPunct="1">
              <a:lnSpc>
                <a:spcPct val="90000"/>
              </a:lnSpc>
              <a:spcBef>
                <a:spcPts val="600"/>
              </a:spcBef>
              <a:spcAft>
                <a:spcPts val="300"/>
              </a:spcAft>
              <a:buClr>
                <a:schemeClr val="tx2"/>
              </a:buClr>
              <a:buFont typeface="Arial" panose="020B0604020202020204" pitchFamily="34" charset="0"/>
              <a:buNone/>
              <a:defRPr sz="2900" b="1" kern="1200">
                <a:solidFill>
                  <a:schemeClr val="bg1"/>
                </a:solidFill>
                <a:latin typeface="Teva Sans" panose="020B0604030202020203" pitchFamily="34" charset="0"/>
                <a:ea typeface="+mn-ea"/>
                <a:cs typeface="+mn-cs"/>
              </a:defRPr>
            </a:lvl1pPr>
            <a:lvl2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2pPr>
            <a:lvl3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3pPr>
            <a:lvl4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4pPr>
            <a:lvl5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dirty="0" err="1"/>
              <a:t>Days</a:t>
            </a:r>
            <a:r>
              <a:rPr lang="hr-HR" sz="2000" dirty="0"/>
              <a:t> 1-3</a:t>
            </a:r>
            <a:endParaRPr lang="en-US" sz="2000" dirty="0"/>
          </a:p>
        </p:txBody>
      </p:sp>
      <p:sp>
        <p:nvSpPr>
          <p:cNvPr id="7" name="Text Placeholder 24">
            <a:extLst>
              <a:ext uri="{FF2B5EF4-FFF2-40B4-BE49-F238E27FC236}">
                <a16:creationId xmlns:a16="http://schemas.microsoft.com/office/drawing/2014/main" xmlns="" id="{6A445599-60F1-4D1C-9467-3D86B3BD3501}"/>
              </a:ext>
            </a:extLst>
          </p:cNvPr>
          <p:cNvSpPr txBox="1">
            <a:spLocks/>
          </p:cNvSpPr>
          <p:nvPr/>
        </p:nvSpPr>
        <p:spPr>
          <a:xfrm>
            <a:off x="2260478" y="2137618"/>
            <a:ext cx="2189681" cy="1765341"/>
          </a:xfrm>
          <a:prstGeom prst="rect">
            <a:avLst/>
          </a:prstGeom>
        </p:spPr>
        <p:txBody>
          <a:bodyPr>
            <a:normAutofit/>
          </a:bodyPr>
          <a:lstStyle>
            <a:lvl1pPr marL="0" indent="0" algn="l" defTabSz="914400" rtl="0" eaLnBrk="1" latinLnBrk="0" hangingPunct="1">
              <a:lnSpc>
                <a:spcPct val="90000"/>
              </a:lnSpc>
              <a:spcBef>
                <a:spcPts val="600"/>
              </a:spcBef>
              <a:spcAft>
                <a:spcPts val="300"/>
              </a:spcAft>
              <a:buClr>
                <a:schemeClr val="tx2"/>
              </a:buClr>
              <a:buFont typeface="Arial" panose="020B0604020202020204" pitchFamily="34" charset="0"/>
              <a:buNone/>
              <a:defRPr sz="1600" b="0" kern="1200">
                <a:solidFill>
                  <a:schemeClr val="bg1"/>
                </a:solidFill>
                <a:latin typeface="+mn-lt"/>
                <a:ea typeface="+mn-ea"/>
                <a:cs typeface="+mn-cs"/>
              </a:defRPr>
            </a:lvl1pPr>
            <a:lvl2pPr marL="180000" indent="-180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2pPr>
            <a:lvl3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3pPr>
            <a:lvl4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4pPr>
            <a:lvl5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dirty="0"/>
              <a:t>0.5 mg </a:t>
            </a:r>
            <a:r>
              <a:rPr lang="hr-HR" dirty="0" err="1"/>
              <a:t>once</a:t>
            </a:r>
            <a:r>
              <a:rPr lang="hr-HR" dirty="0"/>
              <a:t> </a:t>
            </a:r>
            <a:r>
              <a:rPr lang="hr-HR" dirty="0" err="1"/>
              <a:t>daily</a:t>
            </a:r>
            <a:endParaRPr lang="en-US" dirty="0"/>
          </a:p>
        </p:txBody>
      </p:sp>
      <p:sp>
        <p:nvSpPr>
          <p:cNvPr id="11" name="Text Placeholder 24">
            <a:extLst>
              <a:ext uri="{FF2B5EF4-FFF2-40B4-BE49-F238E27FC236}">
                <a16:creationId xmlns:a16="http://schemas.microsoft.com/office/drawing/2014/main" xmlns="" id="{95D7F54D-F32D-5BCE-A0EE-D57EB6F5AC2D}"/>
              </a:ext>
            </a:extLst>
          </p:cNvPr>
          <p:cNvSpPr txBox="1">
            <a:spLocks/>
          </p:cNvSpPr>
          <p:nvPr/>
        </p:nvSpPr>
        <p:spPr>
          <a:xfrm>
            <a:off x="5136492" y="1402978"/>
            <a:ext cx="1827166" cy="468350"/>
          </a:xfrm>
          <a:prstGeom prst="rect">
            <a:avLst/>
          </a:prstGeom>
        </p:spPr>
        <p:txBody>
          <a:bodyPr anchor="ctr">
            <a:noAutofit/>
          </a:bodyPr>
          <a:lstStyle>
            <a:lvl1pPr marL="0" indent="0" algn="ctr" defTabSz="914400" rtl="0" eaLnBrk="1" latinLnBrk="0" hangingPunct="1">
              <a:lnSpc>
                <a:spcPct val="90000"/>
              </a:lnSpc>
              <a:spcBef>
                <a:spcPts val="600"/>
              </a:spcBef>
              <a:spcAft>
                <a:spcPts val="300"/>
              </a:spcAft>
              <a:buClr>
                <a:schemeClr val="tx2"/>
              </a:buClr>
              <a:buFont typeface="Arial" panose="020B0604020202020204" pitchFamily="34" charset="0"/>
              <a:buNone/>
              <a:defRPr sz="2900" b="1" kern="1200">
                <a:solidFill>
                  <a:schemeClr val="bg1"/>
                </a:solidFill>
                <a:latin typeface="Teva Sans" panose="020B0604030202020203" pitchFamily="34" charset="0"/>
                <a:ea typeface="+mn-ea"/>
                <a:cs typeface="+mn-cs"/>
              </a:defRPr>
            </a:lvl1pPr>
            <a:lvl2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2pPr>
            <a:lvl3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3pPr>
            <a:lvl4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4pPr>
            <a:lvl5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dirty="0" err="1"/>
              <a:t>Days</a:t>
            </a:r>
            <a:r>
              <a:rPr lang="hr-HR" sz="2000" dirty="0"/>
              <a:t> 4 -7</a:t>
            </a:r>
            <a:endParaRPr lang="en-US" sz="2000" dirty="0"/>
          </a:p>
        </p:txBody>
      </p:sp>
      <p:sp>
        <p:nvSpPr>
          <p:cNvPr id="12" name="Text Placeholder 24">
            <a:extLst>
              <a:ext uri="{FF2B5EF4-FFF2-40B4-BE49-F238E27FC236}">
                <a16:creationId xmlns:a16="http://schemas.microsoft.com/office/drawing/2014/main" xmlns="" id="{8D2DC344-BFB6-517F-BEDC-E7C5011FDC47}"/>
              </a:ext>
            </a:extLst>
          </p:cNvPr>
          <p:cNvSpPr txBox="1">
            <a:spLocks/>
          </p:cNvSpPr>
          <p:nvPr/>
        </p:nvSpPr>
        <p:spPr>
          <a:xfrm>
            <a:off x="5366457" y="2224364"/>
            <a:ext cx="2189681" cy="1765341"/>
          </a:xfrm>
          <a:prstGeom prst="rect">
            <a:avLst/>
          </a:prstGeom>
        </p:spPr>
        <p:txBody>
          <a:bodyPr>
            <a:normAutofit/>
          </a:bodyPr>
          <a:lstStyle>
            <a:lvl1pPr marL="0" indent="0" algn="l" defTabSz="914400" rtl="0" eaLnBrk="1" latinLnBrk="0" hangingPunct="1">
              <a:lnSpc>
                <a:spcPct val="90000"/>
              </a:lnSpc>
              <a:spcBef>
                <a:spcPts val="600"/>
              </a:spcBef>
              <a:spcAft>
                <a:spcPts val="300"/>
              </a:spcAft>
              <a:buClr>
                <a:schemeClr val="tx2"/>
              </a:buClr>
              <a:buFont typeface="Arial" panose="020B0604020202020204" pitchFamily="34" charset="0"/>
              <a:buNone/>
              <a:defRPr sz="1600" b="0" kern="1200">
                <a:solidFill>
                  <a:schemeClr val="bg1"/>
                </a:solidFill>
                <a:latin typeface="+mn-lt"/>
                <a:ea typeface="+mn-ea"/>
                <a:cs typeface="+mn-cs"/>
              </a:defRPr>
            </a:lvl1pPr>
            <a:lvl2pPr marL="180000" indent="-180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2pPr>
            <a:lvl3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3pPr>
            <a:lvl4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4pPr>
            <a:lvl5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dirty="0"/>
              <a:t>0.5 mg </a:t>
            </a:r>
            <a:r>
              <a:rPr lang="hr-HR" dirty="0" err="1"/>
              <a:t>twice</a:t>
            </a:r>
            <a:r>
              <a:rPr lang="hr-HR" dirty="0"/>
              <a:t> </a:t>
            </a:r>
            <a:r>
              <a:rPr lang="hr-HR" dirty="0" err="1"/>
              <a:t>daily</a:t>
            </a:r>
            <a:endParaRPr lang="en-US" dirty="0"/>
          </a:p>
        </p:txBody>
      </p:sp>
      <p:sp>
        <p:nvSpPr>
          <p:cNvPr id="13" name="Text Placeholder 24">
            <a:extLst>
              <a:ext uri="{FF2B5EF4-FFF2-40B4-BE49-F238E27FC236}">
                <a16:creationId xmlns:a16="http://schemas.microsoft.com/office/drawing/2014/main" xmlns="" id="{BFC7A20E-2C33-C4CE-C117-9F04FDBD36DD}"/>
              </a:ext>
            </a:extLst>
          </p:cNvPr>
          <p:cNvSpPr txBox="1">
            <a:spLocks/>
          </p:cNvSpPr>
          <p:nvPr/>
        </p:nvSpPr>
        <p:spPr>
          <a:xfrm>
            <a:off x="8135382" y="1581829"/>
            <a:ext cx="2086792" cy="450947"/>
          </a:xfrm>
          <a:prstGeom prst="rect">
            <a:avLst/>
          </a:prstGeom>
        </p:spPr>
        <p:txBody>
          <a:bodyPr anchor="ctr">
            <a:noAutofit/>
          </a:bodyPr>
          <a:lstStyle>
            <a:lvl1pPr marL="0" indent="0" algn="ctr" defTabSz="914400" rtl="0" eaLnBrk="1" latinLnBrk="0" hangingPunct="1">
              <a:lnSpc>
                <a:spcPct val="90000"/>
              </a:lnSpc>
              <a:spcBef>
                <a:spcPts val="600"/>
              </a:spcBef>
              <a:spcAft>
                <a:spcPts val="300"/>
              </a:spcAft>
              <a:buClr>
                <a:schemeClr val="tx2"/>
              </a:buClr>
              <a:buFont typeface="Arial" panose="020B0604020202020204" pitchFamily="34" charset="0"/>
              <a:buNone/>
              <a:defRPr sz="2900" b="1" kern="1200">
                <a:solidFill>
                  <a:schemeClr val="bg1"/>
                </a:solidFill>
                <a:latin typeface="Teva Sans" panose="020B0604030202020203" pitchFamily="34" charset="0"/>
                <a:ea typeface="+mn-ea"/>
                <a:cs typeface="+mn-cs"/>
              </a:defRPr>
            </a:lvl1pPr>
            <a:lvl2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2pPr>
            <a:lvl3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3pPr>
            <a:lvl4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4pPr>
            <a:lvl5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sz="2000" dirty="0"/>
              <a:t>Day 8 – </a:t>
            </a:r>
            <a:r>
              <a:rPr lang="hr-HR" sz="2000" dirty="0" err="1"/>
              <a:t>end</a:t>
            </a:r>
            <a:r>
              <a:rPr lang="hr-HR" sz="2000" dirty="0"/>
              <a:t> </a:t>
            </a:r>
            <a:r>
              <a:rPr lang="hr-HR" sz="2000" dirty="0" err="1"/>
              <a:t>of</a:t>
            </a:r>
            <a:r>
              <a:rPr lang="hr-HR" sz="2000" dirty="0"/>
              <a:t> </a:t>
            </a:r>
            <a:r>
              <a:rPr lang="hr-HR" sz="2000" dirty="0" err="1"/>
              <a:t>treatment</a:t>
            </a:r>
            <a:endParaRPr lang="en-US" sz="2000" dirty="0"/>
          </a:p>
        </p:txBody>
      </p:sp>
      <p:sp>
        <p:nvSpPr>
          <p:cNvPr id="15" name="Text Placeholder 24">
            <a:extLst>
              <a:ext uri="{FF2B5EF4-FFF2-40B4-BE49-F238E27FC236}">
                <a16:creationId xmlns:a16="http://schemas.microsoft.com/office/drawing/2014/main" xmlns="" id="{1E501F69-E1C9-CF87-A8B9-E30B57F2CA6C}"/>
              </a:ext>
            </a:extLst>
          </p:cNvPr>
          <p:cNvSpPr txBox="1">
            <a:spLocks/>
          </p:cNvSpPr>
          <p:nvPr/>
        </p:nvSpPr>
        <p:spPr>
          <a:xfrm>
            <a:off x="8472436" y="2314324"/>
            <a:ext cx="2189681" cy="1765341"/>
          </a:xfrm>
          <a:prstGeom prst="rect">
            <a:avLst/>
          </a:prstGeom>
        </p:spPr>
        <p:txBody>
          <a:bodyPr>
            <a:normAutofit/>
          </a:bodyPr>
          <a:lstStyle>
            <a:lvl1pPr marL="0" indent="0" algn="l" defTabSz="914400" rtl="0" eaLnBrk="1" latinLnBrk="0" hangingPunct="1">
              <a:lnSpc>
                <a:spcPct val="90000"/>
              </a:lnSpc>
              <a:spcBef>
                <a:spcPts val="600"/>
              </a:spcBef>
              <a:spcAft>
                <a:spcPts val="300"/>
              </a:spcAft>
              <a:buClr>
                <a:schemeClr val="tx2"/>
              </a:buClr>
              <a:buFont typeface="Arial" panose="020B0604020202020204" pitchFamily="34" charset="0"/>
              <a:buNone/>
              <a:defRPr sz="1600" b="0" kern="1200">
                <a:solidFill>
                  <a:schemeClr val="bg1"/>
                </a:solidFill>
                <a:latin typeface="+mn-lt"/>
                <a:ea typeface="+mn-ea"/>
                <a:cs typeface="+mn-cs"/>
              </a:defRPr>
            </a:lvl1pPr>
            <a:lvl2pPr marL="180000" indent="-180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2pPr>
            <a:lvl3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400" b="0" kern="1200">
                <a:solidFill>
                  <a:schemeClr val="tx1"/>
                </a:solidFill>
                <a:latin typeface="+mn-lt"/>
                <a:ea typeface="+mn-ea"/>
                <a:cs typeface="+mn-cs"/>
              </a:defRPr>
            </a:lvl3pPr>
            <a:lvl4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4pPr>
            <a:lvl5pPr marL="108000" indent="-108000" algn="l" defTabSz="914400" rtl="0" eaLnBrk="1" latinLnBrk="0" hangingPunct="1">
              <a:lnSpc>
                <a:spcPct val="100000"/>
              </a:lnSpc>
              <a:spcBef>
                <a:spcPts val="600"/>
              </a:spcBef>
              <a:spcAft>
                <a:spcPts val="300"/>
              </a:spcAft>
              <a:buClr>
                <a:schemeClr val="tx1"/>
              </a:buClr>
              <a:buFont typeface="Arial" panose="020B0604020202020204" pitchFamily="34" charset="0"/>
              <a:buChar char="•"/>
              <a:defRPr sz="1100" b="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dirty="0"/>
              <a:t>1 mg </a:t>
            </a:r>
            <a:r>
              <a:rPr lang="hr-HR" dirty="0" err="1"/>
              <a:t>twice</a:t>
            </a:r>
            <a:r>
              <a:rPr lang="hr-HR" dirty="0"/>
              <a:t> </a:t>
            </a:r>
            <a:r>
              <a:rPr lang="hr-HR" dirty="0" err="1"/>
              <a:t>daily</a:t>
            </a:r>
            <a:endParaRPr lang="en-US" dirty="0"/>
          </a:p>
        </p:txBody>
      </p:sp>
      <p:sp>
        <p:nvSpPr>
          <p:cNvPr id="16" name="TextBox 15">
            <a:extLst>
              <a:ext uri="{FF2B5EF4-FFF2-40B4-BE49-F238E27FC236}">
                <a16:creationId xmlns:a16="http://schemas.microsoft.com/office/drawing/2014/main" xmlns="" id="{AF574E8F-2906-FB58-418E-D3B798C458E1}"/>
              </a:ext>
            </a:extLst>
          </p:cNvPr>
          <p:cNvSpPr txBox="1"/>
          <p:nvPr/>
        </p:nvSpPr>
        <p:spPr>
          <a:xfrm>
            <a:off x="623887" y="3077851"/>
            <a:ext cx="10722623" cy="3437249"/>
          </a:xfrm>
          <a:prstGeom prst="rect">
            <a:avLst/>
          </a:prstGeom>
        </p:spPr>
        <p:txBody>
          <a:bodyPr wrap="square" rtlCol="0" anchor="t">
            <a:normAutofit fontScale="85000" lnSpcReduction="20000"/>
          </a:bodyPr>
          <a:lstStyle/>
          <a:p>
            <a:pPr marL="285750" indent="-285750" algn="l">
              <a:buFont typeface="Wingdings" panose="05000000000000000000" pitchFamily="2" charset="2"/>
              <a:buChar char="Ø"/>
            </a:pPr>
            <a:r>
              <a:rPr lang="en-US" dirty="0"/>
              <a:t>The patient should set a date to stop smoking. Varenicline dosing should usually start at 1-2 weeks before this date. Patients should be treated with varenicline for 12 weeks.</a:t>
            </a:r>
          </a:p>
          <a:p>
            <a:pPr marL="285750" indent="-285750" algn="l">
              <a:buFont typeface="Wingdings" panose="05000000000000000000" pitchFamily="2" charset="2"/>
              <a:buChar char="Ø"/>
            </a:pPr>
            <a:endParaRPr lang="en-US" dirty="0"/>
          </a:p>
          <a:p>
            <a:pPr marL="285750" indent="-285750" algn="l">
              <a:buFont typeface="Wingdings" panose="05000000000000000000" pitchFamily="2" charset="2"/>
              <a:buChar char="Ø"/>
            </a:pPr>
            <a:r>
              <a:rPr lang="en-US" dirty="0"/>
              <a:t>For patients who have successfully stopped smoking at the end of 12 weeks, an additional course of 12 weeks treatment with varenicline at 1 mg twice daily may be considered for the maintenance of abstinence.</a:t>
            </a:r>
          </a:p>
          <a:p>
            <a:pPr marL="285750" indent="-285750" algn="l">
              <a:buFont typeface="Wingdings" panose="05000000000000000000" pitchFamily="2" charset="2"/>
              <a:buChar char="Ø"/>
            </a:pPr>
            <a:endParaRPr lang="en-US" dirty="0"/>
          </a:p>
          <a:p>
            <a:pPr marL="285750" indent="-285750" algn="l">
              <a:buFont typeface="Wingdings" panose="05000000000000000000" pitchFamily="2" charset="2"/>
              <a:buChar char="Ø"/>
            </a:pPr>
            <a:r>
              <a:rPr lang="en-US" dirty="0"/>
              <a:t>A gradual approach to quitting smoking with varenicline should be considered for patients who are not able or willing to quit abruptly. Patients should reduce smoking during the first 12 weeks of treatment and quit by the end of that treatment period. Patients should then continue taking varenicline for an additional 12 weeks for a total of 24 weeks of treatment.</a:t>
            </a:r>
          </a:p>
          <a:p>
            <a:pPr marL="285750" indent="-285750" algn="l">
              <a:buFont typeface="Wingdings" panose="05000000000000000000" pitchFamily="2" charset="2"/>
              <a:buChar char="Ø"/>
            </a:pPr>
            <a:endParaRPr lang="en-US" dirty="0"/>
          </a:p>
          <a:p>
            <a:pPr marL="285750" indent="-285750" algn="l">
              <a:buFont typeface="Wingdings" panose="05000000000000000000" pitchFamily="2" charset="2"/>
              <a:buChar char="Ø"/>
            </a:pPr>
            <a:r>
              <a:rPr lang="en-US" dirty="0"/>
              <a:t>Patients who are motivated to quit and who did not succeed in stopping smoking during prior varenicline therapy, or who relapsed after treatment, may benefit from another quit attempt with varenicline.</a:t>
            </a:r>
          </a:p>
          <a:p>
            <a:pPr marL="285750" indent="-285750" algn="l">
              <a:buFont typeface="Wingdings" panose="05000000000000000000" pitchFamily="2" charset="2"/>
              <a:buChar char="Ø"/>
            </a:pPr>
            <a:endParaRPr lang="en-US" dirty="0"/>
          </a:p>
          <a:p>
            <a:pPr marL="285750" indent="-285750" algn="l">
              <a:buFont typeface="Wingdings" panose="05000000000000000000" pitchFamily="2" charset="2"/>
              <a:buChar char="Ø"/>
            </a:pPr>
            <a:r>
              <a:rPr lang="en-US" dirty="0"/>
              <a:t>Patients who cannot tolerate adverse reactions of varenicline may have the dose lowered temporarily or permanently to 0.5 mg twice daily.</a:t>
            </a:r>
          </a:p>
          <a:p>
            <a:pPr marL="285750" indent="-285750" algn="l">
              <a:buFont typeface="Wingdings" panose="05000000000000000000" pitchFamily="2" charset="2"/>
              <a:buChar char="Ø"/>
            </a:pPr>
            <a:endParaRPr lang="en-US" dirty="0"/>
          </a:p>
          <a:p>
            <a:pPr marL="285750" indent="-285750" algn="l">
              <a:buFont typeface="Wingdings" panose="05000000000000000000" pitchFamily="2" charset="2"/>
              <a:buChar char="Ø"/>
            </a:pPr>
            <a:r>
              <a:rPr lang="en-US" dirty="0"/>
              <a:t>In smoking cessation therapy, risk for relapse to smoking is elevated in the period immediately following the end of treatment. In patients with a high risk of relapse, dose tapering may be considered.</a:t>
            </a:r>
          </a:p>
          <a:p>
            <a:pPr marL="285750" indent="-285750" algn="l">
              <a:buFont typeface="Wingdings" panose="05000000000000000000" pitchFamily="2" charset="2"/>
              <a:buChar char="Ø"/>
            </a:pPr>
            <a:endParaRPr lang="hr-HR" dirty="0"/>
          </a:p>
        </p:txBody>
      </p:sp>
    </p:spTree>
    <p:extLst>
      <p:ext uri="{BB962C8B-B14F-4D97-AF65-F5344CB8AC3E}">
        <p14:creationId xmlns:p14="http://schemas.microsoft.com/office/powerpoint/2010/main" val="167940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C980ED-76D6-4BD3-BBCC-A4808AD6A046}"/>
              </a:ext>
            </a:extLst>
          </p:cNvPr>
          <p:cNvSpPr>
            <a:spLocks noGrp="1"/>
          </p:cNvSpPr>
          <p:nvPr>
            <p:ph type="title"/>
          </p:nvPr>
        </p:nvSpPr>
        <p:spPr/>
        <p:txBody>
          <a:bodyPr/>
          <a:lstStyle/>
          <a:p>
            <a:r>
              <a:rPr lang="en-GB" dirty="0"/>
              <a:t>Special populations</a:t>
            </a:r>
          </a:p>
        </p:txBody>
      </p:sp>
      <p:sp>
        <p:nvSpPr>
          <p:cNvPr id="5" name="Text Placeholder 4">
            <a:extLst>
              <a:ext uri="{FF2B5EF4-FFF2-40B4-BE49-F238E27FC236}">
                <a16:creationId xmlns:a16="http://schemas.microsoft.com/office/drawing/2014/main" xmlns="" id="{D98DE9AD-D418-03B7-B4A9-CBDF2FC0B076}"/>
              </a:ext>
            </a:extLst>
          </p:cNvPr>
          <p:cNvSpPr>
            <a:spLocks noGrp="1"/>
          </p:cNvSpPr>
          <p:nvPr>
            <p:ph type="body" sz="quarter" idx="13"/>
          </p:nvPr>
        </p:nvSpPr>
        <p:spPr>
          <a:xfrm>
            <a:off x="933330" y="6515100"/>
            <a:ext cx="9616241" cy="365125"/>
          </a:xfrm>
        </p:spPr>
        <p:txBody>
          <a:bodyPr/>
          <a:lstStyle/>
          <a:p>
            <a:r>
              <a:rPr lang="hr-HR" dirty="0"/>
              <a:t>Varenicline UK SmPC</a:t>
            </a:r>
            <a:endParaRPr lang="en-GB" dirty="0"/>
          </a:p>
          <a:p>
            <a:endParaRPr lang="en-GB" dirty="0"/>
          </a:p>
        </p:txBody>
      </p:sp>
      <p:sp>
        <p:nvSpPr>
          <p:cNvPr id="6" name="Slide Number Placeholder 5">
            <a:extLst>
              <a:ext uri="{FF2B5EF4-FFF2-40B4-BE49-F238E27FC236}">
                <a16:creationId xmlns:a16="http://schemas.microsoft.com/office/drawing/2014/main" xmlns="" id="{75455542-CF79-3CDE-A452-68AD57D84DE6}"/>
              </a:ext>
            </a:extLst>
          </p:cNvPr>
          <p:cNvSpPr>
            <a:spLocks noGrp="1"/>
          </p:cNvSpPr>
          <p:nvPr>
            <p:ph type="sldNum" sz="quarter" idx="47"/>
          </p:nvPr>
        </p:nvSpPr>
        <p:spPr/>
        <p:txBody>
          <a:bodyPr/>
          <a:lstStyle/>
          <a:p>
            <a:fld id="{C2832ACA-4727-4D4C-ACEE-24DD06899962}" type="slidenum">
              <a:rPr lang="en-US" smtClean="0"/>
              <a:pPr/>
              <a:t>11</a:t>
            </a:fld>
            <a:r>
              <a:rPr lang="en-US"/>
              <a:t> |</a:t>
            </a:r>
            <a:endParaRPr lang="en-US" dirty="0"/>
          </a:p>
        </p:txBody>
      </p:sp>
      <p:grpSp>
        <p:nvGrpSpPr>
          <p:cNvPr id="7" name="Group 6">
            <a:extLst>
              <a:ext uri="{FF2B5EF4-FFF2-40B4-BE49-F238E27FC236}">
                <a16:creationId xmlns:a16="http://schemas.microsoft.com/office/drawing/2014/main" xmlns="" id="{A8FF9251-D458-D916-2DC9-9B41B549D5DD}"/>
              </a:ext>
            </a:extLst>
          </p:cNvPr>
          <p:cNvGrpSpPr/>
          <p:nvPr/>
        </p:nvGrpSpPr>
        <p:grpSpPr>
          <a:xfrm>
            <a:off x="763284" y="926411"/>
            <a:ext cx="10252985" cy="1842570"/>
            <a:chOff x="653143" y="1527124"/>
            <a:chExt cx="10252982" cy="936001"/>
          </a:xfrm>
        </p:grpSpPr>
        <p:sp>
          <p:nvSpPr>
            <p:cNvPr id="8" name="Round Same-side Corner of Rectangle 39">
              <a:extLst>
                <a:ext uri="{FF2B5EF4-FFF2-40B4-BE49-F238E27FC236}">
                  <a16:creationId xmlns:a16="http://schemas.microsoft.com/office/drawing/2014/main" xmlns="" id="{E8F5ED8E-B8A5-3BDF-B148-9620F48A2E79}"/>
                </a:ext>
              </a:extLst>
            </p:cNvPr>
            <p:cNvSpPr/>
            <p:nvPr/>
          </p:nvSpPr>
          <p:spPr>
            <a:xfrm rot="16200000">
              <a:off x="893553" y="1286715"/>
              <a:ext cx="936000" cy="1416820"/>
            </a:xfrm>
            <a:prstGeom prst="round2SameRect">
              <a:avLst>
                <a:gd name="adj1" fmla="val 16667"/>
                <a:gd name="adj2" fmla="val 0"/>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Renal impairment</a:t>
              </a:r>
            </a:p>
          </p:txBody>
        </p:sp>
        <p:sp>
          <p:nvSpPr>
            <p:cNvPr id="9" name="Rectangle 8">
              <a:extLst>
                <a:ext uri="{FF2B5EF4-FFF2-40B4-BE49-F238E27FC236}">
                  <a16:creationId xmlns:a16="http://schemas.microsoft.com/office/drawing/2014/main" xmlns="" id="{51A917E0-54D2-C3D6-5AB7-6FA3847B8337}"/>
                </a:ext>
              </a:extLst>
            </p:cNvPr>
            <p:cNvSpPr/>
            <p:nvPr userDrawn="1"/>
          </p:nvSpPr>
          <p:spPr>
            <a:xfrm>
              <a:off x="2069964" y="1527124"/>
              <a:ext cx="8836161" cy="936000"/>
            </a:xfrm>
            <a:prstGeom prst="rect">
              <a:avLst/>
            </a:prstGeom>
            <a:noFill/>
            <a:ln w="9525">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r>
                <a:rPr lang="en-GB" dirty="0">
                  <a:solidFill>
                    <a:schemeClr val="tx1"/>
                  </a:solidFill>
                </a:rPr>
                <a:t>Severe impairment: </a:t>
              </a:r>
              <a:r>
                <a:rPr lang="en-US" dirty="0">
                  <a:solidFill>
                    <a:schemeClr val="tx1"/>
                  </a:solidFill>
                </a:rPr>
                <a:t>recommended dose of varenicline is 1 mg once daily. Dosing should begin at 0.5 mg once daily for the first 3 days then increased to 1 mg once daily</a:t>
              </a:r>
              <a:r>
                <a:rPr lang="en-GB" b="1" dirty="0">
                  <a:solidFill>
                    <a:schemeClr val="tx1"/>
                  </a:solidFill>
                </a:rPr>
                <a:t>.</a:t>
              </a:r>
              <a:r>
                <a:rPr lang="hr-HR" b="1" dirty="0">
                  <a:solidFill>
                    <a:schemeClr val="tx1"/>
                  </a:solidFill>
                </a:rPr>
                <a:t> </a:t>
              </a:r>
              <a:r>
                <a:rPr lang="hr-HR" b="1" dirty="0" err="1">
                  <a:solidFill>
                    <a:schemeClr val="tx1"/>
                  </a:solidFill>
                </a:rPr>
                <a:t>Not</a:t>
              </a:r>
              <a:r>
                <a:rPr lang="hr-HR" b="1" dirty="0">
                  <a:solidFill>
                    <a:schemeClr val="tx1"/>
                  </a:solidFill>
                </a:rPr>
                <a:t> </a:t>
              </a:r>
              <a:r>
                <a:rPr lang="hr-HR" b="1" dirty="0" err="1">
                  <a:solidFill>
                    <a:schemeClr val="tx1"/>
                  </a:solidFill>
                </a:rPr>
                <a:t>recommended</a:t>
              </a:r>
              <a:r>
                <a:rPr lang="hr-HR" b="1" dirty="0">
                  <a:solidFill>
                    <a:schemeClr val="tx1"/>
                  </a:solidFill>
                </a:rPr>
                <a:t> </a:t>
              </a:r>
              <a:r>
                <a:rPr lang="hr-HR" b="1" dirty="0" err="1">
                  <a:solidFill>
                    <a:schemeClr val="tx1"/>
                  </a:solidFill>
                </a:rPr>
                <a:t>in</a:t>
              </a:r>
              <a:r>
                <a:rPr lang="hr-HR" b="1" dirty="0">
                  <a:solidFill>
                    <a:schemeClr val="tx1"/>
                  </a:solidFill>
                </a:rPr>
                <a:t> </a:t>
              </a:r>
              <a:r>
                <a:rPr lang="hr-HR" b="1" dirty="0" err="1">
                  <a:solidFill>
                    <a:schemeClr val="tx1"/>
                  </a:solidFill>
                </a:rPr>
                <a:t>end</a:t>
              </a:r>
              <a:r>
                <a:rPr lang="hr-HR" b="1" dirty="0">
                  <a:solidFill>
                    <a:schemeClr val="tx1"/>
                  </a:solidFill>
                </a:rPr>
                <a:t> </a:t>
              </a:r>
              <a:r>
                <a:rPr lang="hr-HR" b="1" dirty="0" err="1">
                  <a:solidFill>
                    <a:schemeClr val="tx1"/>
                  </a:solidFill>
                </a:rPr>
                <a:t>stage</a:t>
              </a:r>
              <a:r>
                <a:rPr lang="hr-HR" b="1" dirty="0">
                  <a:solidFill>
                    <a:schemeClr val="tx1"/>
                  </a:solidFill>
                </a:rPr>
                <a:t> </a:t>
              </a:r>
              <a:r>
                <a:rPr lang="hr-HR" b="1" dirty="0" err="1">
                  <a:solidFill>
                    <a:schemeClr val="tx1"/>
                  </a:solidFill>
                </a:rPr>
                <a:t>renal</a:t>
              </a:r>
              <a:r>
                <a:rPr lang="hr-HR" b="1" dirty="0">
                  <a:solidFill>
                    <a:schemeClr val="tx1"/>
                  </a:solidFill>
                </a:rPr>
                <a:t> </a:t>
              </a:r>
              <a:r>
                <a:rPr lang="hr-HR" b="1" dirty="0" err="1">
                  <a:solidFill>
                    <a:schemeClr val="tx1"/>
                  </a:solidFill>
                </a:rPr>
                <a:t>disease</a:t>
              </a:r>
              <a:endParaRPr lang="en-GB" b="1" dirty="0">
                <a:solidFill>
                  <a:schemeClr val="tx1"/>
                </a:solidFill>
              </a:endParaRPr>
            </a:p>
            <a:p>
              <a:r>
                <a:rPr lang="en-GB" dirty="0">
                  <a:solidFill>
                    <a:schemeClr val="tx1"/>
                  </a:solidFill>
                </a:rPr>
                <a:t>Moderate impairment</a:t>
              </a:r>
              <a:r>
                <a:rPr lang="hr-HR" dirty="0">
                  <a:solidFill>
                    <a:schemeClr val="tx1"/>
                  </a:solidFill>
                </a:rPr>
                <a:t> </a:t>
              </a:r>
              <a:r>
                <a:rPr lang="hr-HR" dirty="0" err="1">
                  <a:solidFill>
                    <a:schemeClr val="tx1"/>
                  </a:solidFill>
                </a:rPr>
                <a:t>with</a:t>
              </a:r>
              <a:r>
                <a:rPr lang="hr-HR" dirty="0">
                  <a:solidFill>
                    <a:schemeClr val="tx1"/>
                  </a:solidFill>
                </a:rPr>
                <a:t> </a:t>
              </a:r>
              <a:r>
                <a:rPr lang="hr-HR" dirty="0" err="1">
                  <a:solidFill>
                    <a:schemeClr val="tx1"/>
                  </a:solidFill>
                </a:rPr>
                <a:t>experienced</a:t>
              </a:r>
              <a:r>
                <a:rPr lang="hr-HR" dirty="0">
                  <a:solidFill>
                    <a:schemeClr val="tx1"/>
                  </a:solidFill>
                </a:rPr>
                <a:t> </a:t>
              </a:r>
              <a:r>
                <a:rPr lang="hr-HR" dirty="0" err="1">
                  <a:solidFill>
                    <a:schemeClr val="tx1"/>
                  </a:solidFill>
                </a:rPr>
                <a:t>intolerable</a:t>
              </a:r>
              <a:r>
                <a:rPr lang="hr-HR" dirty="0">
                  <a:solidFill>
                    <a:schemeClr val="tx1"/>
                  </a:solidFill>
                </a:rPr>
                <a:t> </a:t>
              </a:r>
              <a:r>
                <a:rPr lang="hr-HR" dirty="0" err="1">
                  <a:solidFill>
                    <a:schemeClr val="tx1"/>
                  </a:solidFill>
                </a:rPr>
                <a:t>adverse</a:t>
              </a:r>
              <a:r>
                <a:rPr lang="hr-HR" dirty="0">
                  <a:solidFill>
                    <a:schemeClr val="tx1"/>
                  </a:solidFill>
                </a:rPr>
                <a:t> drug </a:t>
              </a:r>
              <a:r>
                <a:rPr lang="hr-HR" dirty="0" err="1">
                  <a:solidFill>
                    <a:schemeClr val="tx1"/>
                  </a:solidFill>
                </a:rPr>
                <a:t>reactions</a:t>
              </a:r>
              <a:r>
                <a:rPr lang="en-GB" dirty="0">
                  <a:solidFill>
                    <a:schemeClr val="tx1"/>
                  </a:solidFill>
                </a:rPr>
                <a:t>: </a:t>
              </a:r>
              <a:r>
                <a:rPr lang="hr-HR" dirty="0" err="1">
                  <a:solidFill>
                    <a:schemeClr val="tx1"/>
                  </a:solidFill>
                </a:rPr>
                <a:t>Reduce</a:t>
              </a:r>
              <a:r>
                <a:rPr lang="hr-HR" dirty="0">
                  <a:solidFill>
                    <a:schemeClr val="tx1"/>
                  </a:solidFill>
                </a:rPr>
                <a:t> </a:t>
              </a:r>
              <a:r>
                <a:rPr lang="hr-HR" dirty="0" err="1">
                  <a:solidFill>
                    <a:schemeClr val="tx1"/>
                  </a:solidFill>
                </a:rPr>
                <a:t>the</a:t>
              </a:r>
              <a:r>
                <a:rPr lang="hr-HR" dirty="0">
                  <a:solidFill>
                    <a:schemeClr val="tx1"/>
                  </a:solidFill>
                </a:rPr>
                <a:t> </a:t>
              </a:r>
              <a:r>
                <a:rPr lang="hr-HR" dirty="0" err="1">
                  <a:solidFill>
                    <a:schemeClr val="tx1"/>
                  </a:solidFill>
                </a:rPr>
                <a:t>dose</a:t>
              </a:r>
              <a:r>
                <a:rPr lang="hr-HR" dirty="0">
                  <a:solidFill>
                    <a:schemeClr val="tx1"/>
                  </a:solidFill>
                </a:rPr>
                <a:t> to 1 mg </a:t>
              </a:r>
              <a:r>
                <a:rPr lang="hr-HR" dirty="0" err="1">
                  <a:solidFill>
                    <a:schemeClr val="tx1"/>
                  </a:solidFill>
                </a:rPr>
                <a:t>daily</a:t>
              </a:r>
              <a:r>
                <a:rPr lang="en-GB" dirty="0">
                  <a:solidFill>
                    <a:schemeClr val="tx1"/>
                  </a:solidFill>
                </a:rPr>
                <a:t>.</a:t>
              </a:r>
            </a:p>
            <a:p>
              <a:r>
                <a:rPr lang="en-GB" dirty="0">
                  <a:solidFill>
                    <a:schemeClr val="tx1"/>
                  </a:solidFill>
                </a:rPr>
                <a:t>Mild</a:t>
              </a:r>
              <a:r>
                <a:rPr lang="hr-HR" dirty="0">
                  <a:solidFill>
                    <a:schemeClr val="tx1"/>
                  </a:solidFill>
                </a:rPr>
                <a:t> - </a:t>
              </a:r>
              <a:r>
                <a:rPr lang="hr-HR" dirty="0" err="1">
                  <a:solidFill>
                    <a:schemeClr val="tx1"/>
                  </a:solidFill>
                </a:rPr>
                <a:t>moderate</a:t>
              </a:r>
              <a:r>
                <a:rPr lang="en-GB" dirty="0">
                  <a:solidFill>
                    <a:schemeClr val="tx1"/>
                  </a:solidFill>
                </a:rPr>
                <a:t> impairment: No </a:t>
              </a:r>
              <a:r>
                <a:rPr lang="hr-HR" dirty="0" err="1">
                  <a:solidFill>
                    <a:schemeClr val="tx1"/>
                  </a:solidFill>
                </a:rPr>
                <a:t>dose</a:t>
              </a:r>
              <a:r>
                <a:rPr lang="hr-HR" dirty="0">
                  <a:solidFill>
                    <a:schemeClr val="tx1"/>
                  </a:solidFill>
                </a:rPr>
                <a:t> </a:t>
              </a:r>
              <a:r>
                <a:rPr lang="hr-HR" dirty="0" err="1">
                  <a:solidFill>
                    <a:schemeClr val="tx1"/>
                  </a:solidFill>
                </a:rPr>
                <a:t>adjustment</a:t>
              </a:r>
              <a:r>
                <a:rPr lang="en-GB" dirty="0">
                  <a:solidFill>
                    <a:schemeClr val="tx1"/>
                  </a:solidFill>
                </a:rPr>
                <a:t> required.</a:t>
              </a:r>
              <a:endParaRPr lang="en-US" dirty="0">
                <a:solidFill>
                  <a:schemeClr val="tx1"/>
                </a:solidFill>
              </a:endParaRPr>
            </a:p>
          </p:txBody>
        </p:sp>
      </p:grpSp>
      <p:grpSp>
        <p:nvGrpSpPr>
          <p:cNvPr id="10" name="Group 9">
            <a:extLst>
              <a:ext uri="{FF2B5EF4-FFF2-40B4-BE49-F238E27FC236}">
                <a16:creationId xmlns:a16="http://schemas.microsoft.com/office/drawing/2014/main" xmlns="" id="{B4AD9255-B2F9-F542-C560-4F2901FA6A95}"/>
              </a:ext>
            </a:extLst>
          </p:cNvPr>
          <p:cNvGrpSpPr/>
          <p:nvPr/>
        </p:nvGrpSpPr>
        <p:grpSpPr>
          <a:xfrm>
            <a:off x="763289" y="2940189"/>
            <a:ext cx="10252980" cy="936001"/>
            <a:chOff x="653145" y="1527124"/>
            <a:chExt cx="10252980" cy="936001"/>
          </a:xfrm>
        </p:grpSpPr>
        <p:sp>
          <p:nvSpPr>
            <p:cNvPr id="11" name="Round Same-side Corner of Rectangle 39">
              <a:extLst>
                <a:ext uri="{FF2B5EF4-FFF2-40B4-BE49-F238E27FC236}">
                  <a16:creationId xmlns:a16="http://schemas.microsoft.com/office/drawing/2014/main" xmlns="" id="{770F488C-7EA2-F1FC-53D5-CECD00A8B125}"/>
                </a:ext>
              </a:extLst>
            </p:cNvPr>
            <p:cNvSpPr/>
            <p:nvPr/>
          </p:nvSpPr>
          <p:spPr>
            <a:xfrm rot="16200000">
              <a:off x="893556" y="1286714"/>
              <a:ext cx="936000" cy="1416822"/>
            </a:xfrm>
            <a:prstGeom prst="round2SameRect">
              <a:avLst>
                <a:gd name="adj1" fmla="val 16667"/>
                <a:gd name="adj2" fmla="val 0"/>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Hepatic impairment</a:t>
              </a:r>
            </a:p>
          </p:txBody>
        </p:sp>
        <p:sp>
          <p:nvSpPr>
            <p:cNvPr id="12" name="Rectangle 11">
              <a:extLst>
                <a:ext uri="{FF2B5EF4-FFF2-40B4-BE49-F238E27FC236}">
                  <a16:creationId xmlns:a16="http://schemas.microsoft.com/office/drawing/2014/main" xmlns="" id="{B0D11BF6-2702-F017-61DA-A1FD147BC63C}"/>
                </a:ext>
              </a:extLst>
            </p:cNvPr>
            <p:cNvSpPr/>
            <p:nvPr userDrawn="1"/>
          </p:nvSpPr>
          <p:spPr>
            <a:xfrm>
              <a:off x="2069964" y="1527124"/>
              <a:ext cx="8836161" cy="936000"/>
            </a:xfrm>
            <a:prstGeom prst="rect">
              <a:avLst/>
            </a:prstGeom>
            <a:noFill/>
            <a:ln w="9525">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r>
                <a:rPr lang="en-GB" dirty="0">
                  <a:solidFill>
                    <a:schemeClr val="tx1"/>
                  </a:solidFill>
                </a:rPr>
                <a:t>No </a:t>
              </a:r>
              <a:r>
                <a:rPr lang="hr-HR" dirty="0" err="1">
                  <a:solidFill>
                    <a:schemeClr val="tx1"/>
                  </a:solidFill>
                </a:rPr>
                <a:t>dosage</a:t>
              </a:r>
              <a:r>
                <a:rPr lang="hr-HR" dirty="0">
                  <a:solidFill>
                    <a:schemeClr val="tx1"/>
                  </a:solidFill>
                </a:rPr>
                <a:t> </a:t>
              </a:r>
              <a:r>
                <a:rPr lang="hr-HR" dirty="0" err="1">
                  <a:solidFill>
                    <a:schemeClr val="tx1"/>
                  </a:solidFill>
                </a:rPr>
                <a:t>adjustment</a:t>
              </a:r>
              <a:r>
                <a:rPr lang="hr-HR" dirty="0">
                  <a:solidFill>
                    <a:schemeClr val="tx1"/>
                  </a:solidFill>
                </a:rPr>
                <a:t> </a:t>
              </a:r>
              <a:r>
                <a:rPr lang="hr-HR" dirty="0" err="1">
                  <a:solidFill>
                    <a:schemeClr val="tx1"/>
                  </a:solidFill>
                </a:rPr>
                <a:t>necessary</a:t>
              </a:r>
              <a:r>
                <a:rPr lang="en-GB" dirty="0">
                  <a:solidFill>
                    <a:schemeClr val="tx1"/>
                  </a:solidFill>
                </a:rPr>
                <a:t>. </a:t>
              </a:r>
            </a:p>
          </p:txBody>
        </p:sp>
      </p:grpSp>
      <p:grpSp>
        <p:nvGrpSpPr>
          <p:cNvPr id="13" name="Group 12">
            <a:extLst>
              <a:ext uri="{FF2B5EF4-FFF2-40B4-BE49-F238E27FC236}">
                <a16:creationId xmlns:a16="http://schemas.microsoft.com/office/drawing/2014/main" xmlns="" id="{52BB2C31-9888-55E0-1ECA-49EA2DE39775}"/>
              </a:ext>
            </a:extLst>
          </p:cNvPr>
          <p:cNvGrpSpPr/>
          <p:nvPr/>
        </p:nvGrpSpPr>
        <p:grpSpPr>
          <a:xfrm>
            <a:off x="763286" y="4030346"/>
            <a:ext cx="10252983" cy="936001"/>
            <a:chOff x="653142" y="1527124"/>
            <a:chExt cx="10252983" cy="936001"/>
          </a:xfrm>
        </p:grpSpPr>
        <p:sp>
          <p:nvSpPr>
            <p:cNvPr id="14" name="Round Same-side Corner of Rectangle 39">
              <a:extLst>
                <a:ext uri="{FF2B5EF4-FFF2-40B4-BE49-F238E27FC236}">
                  <a16:creationId xmlns:a16="http://schemas.microsoft.com/office/drawing/2014/main" xmlns="" id="{012352E7-90F8-DD24-84FF-47CCCE7683A7}"/>
                </a:ext>
              </a:extLst>
            </p:cNvPr>
            <p:cNvSpPr/>
            <p:nvPr/>
          </p:nvSpPr>
          <p:spPr>
            <a:xfrm rot="16200000">
              <a:off x="893554" y="1286713"/>
              <a:ext cx="936000" cy="1416823"/>
            </a:xfrm>
            <a:prstGeom prst="round2SameRect">
              <a:avLst>
                <a:gd name="adj1" fmla="val 16667"/>
                <a:gd name="adj2" fmla="val 0"/>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hr-HR" dirty="0" err="1"/>
                <a:t>Paediatric</a:t>
              </a:r>
              <a:r>
                <a:rPr lang="hr-HR" dirty="0"/>
                <a:t> </a:t>
              </a:r>
              <a:r>
                <a:rPr lang="hr-HR" dirty="0" err="1"/>
                <a:t>population</a:t>
              </a:r>
              <a:endParaRPr lang="en-US" dirty="0"/>
            </a:p>
          </p:txBody>
        </p:sp>
        <p:sp>
          <p:nvSpPr>
            <p:cNvPr id="15" name="Rectangle 14">
              <a:extLst>
                <a:ext uri="{FF2B5EF4-FFF2-40B4-BE49-F238E27FC236}">
                  <a16:creationId xmlns:a16="http://schemas.microsoft.com/office/drawing/2014/main" xmlns="" id="{3561D24E-0649-2047-C186-0829FD0BCF96}"/>
                </a:ext>
              </a:extLst>
            </p:cNvPr>
            <p:cNvSpPr/>
            <p:nvPr userDrawn="1"/>
          </p:nvSpPr>
          <p:spPr>
            <a:xfrm>
              <a:off x="2069964" y="1527124"/>
              <a:ext cx="8836161" cy="936000"/>
            </a:xfrm>
            <a:prstGeom prst="rect">
              <a:avLst/>
            </a:prstGeom>
            <a:noFill/>
            <a:ln w="9525">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r>
                <a:rPr lang="hr-HR" b="1" dirty="0" err="1">
                  <a:solidFill>
                    <a:schemeClr val="tx1"/>
                  </a:solidFill>
                </a:rPr>
                <a:t>Not</a:t>
              </a:r>
              <a:r>
                <a:rPr lang="hr-HR" b="1" dirty="0">
                  <a:solidFill>
                    <a:schemeClr val="tx1"/>
                  </a:solidFill>
                </a:rPr>
                <a:t> </a:t>
              </a:r>
              <a:r>
                <a:rPr lang="hr-HR" b="1" dirty="0" err="1">
                  <a:solidFill>
                    <a:schemeClr val="tx1"/>
                  </a:solidFill>
                </a:rPr>
                <a:t>recommended</a:t>
              </a:r>
              <a:r>
                <a:rPr lang="en-GB" dirty="0">
                  <a:solidFill>
                    <a:schemeClr val="tx1"/>
                  </a:solidFill>
                </a:rPr>
                <a:t>. </a:t>
              </a:r>
              <a:endParaRPr lang="en-US" dirty="0">
                <a:solidFill>
                  <a:schemeClr val="tx1"/>
                </a:solidFill>
              </a:endParaRPr>
            </a:p>
          </p:txBody>
        </p:sp>
      </p:grpSp>
      <p:grpSp>
        <p:nvGrpSpPr>
          <p:cNvPr id="16" name="Group 15">
            <a:extLst>
              <a:ext uri="{FF2B5EF4-FFF2-40B4-BE49-F238E27FC236}">
                <a16:creationId xmlns:a16="http://schemas.microsoft.com/office/drawing/2014/main" xmlns="" id="{8B203D0C-C7F1-4A44-D8ED-381B1BE0826C}"/>
              </a:ext>
            </a:extLst>
          </p:cNvPr>
          <p:cNvGrpSpPr/>
          <p:nvPr/>
        </p:nvGrpSpPr>
        <p:grpSpPr>
          <a:xfrm>
            <a:off x="763284" y="5063254"/>
            <a:ext cx="10252985" cy="936003"/>
            <a:chOff x="478214" y="1794667"/>
            <a:chExt cx="10252985" cy="936003"/>
          </a:xfrm>
        </p:grpSpPr>
        <p:sp>
          <p:nvSpPr>
            <p:cNvPr id="17" name="Round Same-side Corner of Rectangle 39">
              <a:extLst>
                <a:ext uri="{FF2B5EF4-FFF2-40B4-BE49-F238E27FC236}">
                  <a16:creationId xmlns:a16="http://schemas.microsoft.com/office/drawing/2014/main" xmlns="" id="{622318DF-B0F9-B849-E260-A4333EAE0850}"/>
                </a:ext>
              </a:extLst>
            </p:cNvPr>
            <p:cNvSpPr/>
            <p:nvPr/>
          </p:nvSpPr>
          <p:spPr>
            <a:xfrm rot="16200000">
              <a:off x="718626" y="1554258"/>
              <a:ext cx="936000" cy="1416823"/>
            </a:xfrm>
            <a:prstGeom prst="round2SameRect">
              <a:avLst>
                <a:gd name="adj1" fmla="val 16667"/>
                <a:gd name="adj2" fmla="val 0"/>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t>Elderly</a:t>
              </a:r>
            </a:p>
          </p:txBody>
        </p:sp>
        <p:sp>
          <p:nvSpPr>
            <p:cNvPr id="18" name="Rectangle 17">
              <a:extLst>
                <a:ext uri="{FF2B5EF4-FFF2-40B4-BE49-F238E27FC236}">
                  <a16:creationId xmlns:a16="http://schemas.microsoft.com/office/drawing/2014/main" xmlns="" id="{DC279C07-D988-5DD6-2375-90282426586E}"/>
                </a:ext>
              </a:extLst>
            </p:cNvPr>
            <p:cNvSpPr/>
            <p:nvPr userDrawn="1"/>
          </p:nvSpPr>
          <p:spPr>
            <a:xfrm>
              <a:off x="1895038" y="1794667"/>
              <a:ext cx="8836161" cy="936000"/>
            </a:xfrm>
            <a:prstGeom prst="rect">
              <a:avLst/>
            </a:prstGeom>
            <a:noFill/>
            <a:ln w="9525">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noAutofit/>
            </a:bodyPr>
            <a:lstStyle/>
            <a:p>
              <a:r>
                <a:rPr lang="en-GB" dirty="0">
                  <a:solidFill>
                    <a:schemeClr val="tx1"/>
                  </a:solidFill>
                </a:rPr>
                <a:t>No </a:t>
              </a:r>
              <a:r>
                <a:rPr lang="hr-HR" dirty="0" err="1">
                  <a:solidFill>
                    <a:schemeClr val="tx1"/>
                  </a:solidFill>
                </a:rPr>
                <a:t>dosage</a:t>
              </a:r>
              <a:r>
                <a:rPr lang="hr-HR" dirty="0">
                  <a:solidFill>
                    <a:schemeClr val="tx1"/>
                  </a:solidFill>
                </a:rPr>
                <a:t> </a:t>
              </a:r>
              <a:r>
                <a:rPr lang="hr-HR" dirty="0" err="1">
                  <a:solidFill>
                    <a:schemeClr val="tx1"/>
                  </a:solidFill>
                </a:rPr>
                <a:t>adjustment</a:t>
              </a:r>
              <a:r>
                <a:rPr lang="hr-HR" dirty="0">
                  <a:solidFill>
                    <a:schemeClr val="tx1"/>
                  </a:solidFill>
                </a:rPr>
                <a:t> </a:t>
              </a:r>
              <a:r>
                <a:rPr lang="hr-HR" dirty="0" err="1">
                  <a:solidFill>
                    <a:schemeClr val="tx1"/>
                  </a:solidFill>
                </a:rPr>
                <a:t>necessary</a:t>
              </a:r>
              <a:r>
                <a:rPr lang="en-GB" dirty="0">
                  <a:solidFill>
                    <a:schemeClr val="tx1"/>
                  </a:solidFill>
                </a:rPr>
                <a:t>. </a:t>
              </a:r>
            </a:p>
          </p:txBody>
        </p:sp>
      </p:grpSp>
    </p:spTree>
    <p:extLst>
      <p:ext uri="{BB962C8B-B14F-4D97-AF65-F5344CB8AC3E}">
        <p14:creationId xmlns:p14="http://schemas.microsoft.com/office/powerpoint/2010/main" val="2286827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9C2FD08-C820-2A5B-7559-EF887D7202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xmlns="" id="{DD927AF8-E149-BF46-8C64-480910B1C92E}"/>
              </a:ext>
            </a:extLst>
          </p:cNvPr>
          <p:cNvSpPr>
            <a:spLocks noGrp="1"/>
          </p:cNvSpPr>
          <p:nvPr>
            <p:ph type="title"/>
          </p:nvPr>
        </p:nvSpPr>
        <p:spPr/>
        <p:txBody>
          <a:bodyPr/>
          <a:lstStyle/>
          <a:p>
            <a:r>
              <a:rPr lang="hr-HR" dirty="0" err="1"/>
              <a:t>Contraindications</a:t>
            </a:r>
            <a:endParaRPr lang="en-GB" dirty="0"/>
          </a:p>
        </p:txBody>
      </p:sp>
      <p:sp>
        <p:nvSpPr>
          <p:cNvPr id="10" name="Text Placeholder 9">
            <a:extLst>
              <a:ext uri="{FF2B5EF4-FFF2-40B4-BE49-F238E27FC236}">
                <a16:creationId xmlns:a16="http://schemas.microsoft.com/office/drawing/2014/main" xmlns="" id="{CF523E0E-93F3-0499-40A2-ECD759FBDAA5}"/>
              </a:ext>
            </a:extLst>
          </p:cNvPr>
          <p:cNvSpPr>
            <a:spLocks noGrp="1"/>
          </p:cNvSpPr>
          <p:nvPr>
            <p:ph type="body" sz="quarter" idx="46"/>
          </p:nvPr>
        </p:nvSpPr>
        <p:spPr/>
        <p:txBody>
          <a:bodyPr/>
          <a:lstStyle/>
          <a:p>
            <a:pPr marL="342900" indent="-342900">
              <a:buFont typeface="Wingdings" panose="05000000000000000000" pitchFamily="2" charset="2"/>
              <a:buChar char="Ø"/>
            </a:pPr>
            <a:r>
              <a:rPr lang="en-US" sz="1800" dirty="0">
                <a:effectLst/>
                <a:latin typeface="+mj-lt"/>
                <a:ea typeface="Times New Roman" panose="02020603050405020304" pitchFamily="18" charset="0"/>
              </a:rPr>
              <a:t>Hypersensitivity to the active substance or to any of the excipients </a:t>
            </a:r>
            <a:endParaRPr lang="en-GB" dirty="0">
              <a:latin typeface="+mj-lt"/>
            </a:endParaRPr>
          </a:p>
        </p:txBody>
      </p:sp>
      <p:sp>
        <p:nvSpPr>
          <p:cNvPr id="8" name="Text Placeholder 7">
            <a:extLst>
              <a:ext uri="{FF2B5EF4-FFF2-40B4-BE49-F238E27FC236}">
                <a16:creationId xmlns:a16="http://schemas.microsoft.com/office/drawing/2014/main" xmlns="" id="{11DB5EFC-31CE-DDA1-43FC-91823F5CD312}"/>
              </a:ext>
            </a:extLst>
          </p:cNvPr>
          <p:cNvSpPr>
            <a:spLocks noGrp="1"/>
          </p:cNvSpPr>
          <p:nvPr>
            <p:ph type="body" sz="quarter" idx="13"/>
          </p:nvPr>
        </p:nvSpPr>
        <p:spPr/>
        <p:txBody>
          <a:bodyPr/>
          <a:lstStyle/>
          <a:p>
            <a:r>
              <a:rPr lang="hr-HR" dirty="0"/>
              <a:t>Varenicline </a:t>
            </a:r>
            <a:r>
              <a:rPr lang="en-GB" dirty="0"/>
              <a:t>UK</a:t>
            </a:r>
            <a:r>
              <a:rPr lang="hr-HR" dirty="0"/>
              <a:t> SmPC</a:t>
            </a:r>
            <a:endParaRPr lang="en-GB" dirty="0"/>
          </a:p>
          <a:p>
            <a:endParaRPr lang="en-GB" dirty="0"/>
          </a:p>
        </p:txBody>
      </p:sp>
      <p:sp>
        <p:nvSpPr>
          <p:cNvPr id="14" name="Slide Number Placeholder 13">
            <a:extLst>
              <a:ext uri="{FF2B5EF4-FFF2-40B4-BE49-F238E27FC236}">
                <a16:creationId xmlns:a16="http://schemas.microsoft.com/office/drawing/2014/main" xmlns="" id="{EECBE230-DF0A-2304-EEEF-CDC11DBA49C6}"/>
              </a:ext>
            </a:extLst>
          </p:cNvPr>
          <p:cNvSpPr>
            <a:spLocks noGrp="1"/>
          </p:cNvSpPr>
          <p:nvPr>
            <p:ph type="sldNum" sz="quarter" idx="47"/>
          </p:nvPr>
        </p:nvSpPr>
        <p:spPr>
          <a:xfrm>
            <a:off x="342900" y="6404475"/>
            <a:ext cx="531813" cy="365125"/>
          </a:xfrm>
        </p:spPr>
        <p:txBody>
          <a:bodyPr/>
          <a:lstStyle/>
          <a:p>
            <a:fld id="{C2832ACA-4727-4D4C-ACEE-24DD06899962}" type="slidenum">
              <a:rPr lang="en-US" smtClean="0"/>
              <a:pPr/>
              <a:t>12</a:t>
            </a:fld>
            <a:r>
              <a:rPr lang="en-US" dirty="0"/>
              <a:t> |</a:t>
            </a:r>
          </a:p>
        </p:txBody>
      </p:sp>
    </p:spTree>
    <p:extLst>
      <p:ext uri="{BB962C8B-B14F-4D97-AF65-F5344CB8AC3E}">
        <p14:creationId xmlns:p14="http://schemas.microsoft.com/office/powerpoint/2010/main" val="789508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xmlns="" id="{042F9E1D-D988-8980-7086-352FD4D687EA}"/>
              </a:ext>
            </a:extLst>
          </p:cNvPr>
          <p:cNvSpPr>
            <a:spLocks noGrp="1"/>
          </p:cNvSpPr>
          <p:nvPr>
            <p:ph type="body" sz="quarter" idx="27"/>
          </p:nvPr>
        </p:nvSpPr>
        <p:spPr/>
        <p:txBody>
          <a:bodyPr/>
          <a:lstStyle/>
          <a:p>
            <a:endParaRPr lang="en-US" dirty="0"/>
          </a:p>
        </p:txBody>
      </p:sp>
      <p:sp>
        <p:nvSpPr>
          <p:cNvPr id="19" name="Text Placeholder 18">
            <a:extLst>
              <a:ext uri="{FF2B5EF4-FFF2-40B4-BE49-F238E27FC236}">
                <a16:creationId xmlns:a16="http://schemas.microsoft.com/office/drawing/2014/main" xmlns="" id="{578C9C7A-1320-C1E5-AD72-69C71A6804AD}"/>
              </a:ext>
            </a:extLst>
          </p:cNvPr>
          <p:cNvSpPr>
            <a:spLocks noGrp="1"/>
          </p:cNvSpPr>
          <p:nvPr>
            <p:ph type="body" sz="quarter" idx="28"/>
          </p:nvPr>
        </p:nvSpPr>
        <p:spPr/>
        <p:txBody>
          <a:bodyPr/>
          <a:lstStyle/>
          <a:p>
            <a:endParaRPr lang="en-US" dirty="0"/>
          </a:p>
        </p:txBody>
      </p:sp>
      <p:sp>
        <p:nvSpPr>
          <p:cNvPr id="14" name="Text Placeholder 13">
            <a:extLst>
              <a:ext uri="{FF2B5EF4-FFF2-40B4-BE49-F238E27FC236}">
                <a16:creationId xmlns:a16="http://schemas.microsoft.com/office/drawing/2014/main" xmlns="" id="{4454EA39-0457-1B92-E2BE-C44F053B4CA9}"/>
              </a:ext>
            </a:extLst>
          </p:cNvPr>
          <p:cNvSpPr>
            <a:spLocks noGrp="1"/>
          </p:cNvSpPr>
          <p:nvPr>
            <p:ph type="body" sz="quarter" idx="23"/>
          </p:nvPr>
        </p:nvSpPr>
        <p:spPr/>
        <p:txBody>
          <a:bodyPr/>
          <a:lstStyle/>
          <a:p>
            <a:endParaRPr lang="en-US" dirty="0"/>
          </a:p>
        </p:txBody>
      </p:sp>
      <p:sp>
        <p:nvSpPr>
          <p:cNvPr id="10" name="Title 9">
            <a:extLst>
              <a:ext uri="{FF2B5EF4-FFF2-40B4-BE49-F238E27FC236}">
                <a16:creationId xmlns:a16="http://schemas.microsoft.com/office/drawing/2014/main" xmlns="" id="{0CF21210-9041-0572-6DDA-662869276603}"/>
              </a:ext>
            </a:extLst>
          </p:cNvPr>
          <p:cNvSpPr>
            <a:spLocks noGrp="1"/>
          </p:cNvSpPr>
          <p:nvPr>
            <p:ph type="title"/>
          </p:nvPr>
        </p:nvSpPr>
        <p:spPr/>
        <p:txBody>
          <a:bodyPr/>
          <a:lstStyle/>
          <a:p>
            <a:r>
              <a:rPr lang="hr-HR" dirty="0" err="1"/>
              <a:t>Fertility</a:t>
            </a:r>
            <a:r>
              <a:rPr lang="hr-HR" dirty="0"/>
              <a:t>, </a:t>
            </a:r>
            <a:r>
              <a:rPr lang="hr-HR" dirty="0" err="1"/>
              <a:t>pregnancy</a:t>
            </a:r>
            <a:r>
              <a:rPr lang="hr-HR" dirty="0"/>
              <a:t> </a:t>
            </a:r>
            <a:r>
              <a:rPr lang="hr-HR" dirty="0" err="1"/>
              <a:t>and</a:t>
            </a:r>
            <a:r>
              <a:rPr lang="hr-HR" dirty="0"/>
              <a:t> </a:t>
            </a:r>
            <a:r>
              <a:rPr lang="hr-HR" dirty="0" err="1"/>
              <a:t>lactation</a:t>
            </a:r>
            <a:endParaRPr lang="en-US" dirty="0"/>
          </a:p>
        </p:txBody>
      </p:sp>
      <p:sp>
        <p:nvSpPr>
          <p:cNvPr id="3" name="Slide Number Placeholder 2">
            <a:extLst>
              <a:ext uri="{FF2B5EF4-FFF2-40B4-BE49-F238E27FC236}">
                <a16:creationId xmlns:a16="http://schemas.microsoft.com/office/drawing/2014/main" xmlns="" id="{8D567CB6-2B95-5C20-DD18-A2FACA3E11D1}"/>
              </a:ext>
            </a:extLst>
          </p:cNvPr>
          <p:cNvSpPr>
            <a:spLocks noGrp="1"/>
          </p:cNvSpPr>
          <p:nvPr>
            <p:ph type="sldNum" sz="quarter" idx="10"/>
          </p:nvPr>
        </p:nvSpPr>
        <p:spPr/>
        <p:txBody>
          <a:bodyPr/>
          <a:lstStyle/>
          <a:p>
            <a:fld id="{C2832ACA-4727-4D4C-ACEE-24DD06899962}" type="slidenum">
              <a:rPr lang="en-US" smtClean="0"/>
              <a:pPr/>
              <a:t>13</a:t>
            </a:fld>
            <a:r>
              <a:rPr lang="en-US" dirty="0"/>
              <a:t> |</a:t>
            </a:r>
          </a:p>
        </p:txBody>
      </p:sp>
      <p:sp>
        <p:nvSpPr>
          <p:cNvPr id="15" name="Text Placeholder 14">
            <a:extLst>
              <a:ext uri="{FF2B5EF4-FFF2-40B4-BE49-F238E27FC236}">
                <a16:creationId xmlns:a16="http://schemas.microsoft.com/office/drawing/2014/main" xmlns="" id="{485E83A6-04F3-CD77-773F-BC7A847D4271}"/>
              </a:ext>
            </a:extLst>
          </p:cNvPr>
          <p:cNvSpPr>
            <a:spLocks noGrp="1"/>
          </p:cNvSpPr>
          <p:nvPr>
            <p:ph type="body" sz="quarter" idx="26"/>
          </p:nvPr>
        </p:nvSpPr>
        <p:spPr/>
        <p:txBody>
          <a:bodyPr/>
          <a:lstStyle/>
          <a:p>
            <a:r>
              <a:rPr lang="hr-HR" dirty="0"/>
              <a:t>Varenicline UK SmPC</a:t>
            </a:r>
            <a:endParaRPr lang="en-GB" dirty="0"/>
          </a:p>
          <a:p>
            <a:endParaRPr lang="en-US" dirty="0"/>
          </a:p>
        </p:txBody>
      </p:sp>
      <p:sp>
        <p:nvSpPr>
          <p:cNvPr id="11" name="Text Placeholder 10">
            <a:extLst>
              <a:ext uri="{FF2B5EF4-FFF2-40B4-BE49-F238E27FC236}">
                <a16:creationId xmlns:a16="http://schemas.microsoft.com/office/drawing/2014/main" xmlns="" id="{9D4EBB76-B6D8-71DA-D490-86DF1CE1F90D}"/>
              </a:ext>
            </a:extLst>
          </p:cNvPr>
          <p:cNvSpPr>
            <a:spLocks noGrp="1"/>
          </p:cNvSpPr>
          <p:nvPr>
            <p:ph type="body" sz="quarter" idx="11"/>
          </p:nvPr>
        </p:nvSpPr>
        <p:spPr>
          <a:xfrm>
            <a:off x="1443217" y="2125471"/>
            <a:ext cx="2244660" cy="2353488"/>
          </a:xfrm>
        </p:spPr>
        <p:txBody>
          <a:bodyPr>
            <a:normAutofit/>
          </a:bodyPr>
          <a:lstStyle/>
          <a:p>
            <a:r>
              <a:rPr lang="en-US" sz="1400" dirty="0"/>
              <a:t>There are no clinical data on the effects of varenicline on fertility.</a:t>
            </a:r>
          </a:p>
          <a:p>
            <a:r>
              <a:rPr lang="en-US" sz="1400" dirty="0"/>
              <a:t>Non-clinical data revealed no hazard for humans based on standard male and female fertility studies in the rat</a:t>
            </a:r>
          </a:p>
          <a:p>
            <a:endParaRPr lang="en-US" dirty="0"/>
          </a:p>
        </p:txBody>
      </p:sp>
      <p:sp>
        <p:nvSpPr>
          <p:cNvPr id="12" name="Text Placeholder 11">
            <a:extLst>
              <a:ext uri="{FF2B5EF4-FFF2-40B4-BE49-F238E27FC236}">
                <a16:creationId xmlns:a16="http://schemas.microsoft.com/office/drawing/2014/main" xmlns="" id="{05B1D3C6-3A1C-1D5D-66BD-143A3EF8636D}"/>
              </a:ext>
            </a:extLst>
          </p:cNvPr>
          <p:cNvSpPr>
            <a:spLocks noGrp="1"/>
          </p:cNvSpPr>
          <p:nvPr>
            <p:ph type="body" sz="quarter" idx="12"/>
          </p:nvPr>
        </p:nvSpPr>
        <p:spPr>
          <a:xfrm>
            <a:off x="4913905" y="1933800"/>
            <a:ext cx="2393343" cy="2545160"/>
          </a:xfrm>
        </p:spPr>
        <p:txBody>
          <a:bodyPr>
            <a:normAutofit fontScale="77500" lnSpcReduction="20000"/>
          </a:bodyPr>
          <a:lstStyle/>
          <a:p>
            <a:r>
              <a:rPr lang="en-US" dirty="0"/>
              <a:t>A moderate amount of data on pregnant women indicated no </a:t>
            </a:r>
            <a:r>
              <a:rPr lang="en-US" dirty="0" err="1"/>
              <a:t>malformative</a:t>
            </a:r>
            <a:r>
              <a:rPr lang="en-US" dirty="0"/>
              <a:t> or </a:t>
            </a:r>
            <a:r>
              <a:rPr lang="en-US" dirty="0" err="1"/>
              <a:t>foetal</a:t>
            </a:r>
            <a:r>
              <a:rPr lang="en-US" dirty="0"/>
              <a:t>/neonatal toxicity of varenicline.</a:t>
            </a:r>
          </a:p>
          <a:p>
            <a:endParaRPr lang="en-US" dirty="0"/>
          </a:p>
          <a:p>
            <a:r>
              <a:rPr lang="en-US" dirty="0"/>
              <a:t>Animal studies have shown reproductive toxicity. As a precautionary measure, it is preferable to avoid the use of varenicline during pregnancy.</a:t>
            </a:r>
          </a:p>
          <a:p>
            <a:r>
              <a:rPr lang="hr-HR" dirty="0"/>
              <a:t> </a:t>
            </a:r>
            <a:endParaRPr lang="en-US" dirty="0"/>
          </a:p>
        </p:txBody>
      </p:sp>
      <p:sp>
        <p:nvSpPr>
          <p:cNvPr id="13" name="Text Placeholder 12">
            <a:extLst>
              <a:ext uri="{FF2B5EF4-FFF2-40B4-BE49-F238E27FC236}">
                <a16:creationId xmlns:a16="http://schemas.microsoft.com/office/drawing/2014/main" xmlns="" id="{ED3A5735-150B-CAAB-28F7-8E6AC399025A}"/>
              </a:ext>
            </a:extLst>
          </p:cNvPr>
          <p:cNvSpPr>
            <a:spLocks noGrp="1"/>
          </p:cNvSpPr>
          <p:nvPr>
            <p:ph type="body" sz="quarter" idx="13"/>
          </p:nvPr>
        </p:nvSpPr>
        <p:spPr/>
        <p:txBody>
          <a:bodyPr/>
          <a:lstStyle/>
          <a:p>
            <a:r>
              <a:rPr lang="hr-HR" dirty="0"/>
              <a:t>  </a:t>
            </a:r>
            <a:endParaRPr lang="en-US" dirty="0"/>
          </a:p>
        </p:txBody>
      </p:sp>
      <p:sp>
        <p:nvSpPr>
          <p:cNvPr id="8" name="Text Placeholder 7">
            <a:extLst>
              <a:ext uri="{FF2B5EF4-FFF2-40B4-BE49-F238E27FC236}">
                <a16:creationId xmlns:a16="http://schemas.microsoft.com/office/drawing/2014/main" xmlns="" id="{DC758AFE-7224-04F0-D52D-6C2F07564273}"/>
              </a:ext>
            </a:extLst>
          </p:cNvPr>
          <p:cNvSpPr txBox="1">
            <a:spLocks/>
          </p:cNvSpPr>
          <p:nvPr/>
        </p:nvSpPr>
        <p:spPr>
          <a:xfrm>
            <a:off x="8344406" y="1867797"/>
            <a:ext cx="2564093" cy="2868836"/>
          </a:xfrm>
          <a:prstGeom prst="rect">
            <a:avLst/>
          </a:prstGeom>
        </p:spPr>
        <p:txBody>
          <a:bodyPr anchor="ctr">
            <a:normAutofit fontScale="77500" lnSpcReduction="20000"/>
          </a:bodyPr>
          <a:lstStyle>
            <a:lvl1pPr marL="0" indent="0" algn="ctr" defTabSz="914400" rtl="0" eaLnBrk="1" latinLnBrk="0" hangingPunct="1">
              <a:lnSpc>
                <a:spcPct val="100000"/>
              </a:lnSpc>
              <a:spcBef>
                <a:spcPts val="600"/>
              </a:spcBef>
              <a:buClr>
                <a:schemeClr val="tx2"/>
              </a:buClr>
              <a:buFont typeface="Arial" panose="020B0604020202020204" pitchFamily="34" charset="0"/>
              <a:buNone/>
              <a:defRPr sz="1800" b="0" kern="1200">
                <a:solidFill>
                  <a:schemeClr val="bg1"/>
                </a:solidFill>
                <a:latin typeface="+mn-lt"/>
                <a:ea typeface="+mn-ea"/>
                <a:cs typeface="+mn-cs"/>
              </a:defRPr>
            </a:lvl1pPr>
            <a:lvl2pPr marL="252000" indent="-252000" algn="ctr" defTabSz="914400" rtl="0" eaLnBrk="1" latinLnBrk="0" hangingPunct="1">
              <a:lnSpc>
                <a:spcPct val="100000"/>
              </a:lnSpc>
              <a:spcBef>
                <a:spcPts val="600"/>
              </a:spcBef>
              <a:buClr>
                <a:schemeClr val="tx2"/>
              </a:buClr>
              <a:buFont typeface="Arial" panose="020B0604020202020204" pitchFamily="34" charset="0"/>
              <a:buChar char="•"/>
              <a:defRPr sz="1800" b="0" kern="1200">
                <a:solidFill>
                  <a:schemeClr val="bg1"/>
                </a:solidFill>
                <a:latin typeface="+mn-lt"/>
                <a:ea typeface="+mn-ea"/>
                <a:cs typeface="+mn-cs"/>
              </a:defRPr>
            </a:lvl2pPr>
            <a:lvl3pPr marL="504000" indent="-252000" algn="ctr" defTabSz="914400" rtl="0" eaLnBrk="1" latinLnBrk="0" hangingPunct="1">
              <a:lnSpc>
                <a:spcPct val="100000"/>
              </a:lnSpc>
              <a:spcBef>
                <a:spcPts val="600"/>
              </a:spcBef>
              <a:buClr>
                <a:schemeClr val="tx2"/>
              </a:buClr>
              <a:buFont typeface="Phoenix Sans" panose="02000504040101040103" pitchFamily="50" charset="0"/>
              <a:buChar char="–"/>
              <a:defRPr sz="1800" b="0" kern="1200">
                <a:solidFill>
                  <a:schemeClr val="bg1"/>
                </a:solidFill>
                <a:latin typeface="+mn-lt"/>
                <a:ea typeface="+mn-ea"/>
                <a:cs typeface="+mn-cs"/>
              </a:defRPr>
            </a:lvl3pPr>
            <a:lvl4pPr marL="504000" indent="-252000" algn="ctr" defTabSz="914400" rtl="0" eaLnBrk="1" latinLnBrk="0" hangingPunct="1">
              <a:lnSpc>
                <a:spcPct val="100000"/>
              </a:lnSpc>
              <a:spcBef>
                <a:spcPts val="600"/>
              </a:spcBef>
              <a:buClr>
                <a:schemeClr val="tx2"/>
              </a:buClr>
              <a:buFont typeface="Phoenix Sans" panose="02000504040101040103" pitchFamily="50" charset="0"/>
              <a:buChar char="–"/>
              <a:defRPr sz="1800" b="0" kern="1200">
                <a:solidFill>
                  <a:schemeClr val="bg1"/>
                </a:solidFill>
                <a:latin typeface="+mn-lt"/>
                <a:ea typeface="+mn-ea"/>
                <a:cs typeface="+mn-cs"/>
              </a:defRPr>
            </a:lvl4pPr>
            <a:lvl5pPr marL="504000" indent="-252000" algn="ctr" defTabSz="914400" rtl="0" eaLnBrk="1" latinLnBrk="0" hangingPunct="1">
              <a:lnSpc>
                <a:spcPct val="100000"/>
              </a:lnSpc>
              <a:spcBef>
                <a:spcPts val="600"/>
              </a:spcBef>
              <a:buClr>
                <a:schemeClr val="tx2"/>
              </a:buClr>
              <a:buFont typeface="Phoenix Sans" panose="02000504040101040103" pitchFamily="50" charset="0"/>
              <a:buChar char="–"/>
              <a:defRPr sz="1800" b="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It is unknown whether varenicline is excreted in human breast milk. Animal studies suggest that varenicline is excreted in breast milk. A decision on whether to continue/discontinue breast-feeding or to continue/discontinue therapy with varenicline should be made taking into account the benefit of breast-feeding to the child and the benefit of varenicline therapy to the woman.</a:t>
            </a:r>
          </a:p>
          <a:p>
            <a:endParaRPr lang="en-US" dirty="0"/>
          </a:p>
        </p:txBody>
      </p:sp>
    </p:spTree>
    <p:extLst>
      <p:ext uri="{BB962C8B-B14F-4D97-AF65-F5344CB8AC3E}">
        <p14:creationId xmlns:p14="http://schemas.microsoft.com/office/powerpoint/2010/main" val="494697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8416ADC-6E42-2A54-7D06-5FB443F6D283}"/>
              </a:ext>
            </a:extLst>
          </p:cNvPr>
          <p:cNvSpPr>
            <a:spLocks noGrp="1"/>
          </p:cNvSpPr>
          <p:nvPr>
            <p:ph type="sldNum" sz="quarter" idx="10"/>
          </p:nvPr>
        </p:nvSpPr>
        <p:spPr/>
        <p:txBody>
          <a:bodyPr/>
          <a:lstStyle/>
          <a:p>
            <a:fld id="{C2832ACA-4727-4D4C-ACEE-24DD06899962}" type="slidenum">
              <a:rPr lang="en-US" smtClean="0"/>
              <a:pPr/>
              <a:t>14</a:t>
            </a:fld>
            <a:r>
              <a:rPr lang="en-US" dirty="0"/>
              <a:t> |</a:t>
            </a:r>
          </a:p>
        </p:txBody>
      </p:sp>
      <p:sp>
        <p:nvSpPr>
          <p:cNvPr id="17" name="Title 16">
            <a:extLst>
              <a:ext uri="{FF2B5EF4-FFF2-40B4-BE49-F238E27FC236}">
                <a16:creationId xmlns:a16="http://schemas.microsoft.com/office/drawing/2014/main" xmlns="" id="{D49F647C-D8BE-DD56-0732-E5317FBC5729}"/>
              </a:ext>
            </a:extLst>
          </p:cNvPr>
          <p:cNvSpPr>
            <a:spLocks noGrp="1"/>
          </p:cNvSpPr>
          <p:nvPr>
            <p:ph type="title"/>
          </p:nvPr>
        </p:nvSpPr>
        <p:spPr/>
        <p:txBody>
          <a:bodyPr/>
          <a:lstStyle/>
          <a:p>
            <a:r>
              <a:rPr lang="hr-HR" dirty="0" err="1"/>
              <a:t>Special</a:t>
            </a:r>
            <a:r>
              <a:rPr lang="hr-HR" dirty="0"/>
              <a:t> </a:t>
            </a:r>
            <a:r>
              <a:rPr lang="hr-HR" dirty="0" err="1"/>
              <a:t>warnings</a:t>
            </a:r>
            <a:r>
              <a:rPr lang="hr-HR" dirty="0"/>
              <a:t> </a:t>
            </a:r>
            <a:r>
              <a:rPr lang="hr-HR" dirty="0" err="1"/>
              <a:t>and</a:t>
            </a:r>
            <a:r>
              <a:rPr lang="hr-HR" dirty="0"/>
              <a:t> </a:t>
            </a:r>
            <a:r>
              <a:rPr lang="hr-HR" dirty="0" err="1"/>
              <a:t>precautions</a:t>
            </a:r>
            <a:r>
              <a:rPr lang="hr-HR" dirty="0"/>
              <a:t> for use (1)</a:t>
            </a:r>
            <a:endParaRPr lang="en-US" dirty="0"/>
          </a:p>
        </p:txBody>
      </p:sp>
      <p:sp>
        <p:nvSpPr>
          <p:cNvPr id="18" name="Text Placeholder 17">
            <a:extLst>
              <a:ext uri="{FF2B5EF4-FFF2-40B4-BE49-F238E27FC236}">
                <a16:creationId xmlns:a16="http://schemas.microsoft.com/office/drawing/2014/main" xmlns="" id="{D072D095-DD3A-1AEB-6E8E-FECD98328A79}"/>
              </a:ext>
            </a:extLst>
          </p:cNvPr>
          <p:cNvSpPr>
            <a:spLocks noGrp="1"/>
          </p:cNvSpPr>
          <p:nvPr>
            <p:ph type="body" sz="quarter" idx="13"/>
          </p:nvPr>
        </p:nvSpPr>
        <p:spPr/>
        <p:txBody>
          <a:bodyPr/>
          <a:lstStyle/>
          <a:p>
            <a:r>
              <a:rPr lang="hr-HR" dirty="0"/>
              <a:t>Varenicline UK SmPC</a:t>
            </a:r>
            <a:endParaRPr lang="en-GB" dirty="0"/>
          </a:p>
          <a:p>
            <a:endParaRPr lang="en-US" dirty="0"/>
          </a:p>
        </p:txBody>
      </p:sp>
      <p:sp>
        <p:nvSpPr>
          <p:cNvPr id="28" name="Text Placeholder 27">
            <a:extLst>
              <a:ext uri="{FF2B5EF4-FFF2-40B4-BE49-F238E27FC236}">
                <a16:creationId xmlns:a16="http://schemas.microsoft.com/office/drawing/2014/main" xmlns="" id="{05FBA5DD-4262-43EF-2433-072865A2EBD6}"/>
              </a:ext>
            </a:extLst>
          </p:cNvPr>
          <p:cNvSpPr>
            <a:spLocks noGrp="1"/>
          </p:cNvSpPr>
          <p:nvPr>
            <p:ph type="body" sz="quarter" idx="45"/>
          </p:nvPr>
        </p:nvSpPr>
        <p:spPr>
          <a:xfrm>
            <a:off x="3498943" y="1883783"/>
            <a:ext cx="2522751" cy="4080289"/>
          </a:xfrm>
        </p:spPr>
        <p:txBody>
          <a:bodyPr/>
          <a:lstStyle/>
          <a:p>
            <a:endParaRPr lang="en-US" dirty="0"/>
          </a:p>
        </p:txBody>
      </p:sp>
      <p:sp>
        <p:nvSpPr>
          <p:cNvPr id="29" name="Text Placeholder 28">
            <a:extLst>
              <a:ext uri="{FF2B5EF4-FFF2-40B4-BE49-F238E27FC236}">
                <a16:creationId xmlns:a16="http://schemas.microsoft.com/office/drawing/2014/main" xmlns="" id="{34EC6A29-8358-CBC4-696C-CC50F9D7DD63}"/>
              </a:ext>
            </a:extLst>
          </p:cNvPr>
          <p:cNvSpPr>
            <a:spLocks noGrp="1"/>
          </p:cNvSpPr>
          <p:nvPr>
            <p:ph type="body" sz="quarter" idx="46"/>
          </p:nvPr>
        </p:nvSpPr>
        <p:spPr>
          <a:xfrm>
            <a:off x="6199491" y="1883783"/>
            <a:ext cx="2590803" cy="4080289"/>
          </a:xfrm>
        </p:spPr>
        <p:txBody>
          <a:bodyPr/>
          <a:lstStyle/>
          <a:p>
            <a:endParaRPr lang="en-US" dirty="0"/>
          </a:p>
        </p:txBody>
      </p:sp>
      <p:sp>
        <p:nvSpPr>
          <p:cNvPr id="30" name="Text Placeholder 29">
            <a:extLst>
              <a:ext uri="{FF2B5EF4-FFF2-40B4-BE49-F238E27FC236}">
                <a16:creationId xmlns:a16="http://schemas.microsoft.com/office/drawing/2014/main" xmlns="" id="{89319A19-2B07-CC73-029E-C53AE02DD81B}"/>
              </a:ext>
            </a:extLst>
          </p:cNvPr>
          <p:cNvSpPr>
            <a:spLocks noGrp="1"/>
          </p:cNvSpPr>
          <p:nvPr>
            <p:ph type="body" sz="quarter" idx="47"/>
          </p:nvPr>
        </p:nvSpPr>
        <p:spPr>
          <a:xfrm>
            <a:off x="8980791" y="1871083"/>
            <a:ext cx="2590803" cy="4080289"/>
          </a:xfrm>
        </p:spPr>
        <p:txBody>
          <a:bodyPr/>
          <a:lstStyle/>
          <a:p>
            <a:endParaRPr lang="en-US" dirty="0"/>
          </a:p>
        </p:txBody>
      </p:sp>
      <p:sp>
        <p:nvSpPr>
          <p:cNvPr id="21" name="Text Placeholder 20">
            <a:extLst>
              <a:ext uri="{FF2B5EF4-FFF2-40B4-BE49-F238E27FC236}">
                <a16:creationId xmlns:a16="http://schemas.microsoft.com/office/drawing/2014/main" xmlns="" id="{F8B4F4ED-0A03-27D3-6AA7-769E9607F47A}"/>
              </a:ext>
            </a:extLst>
          </p:cNvPr>
          <p:cNvSpPr>
            <a:spLocks noGrp="1"/>
          </p:cNvSpPr>
          <p:nvPr>
            <p:ph type="body" sz="quarter" idx="32"/>
          </p:nvPr>
        </p:nvSpPr>
        <p:spPr>
          <a:xfrm>
            <a:off x="556591" y="1883783"/>
            <a:ext cx="2671104" cy="4080289"/>
          </a:xfrm>
        </p:spPr>
        <p:txBody>
          <a:bodyPr/>
          <a:lstStyle/>
          <a:p>
            <a:endParaRPr lang="en-US" dirty="0"/>
          </a:p>
        </p:txBody>
      </p:sp>
      <p:sp>
        <p:nvSpPr>
          <p:cNvPr id="48" name="Text Placeholder 47">
            <a:extLst>
              <a:ext uri="{FF2B5EF4-FFF2-40B4-BE49-F238E27FC236}">
                <a16:creationId xmlns:a16="http://schemas.microsoft.com/office/drawing/2014/main" xmlns="" id="{78734C10-848C-274B-A5BD-BBAC8D6904BC}"/>
              </a:ext>
            </a:extLst>
          </p:cNvPr>
          <p:cNvSpPr>
            <a:spLocks noGrp="1"/>
          </p:cNvSpPr>
          <p:nvPr>
            <p:ph type="body" sz="quarter" idx="19"/>
          </p:nvPr>
        </p:nvSpPr>
        <p:spPr>
          <a:xfrm>
            <a:off x="4154696" y="1198720"/>
            <a:ext cx="833280" cy="833135"/>
          </a:xfrm>
        </p:spPr>
        <p:txBody>
          <a:bodyPr/>
          <a:lstStyle/>
          <a:p>
            <a:r>
              <a:rPr lang="en-US" dirty="0"/>
              <a:t>2</a:t>
            </a:r>
          </a:p>
        </p:txBody>
      </p:sp>
      <p:sp>
        <p:nvSpPr>
          <p:cNvPr id="65" name="Text Placeholder 64">
            <a:extLst>
              <a:ext uri="{FF2B5EF4-FFF2-40B4-BE49-F238E27FC236}">
                <a16:creationId xmlns:a16="http://schemas.microsoft.com/office/drawing/2014/main" xmlns="" id="{6A34357E-8B5B-F190-D100-AA0C482749D7}"/>
              </a:ext>
            </a:extLst>
          </p:cNvPr>
          <p:cNvSpPr>
            <a:spLocks noGrp="1"/>
          </p:cNvSpPr>
          <p:nvPr>
            <p:ph type="body" sz="quarter" idx="23"/>
          </p:nvPr>
        </p:nvSpPr>
        <p:spPr>
          <a:xfrm>
            <a:off x="1504282" y="1198575"/>
            <a:ext cx="833280" cy="833280"/>
          </a:xfrm>
        </p:spPr>
        <p:txBody>
          <a:bodyPr/>
          <a:lstStyle/>
          <a:p>
            <a:r>
              <a:rPr lang="en-US" dirty="0"/>
              <a:t>1</a:t>
            </a:r>
          </a:p>
        </p:txBody>
      </p:sp>
      <p:sp>
        <p:nvSpPr>
          <p:cNvPr id="53" name="Text Placeholder 52">
            <a:extLst>
              <a:ext uri="{FF2B5EF4-FFF2-40B4-BE49-F238E27FC236}">
                <a16:creationId xmlns:a16="http://schemas.microsoft.com/office/drawing/2014/main" xmlns="" id="{AA71AA45-A539-CE40-3F91-A3523B775D8D}"/>
              </a:ext>
            </a:extLst>
          </p:cNvPr>
          <p:cNvSpPr>
            <a:spLocks noGrp="1"/>
          </p:cNvSpPr>
          <p:nvPr>
            <p:ph type="body" sz="quarter" idx="38"/>
          </p:nvPr>
        </p:nvSpPr>
        <p:spPr>
          <a:xfrm>
            <a:off x="9847962" y="1198575"/>
            <a:ext cx="833280" cy="833280"/>
          </a:xfrm>
        </p:spPr>
        <p:txBody>
          <a:bodyPr/>
          <a:lstStyle/>
          <a:p>
            <a:r>
              <a:rPr lang="hr-HR" dirty="0"/>
              <a:t>3</a:t>
            </a:r>
            <a:endParaRPr lang="en-US" dirty="0"/>
          </a:p>
        </p:txBody>
      </p:sp>
      <p:sp>
        <p:nvSpPr>
          <p:cNvPr id="19" name="Text Placeholder 18">
            <a:extLst>
              <a:ext uri="{FF2B5EF4-FFF2-40B4-BE49-F238E27FC236}">
                <a16:creationId xmlns:a16="http://schemas.microsoft.com/office/drawing/2014/main" xmlns="" id="{47A18F69-D8CE-5C80-8902-DB529091E14A}"/>
              </a:ext>
            </a:extLst>
          </p:cNvPr>
          <p:cNvSpPr>
            <a:spLocks noGrp="1"/>
          </p:cNvSpPr>
          <p:nvPr>
            <p:ph type="body" sz="quarter" idx="21"/>
          </p:nvPr>
        </p:nvSpPr>
        <p:spPr>
          <a:xfrm>
            <a:off x="698842" y="2101847"/>
            <a:ext cx="2444160" cy="589280"/>
          </a:xfrm>
        </p:spPr>
        <p:txBody>
          <a:bodyPr/>
          <a:lstStyle/>
          <a:p>
            <a:r>
              <a:rPr lang="en-US" dirty="0"/>
              <a:t>Effect of smoking cessation</a:t>
            </a:r>
          </a:p>
        </p:txBody>
      </p:sp>
      <p:sp>
        <p:nvSpPr>
          <p:cNvPr id="20" name="Text Placeholder 19">
            <a:extLst>
              <a:ext uri="{FF2B5EF4-FFF2-40B4-BE49-F238E27FC236}">
                <a16:creationId xmlns:a16="http://schemas.microsoft.com/office/drawing/2014/main" xmlns="" id="{D1F8EBD1-70DD-BB0E-1F1A-7001BC7F4A72}"/>
              </a:ext>
            </a:extLst>
          </p:cNvPr>
          <p:cNvSpPr>
            <a:spLocks noGrp="1"/>
          </p:cNvSpPr>
          <p:nvPr>
            <p:ph type="body" sz="quarter" idx="22"/>
          </p:nvPr>
        </p:nvSpPr>
        <p:spPr>
          <a:xfrm>
            <a:off x="874712" y="2769092"/>
            <a:ext cx="2170045" cy="3110161"/>
          </a:xfrm>
        </p:spPr>
        <p:txBody>
          <a:bodyPr>
            <a:normAutofit/>
          </a:bodyPr>
          <a:lstStyle/>
          <a:p>
            <a:r>
              <a:rPr lang="en-US" dirty="0"/>
              <a:t>Physiological changes resulting from smoking cessation, with or without treatment with varenicline, may alter the pharmacokinetics or pharmacodynamics of some medicinal products, for which dosage adjustment may be necessary (examples include theophylline, warfarin and insulin). As smoking induces CYP1A2, smoking cessation may result in an increase of plasma levels of CYP1A2 substrates.</a:t>
            </a:r>
          </a:p>
        </p:txBody>
      </p:sp>
      <p:sp>
        <p:nvSpPr>
          <p:cNvPr id="22" name="Text Placeholder 21">
            <a:extLst>
              <a:ext uri="{FF2B5EF4-FFF2-40B4-BE49-F238E27FC236}">
                <a16:creationId xmlns:a16="http://schemas.microsoft.com/office/drawing/2014/main" xmlns="" id="{E8F1841D-F14A-54DB-E9E8-4BA027F0B8FC}"/>
              </a:ext>
            </a:extLst>
          </p:cNvPr>
          <p:cNvSpPr>
            <a:spLocks noGrp="1"/>
          </p:cNvSpPr>
          <p:nvPr>
            <p:ph type="body" sz="quarter" idx="39"/>
          </p:nvPr>
        </p:nvSpPr>
        <p:spPr>
          <a:xfrm>
            <a:off x="3577534" y="2153141"/>
            <a:ext cx="2444160" cy="589280"/>
          </a:xfrm>
        </p:spPr>
        <p:txBody>
          <a:bodyPr/>
          <a:lstStyle/>
          <a:p>
            <a:r>
              <a:rPr lang="en-US" dirty="0"/>
              <a:t>Neuropsychiatric symptoms</a:t>
            </a:r>
            <a:r>
              <a:rPr lang="hr-HR" dirty="0"/>
              <a:t> (1)</a:t>
            </a:r>
            <a:endParaRPr lang="en-US" dirty="0"/>
          </a:p>
        </p:txBody>
      </p:sp>
      <p:sp>
        <p:nvSpPr>
          <p:cNvPr id="23" name="Text Placeholder 22">
            <a:extLst>
              <a:ext uri="{FF2B5EF4-FFF2-40B4-BE49-F238E27FC236}">
                <a16:creationId xmlns:a16="http://schemas.microsoft.com/office/drawing/2014/main" xmlns="" id="{C7E28636-DA9C-56AE-4DAA-88BB8DBEA165}"/>
              </a:ext>
            </a:extLst>
          </p:cNvPr>
          <p:cNvSpPr>
            <a:spLocks noGrp="1"/>
          </p:cNvSpPr>
          <p:nvPr>
            <p:ph type="body" sz="quarter" idx="40"/>
          </p:nvPr>
        </p:nvSpPr>
        <p:spPr>
          <a:xfrm>
            <a:off x="3577534" y="2863708"/>
            <a:ext cx="2428085" cy="3015546"/>
          </a:xfrm>
        </p:spPr>
        <p:txBody>
          <a:bodyPr>
            <a:noAutofit/>
          </a:bodyPr>
          <a:lstStyle/>
          <a:p>
            <a:r>
              <a:rPr lang="en-US" dirty="0"/>
              <a:t>Changes in </a:t>
            </a:r>
            <a:r>
              <a:rPr lang="en-US" dirty="0" err="1"/>
              <a:t>behaviour</a:t>
            </a:r>
            <a:r>
              <a:rPr lang="en-US" dirty="0"/>
              <a:t> or thinking, anxiety, psychosis, mood swings, aggressive </a:t>
            </a:r>
            <a:r>
              <a:rPr lang="en-US" dirty="0" err="1"/>
              <a:t>behaviour</a:t>
            </a:r>
            <a:r>
              <a:rPr lang="en-US" dirty="0"/>
              <a:t>, depression, suicidal ideation and </a:t>
            </a:r>
            <a:r>
              <a:rPr lang="en-US" dirty="0" err="1"/>
              <a:t>behaviour</a:t>
            </a:r>
            <a:r>
              <a:rPr lang="en-US" dirty="0"/>
              <a:t> and suicide attempts have been reported in patients attempting to quit smoking with varenicline in the post-marketing experience.</a:t>
            </a:r>
            <a:endParaRPr lang="hr-HR" dirty="0"/>
          </a:p>
          <a:p>
            <a:r>
              <a:rPr lang="en-US" dirty="0"/>
              <a:t>Depressed mood, rarely including suicidal ideation and suicide attempt, may be a symptom of nicotine withdrawal.</a:t>
            </a:r>
          </a:p>
          <a:p>
            <a:r>
              <a:rPr lang="en-US" dirty="0"/>
              <a:t>Clinicians should be aware of the possible emergence of serious neuropsychiatric symptoms in patients attempting to quit smoking with or without treatment. If serious neuropsychiatric symptoms occur whilst on varenicline treatment, patients should discontinue varenicline immediately and contact a healthcare professional for re-evaluation of treatment.</a:t>
            </a:r>
          </a:p>
          <a:p>
            <a:endParaRPr lang="hr-HR" dirty="0"/>
          </a:p>
        </p:txBody>
      </p:sp>
      <p:sp>
        <p:nvSpPr>
          <p:cNvPr id="24" name="Text Placeholder 23">
            <a:extLst>
              <a:ext uri="{FF2B5EF4-FFF2-40B4-BE49-F238E27FC236}">
                <a16:creationId xmlns:a16="http://schemas.microsoft.com/office/drawing/2014/main" xmlns="" id="{B826AFC3-7CAD-7CB7-723A-1FB7BC895E9D}"/>
              </a:ext>
            </a:extLst>
          </p:cNvPr>
          <p:cNvSpPr>
            <a:spLocks noGrp="1"/>
          </p:cNvSpPr>
          <p:nvPr>
            <p:ph type="body" sz="quarter" idx="41"/>
          </p:nvPr>
        </p:nvSpPr>
        <p:spPr>
          <a:xfrm>
            <a:off x="6347197" y="2171452"/>
            <a:ext cx="2444160" cy="589280"/>
          </a:xfrm>
        </p:spPr>
        <p:txBody>
          <a:bodyPr/>
          <a:lstStyle/>
          <a:p>
            <a:r>
              <a:rPr lang="en-US" dirty="0">
                <a:solidFill>
                  <a:schemeClr val="tx2"/>
                </a:solidFill>
              </a:rPr>
              <a:t>Neuropsychiatric symptoms (</a:t>
            </a:r>
            <a:r>
              <a:rPr lang="hr-HR" dirty="0">
                <a:solidFill>
                  <a:schemeClr val="tx2"/>
                </a:solidFill>
              </a:rPr>
              <a:t>2</a:t>
            </a:r>
            <a:r>
              <a:rPr lang="en-US" dirty="0">
                <a:solidFill>
                  <a:schemeClr val="tx2"/>
                </a:solidFill>
              </a:rPr>
              <a:t>)</a:t>
            </a:r>
          </a:p>
        </p:txBody>
      </p:sp>
      <p:sp>
        <p:nvSpPr>
          <p:cNvPr id="25" name="Text Placeholder 24">
            <a:extLst>
              <a:ext uri="{FF2B5EF4-FFF2-40B4-BE49-F238E27FC236}">
                <a16:creationId xmlns:a16="http://schemas.microsoft.com/office/drawing/2014/main" xmlns="" id="{8CD6CA91-3749-DBA0-5E3F-562CCC287212}"/>
              </a:ext>
            </a:extLst>
          </p:cNvPr>
          <p:cNvSpPr>
            <a:spLocks noGrp="1"/>
          </p:cNvSpPr>
          <p:nvPr>
            <p:ph type="body" sz="quarter" idx="42"/>
          </p:nvPr>
        </p:nvSpPr>
        <p:spPr>
          <a:xfrm>
            <a:off x="6424653" y="2890407"/>
            <a:ext cx="2171769" cy="2995619"/>
          </a:xfrm>
        </p:spPr>
        <p:txBody>
          <a:bodyPr>
            <a:normAutofit fontScale="92500" lnSpcReduction="20000"/>
          </a:bodyPr>
          <a:lstStyle/>
          <a:p>
            <a:r>
              <a:rPr lang="en-US" sz="1100" dirty="0"/>
              <a:t>A large </a:t>
            </a:r>
            <a:r>
              <a:rPr lang="en-US" sz="1100" dirty="0" err="1"/>
              <a:t>randomised</a:t>
            </a:r>
            <a:r>
              <a:rPr lang="en-US" sz="1100" dirty="0"/>
              <a:t>, double-blind, active and placebo-controlled study was conducted to compare the risk of serious neuropsychiatric events in patients with and without a history of psychiatric disorder treated for smoking cessation with varenicline, bupropion, nicotine replacement therapy patch (NRT) or placebo. The primary safety endpoint was a composite of neuropsychiatric adverse events that have been reported in post-marketing experience.</a:t>
            </a:r>
          </a:p>
          <a:p>
            <a:endParaRPr lang="en-US" sz="1100" dirty="0"/>
          </a:p>
          <a:p>
            <a:r>
              <a:rPr lang="en-US" sz="1100" dirty="0"/>
              <a:t>The use of varenicline in patients with or without a history of psychiatric disorder was not associated with an increased risk of serious neuropsychiatric adverse events in the composite primary endpoint compared with placebo </a:t>
            </a:r>
          </a:p>
          <a:p>
            <a:endParaRPr lang="en-US" dirty="0"/>
          </a:p>
        </p:txBody>
      </p:sp>
      <p:sp>
        <p:nvSpPr>
          <p:cNvPr id="26" name="Text Placeholder 25">
            <a:extLst>
              <a:ext uri="{FF2B5EF4-FFF2-40B4-BE49-F238E27FC236}">
                <a16:creationId xmlns:a16="http://schemas.microsoft.com/office/drawing/2014/main" xmlns="" id="{3138ADAD-F282-BA8D-77B1-DA9C146820D8}"/>
              </a:ext>
            </a:extLst>
          </p:cNvPr>
          <p:cNvSpPr>
            <a:spLocks noGrp="1"/>
          </p:cNvSpPr>
          <p:nvPr>
            <p:ph type="body" sz="quarter" idx="43"/>
          </p:nvPr>
        </p:nvSpPr>
        <p:spPr>
          <a:xfrm>
            <a:off x="9082432" y="2179812"/>
            <a:ext cx="2444160" cy="589280"/>
          </a:xfrm>
        </p:spPr>
        <p:txBody>
          <a:bodyPr/>
          <a:lstStyle/>
          <a:p>
            <a:r>
              <a:rPr lang="en-US" dirty="0"/>
              <a:t>History of psychiatric disorders</a:t>
            </a:r>
          </a:p>
        </p:txBody>
      </p:sp>
      <p:sp>
        <p:nvSpPr>
          <p:cNvPr id="27" name="Text Placeholder 26">
            <a:extLst>
              <a:ext uri="{FF2B5EF4-FFF2-40B4-BE49-F238E27FC236}">
                <a16:creationId xmlns:a16="http://schemas.microsoft.com/office/drawing/2014/main" xmlns="" id="{A518F973-D87D-F05B-BA63-0C5B4EC32636}"/>
              </a:ext>
            </a:extLst>
          </p:cNvPr>
          <p:cNvSpPr>
            <a:spLocks noGrp="1"/>
          </p:cNvSpPr>
          <p:nvPr>
            <p:ph type="body" sz="quarter" idx="44"/>
          </p:nvPr>
        </p:nvSpPr>
        <p:spPr>
          <a:xfrm>
            <a:off x="9082432" y="2917050"/>
            <a:ext cx="2375398" cy="2962204"/>
          </a:xfrm>
        </p:spPr>
        <p:txBody>
          <a:bodyPr>
            <a:normAutofit/>
          </a:bodyPr>
          <a:lstStyle/>
          <a:p>
            <a:r>
              <a:rPr lang="en-US" dirty="0"/>
              <a:t>Smoking cessation, with or without pharmacotherapy, has been associated with exacerbation of underlying psychiatric illness (e.g. depression).</a:t>
            </a:r>
          </a:p>
          <a:p>
            <a:r>
              <a:rPr lang="en-US" dirty="0"/>
              <a:t>In a smoking cessation clinical trial, neuropsychiatric adverse events were reported more frequently in patients with a history of psychiatric disorders compared to those without a history of psychiatric disorders, regardless of treatment.</a:t>
            </a:r>
          </a:p>
          <a:p>
            <a:endParaRPr lang="en-US" dirty="0"/>
          </a:p>
          <a:p>
            <a:r>
              <a:rPr lang="en-US" dirty="0"/>
              <a:t>Care should be taken with patients with a history of psychiatric illness and patients should be advised accordingly.</a:t>
            </a:r>
          </a:p>
          <a:p>
            <a:endParaRPr lang="en-US" dirty="0"/>
          </a:p>
        </p:txBody>
      </p:sp>
      <p:sp>
        <p:nvSpPr>
          <p:cNvPr id="6" name="Text Placeholder 47">
            <a:extLst>
              <a:ext uri="{FF2B5EF4-FFF2-40B4-BE49-F238E27FC236}">
                <a16:creationId xmlns:a16="http://schemas.microsoft.com/office/drawing/2014/main" xmlns="" id="{DCF8510D-AD9E-FB23-24BF-4963A5F8B67E}"/>
              </a:ext>
            </a:extLst>
          </p:cNvPr>
          <p:cNvSpPr txBox="1">
            <a:spLocks/>
          </p:cNvSpPr>
          <p:nvPr/>
        </p:nvSpPr>
        <p:spPr>
          <a:xfrm>
            <a:off x="6950247" y="1236948"/>
            <a:ext cx="833280" cy="833135"/>
          </a:xfrm>
          <a:prstGeom prst="ellipse">
            <a:avLst/>
          </a:prstGeom>
          <a:solidFill>
            <a:schemeClr val="tx2"/>
          </a:solidFill>
        </p:spPr>
        <p:txBody>
          <a:bodyPr vert="horz" lIns="0" tIns="0" rIns="0" bIns="0" rtlCol="0" anchor="ctr">
            <a:normAutofit/>
          </a:bodyPr>
          <a:lstStyle>
            <a:lvl1pPr marL="0" indent="0" algn="ctr" defTabSz="914400" rtl="0" eaLnBrk="1" latinLnBrk="0" hangingPunct="1">
              <a:lnSpc>
                <a:spcPct val="100000"/>
              </a:lnSpc>
              <a:spcBef>
                <a:spcPts val="0"/>
              </a:spcBef>
              <a:buClr>
                <a:schemeClr val="tx2"/>
              </a:buClr>
              <a:buFont typeface="Arial" panose="020B0604020202020204" pitchFamily="34" charset="0"/>
              <a:buNone/>
              <a:defRPr sz="3500" b="0" kern="1200">
                <a:solidFill>
                  <a:schemeClr val="bg1"/>
                </a:solidFill>
                <a:latin typeface="+mn-lt"/>
                <a:ea typeface="+mn-ea"/>
                <a:cs typeface="+mn-cs"/>
              </a:defRPr>
            </a:lvl1pPr>
            <a:lvl2pPr marL="0" indent="0" algn="ctr" defTabSz="914400" rtl="0" eaLnBrk="1" latinLnBrk="0" hangingPunct="1">
              <a:lnSpc>
                <a:spcPct val="80000"/>
              </a:lnSpc>
              <a:spcBef>
                <a:spcPts val="0"/>
              </a:spcBef>
              <a:buClr>
                <a:schemeClr val="tx2"/>
              </a:buClr>
              <a:buFont typeface="Arial" panose="020B0604020202020204" pitchFamily="34" charset="0"/>
              <a:buNone/>
              <a:defRPr sz="1400" b="0" kern="1200">
                <a:solidFill>
                  <a:schemeClr val="bg1"/>
                </a:solidFill>
                <a:latin typeface="+mn-lt"/>
                <a:ea typeface="+mn-ea"/>
                <a:cs typeface="+mn-cs"/>
              </a:defRPr>
            </a:lvl2pPr>
            <a:lvl3pPr marL="0" indent="0" algn="ctr" defTabSz="914400" rtl="0" eaLnBrk="1" latinLnBrk="0" hangingPunct="1">
              <a:lnSpc>
                <a:spcPct val="100000"/>
              </a:lnSpc>
              <a:spcBef>
                <a:spcPts val="0"/>
              </a:spcBef>
              <a:buClr>
                <a:schemeClr val="tx2"/>
              </a:buClr>
              <a:buFont typeface="Phoenix Sans" panose="02000504040101040103" pitchFamily="50" charset="0"/>
              <a:buNone/>
              <a:defRPr sz="1400" b="0" kern="1200">
                <a:solidFill>
                  <a:schemeClr val="tx2"/>
                </a:solidFill>
                <a:latin typeface="+mn-lt"/>
                <a:ea typeface="+mn-ea"/>
                <a:cs typeface="+mn-cs"/>
              </a:defRPr>
            </a:lvl3pPr>
            <a:lvl4pPr marL="0" indent="0" algn="ctr" defTabSz="914400" rtl="0" eaLnBrk="1" latinLnBrk="0" hangingPunct="1">
              <a:lnSpc>
                <a:spcPct val="100000"/>
              </a:lnSpc>
              <a:spcBef>
                <a:spcPts val="0"/>
              </a:spcBef>
              <a:buClr>
                <a:schemeClr val="tx2"/>
              </a:buClr>
              <a:buFont typeface="Phoenix Sans" panose="02000504040101040103" pitchFamily="50" charset="0"/>
              <a:buNone/>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buClr>
                <a:schemeClr val="tx2"/>
              </a:buClr>
              <a:buFont typeface="Phoenix Sans" panose="02000504040101040103" pitchFamily="50" charset="0"/>
              <a:buNone/>
              <a:defRPr sz="1400" b="0" kern="1200">
                <a:solidFill>
                  <a:schemeClr val="tx2"/>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dirty="0"/>
              <a:t>2</a:t>
            </a:r>
            <a:endParaRPr lang="en-US" dirty="0"/>
          </a:p>
        </p:txBody>
      </p:sp>
    </p:spTree>
    <p:extLst>
      <p:ext uri="{BB962C8B-B14F-4D97-AF65-F5344CB8AC3E}">
        <p14:creationId xmlns:p14="http://schemas.microsoft.com/office/powerpoint/2010/main" val="3057552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45C7384-2D30-5CBC-C09E-1B3BD2A6B01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0E0A6A6-EA41-F178-CE14-B90B17F3AAB3}"/>
              </a:ext>
            </a:extLst>
          </p:cNvPr>
          <p:cNvSpPr>
            <a:spLocks noGrp="1"/>
          </p:cNvSpPr>
          <p:nvPr>
            <p:ph type="sldNum" sz="quarter" idx="10"/>
          </p:nvPr>
        </p:nvSpPr>
        <p:spPr/>
        <p:txBody>
          <a:bodyPr/>
          <a:lstStyle/>
          <a:p>
            <a:fld id="{C2832ACA-4727-4D4C-ACEE-24DD06899962}" type="slidenum">
              <a:rPr lang="en-US" smtClean="0"/>
              <a:pPr/>
              <a:t>15</a:t>
            </a:fld>
            <a:r>
              <a:rPr lang="en-US" dirty="0"/>
              <a:t> |</a:t>
            </a:r>
          </a:p>
        </p:txBody>
      </p:sp>
      <p:sp>
        <p:nvSpPr>
          <p:cNvPr id="17" name="Title 16">
            <a:extLst>
              <a:ext uri="{FF2B5EF4-FFF2-40B4-BE49-F238E27FC236}">
                <a16:creationId xmlns:a16="http://schemas.microsoft.com/office/drawing/2014/main" xmlns="" id="{6EBB05CD-F150-5460-BE53-798346B2221B}"/>
              </a:ext>
            </a:extLst>
          </p:cNvPr>
          <p:cNvSpPr>
            <a:spLocks noGrp="1"/>
          </p:cNvSpPr>
          <p:nvPr>
            <p:ph type="title"/>
          </p:nvPr>
        </p:nvSpPr>
        <p:spPr/>
        <p:txBody>
          <a:bodyPr/>
          <a:lstStyle/>
          <a:p>
            <a:r>
              <a:rPr lang="hr-HR" dirty="0" err="1"/>
              <a:t>Special</a:t>
            </a:r>
            <a:r>
              <a:rPr lang="hr-HR" dirty="0"/>
              <a:t> </a:t>
            </a:r>
            <a:r>
              <a:rPr lang="hr-HR" dirty="0" err="1"/>
              <a:t>warnings</a:t>
            </a:r>
            <a:r>
              <a:rPr lang="hr-HR" dirty="0"/>
              <a:t> </a:t>
            </a:r>
            <a:r>
              <a:rPr lang="hr-HR" dirty="0" err="1"/>
              <a:t>and</a:t>
            </a:r>
            <a:r>
              <a:rPr lang="hr-HR" dirty="0"/>
              <a:t> </a:t>
            </a:r>
            <a:r>
              <a:rPr lang="hr-HR" dirty="0" err="1"/>
              <a:t>precautions</a:t>
            </a:r>
            <a:r>
              <a:rPr lang="hr-HR" dirty="0"/>
              <a:t> for use (2)</a:t>
            </a:r>
            <a:endParaRPr lang="en-US" dirty="0"/>
          </a:p>
        </p:txBody>
      </p:sp>
      <p:sp>
        <p:nvSpPr>
          <p:cNvPr id="18" name="Text Placeholder 17">
            <a:extLst>
              <a:ext uri="{FF2B5EF4-FFF2-40B4-BE49-F238E27FC236}">
                <a16:creationId xmlns:a16="http://schemas.microsoft.com/office/drawing/2014/main" xmlns="" id="{B8761B2C-759F-64A4-876D-24B1F3457A3F}"/>
              </a:ext>
            </a:extLst>
          </p:cNvPr>
          <p:cNvSpPr>
            <a:spLocks noGrp="1"/>
          </p:cNvSpPr>
          <p:nvPr>
            <p:ph type="body" sz="quarter" idx="13"/>
          </p:nvPr>
        </p:nvSpPr>
        <p:spPr>
          <a:xfrm>
            <a:off x="874712" y="6419271"/>
            <a:ext cx="9616241" cy="365125"/>
          </a:xfrm>
        </p:spPr>
        <p:txBody>
          <a:bodyPr/>
          <a:lstStyle/>
          <a:p>
            <a:r>
              <a:rPr lang="hr-HR" dirty="0"/>
              <a:t>Varenicline UK SmPC</a:t>
            </a:r>
            <a:endParaRPr lang="en-GB" dirty="0"/>
          </a:p>
          <a:p>
            <a:endParaRPr lang="en-US" dirty="0"/>
          </a:p>
        </p:txBody>
      </p:sp>
      <p:sp>
        <p:nvSpPr>
          <p:cNvPr id="28" name="Text Placeholder 27">
            <a:extLst>
              <a:ext uri="{FF2B5EF4-FFF2-40B4-BE49-F238E27FC236}">
                <a16:creationId xmlns:a16="http://schemas.microsoft.com/office/drawing/2014/main" xmlns="" id="{D408B941-490F-1607-8EF9-A800C8FB1E52}"/>
              </a:ext>
            </a:extLst>
          </p:cNvPr>
          <p:cNvSpPr>
            <a:spLocks noGrp="1"/>
          </p:cNvSpPr>
          <p:nvPr>
            <p:ph type="body" sz="quarter" idx="45"/>
          </p:nvPr>
        </p:nvSpPr>
        <p:spPr>
          <a:xfrm>
            <a:off x="3498943" y="1883783"/>
            <a:ext cx="2522751" cy="4080289"/>
          </a:xfrm>
        </p:spPr>
        <p:txBody>
          <a:bodyPr/>
          <a:lstStyle/>
          <a:p>
            <a:endParaRPr lang="en-US" dirty="0"/>
          </a:p>
        </p:txBody>
      </p:sp>
      <p:sp>
        <p:nvSpPr>
          <p:cNvPr id="29" name="Text Placeholder 28">
            <a:extLst>
              <a:ext uri="{FF2B5EF4-FFF2-40B4-BE49-F238E27FC236}">
                <a16:creationId xmlns:a16="http://schemas.microsoft.com/office/drawing/2014/main" xmlns="" id="{7C8D3AB3-4012-C398-67A4-DA30E0AE53C2}"/>
              </a:ext>
            </a:extLst>
          </p:cNvPr>
          <p:cNvSpPr>
            <a:spLocks noGrp="1"/>
          </p:cNvSpPr>
          <p:nvPr>
            <p:ph type="body" sz="quarter" idx="46"/>
          </p:nvPr>
        </p:nvSpPr>
        <p:spPr>
          <a:xfrm>
            <a:off x="6199491" y="1883783"/>
            <a:ext cx="2590803" cy="4080289"/>
          </a:xfrm>
        </p:spPr>
        <p:txBody>
          <a:bodyPr/>
          <a:lstStyle/>
          <a:p>
            <a:endParaRPr lang="en-US" dirty="0"/>
          </a:p>
        </p:txBody>
      </p:sp>
      <p:sp>
        <p:nvSpPr>
          <p:cNvPr id="30" name="Text Placeholder 29">
            <a:extLst>
              <a:ext uri="{FF2B5EF4-FFF2-40B4-BE49-F238E27FC236}">
                <a16:creationId xmlns:a16="http://schemas.microsoft.com/office/drawing/2014/main" xmlns="" id="{A2CF434E-0E19-D806-BEC3-844272D0CEE0}"/>
              </a:ext>
            </a:extLst>
          </p:cNvPr>
          <p:cNvSpPr>
            <a:spLocks noGrp="1"/>
          </p:cNvSpPr>
          <p:nvPr>
            <p:ph type="body" sz="quarter" idx="47"/>
          </p:nvPr>
        </p:nvSpPr>
        <p:spPr>
          <a:xfrm>
            <a:off x="8980791" y="1871083"/>
            <a:ext cx="2590803" cy="4080289"/>
          </a:xfrm>
        </p:spPr>
        <p:txBody>
          <a:bodyPr/>
          <a:lstStyle/>
          <a:p>
            <a:endParaRPr lang="en-US" dirty="0"/>
          </a:p>
        </p:txBody>
      </p:sp>
      <p:sp>
        <p:nvSpPr>
          <p:cNvPr id="21" name="Text Placeholder 20">
            <a:extLst>
              <a:ext uri="{FF2B5EF4-FFF2-40B4-BE49-F238E27FC236}">
                <a16:creationId xmlns:a16="http://schemas.microsoft.com/office/drawing/2014/main" xmlns="" id="{93A7AD94-7D2B-4707-905D-B9DD33D0A49D}"/>
              </a:ext>
            </a:extLst>
          </p:cNvPr>
          <p:cNvSpPr>
            <a:spLocks noGrp="1"/>
          </p:cNvSpPr>
          <p:nvPr>
            <p:ph type="body" sz="quarter" idx="32"/>
          </p:nvPr>
        </p:nvSpPr>
        <p:spPr>
          <a:xfrm>
            <a:off x="556591" y="1883783"/>
            <a:ext cx="2671104" cy="4080289"/>
          </a:xfrm>
        </p:spPr>
        <p:txBody>
          <a:bodyPr/>
          <a:lstStyle/>
          <a:p>
            <a:endParaRPr lang="en-US" dirty="0"/>
          </a:p>
        </p:txBody>
      </p:sp>
      <p:sp>
        <p:nvSpPr>
          <p:cNvPr id="48" name="Text Placeholder 47">
            <a:extLst>
              <a:ext uri="{FF2B5EF4-FFF2-40B4-BE49-F238E27FC236}">
                <a16:creationId xmlns:a16="http://schemas.microsoft.com/office/drawing/2014/main" xmlns="" id="{C2EC71A3-A36F-14F2-7CAA-AADB3EC9CA59}"/>
              </a:ext>
            </a:extLst>
          </p:cNvPr>
          <p:cNvSpPr>
            <a:spLocks noGrp="1"/>
          </p:cNvSpPr>
          <p:nvPr>
            <p:ph type="body" sz="quarter" idx="19"/>
          </p:nvPr>
        </p:nvSpPr>
        <p:spPr>
          <a:xfrm>
            <a:off x="4193437" y="1239616"/>
            <a:ext cx="833280" cy="833135"/>
          </a:xfrm>
        </p:spPr>
        <p:txBody>
          <a:bodyPr/>
          <a:lstStyle/>
          <a:p>
            <a:r>
              <a:rPr lang="hr-HR" dirty="0"/>
              <a:t>6</a:t>
            </a:r>
            <a:endParaRPr lang="en-US" dirty="0"/>
          </a:p>
        </p:txBody>
      </p:sp>
      <p:sp>
        <p:nvSpPr>
          <p:cNvPr id="65" name="Text Placeholder 64">
            <a:extLst>
              <a:ext uri="{FF2B5EF4-FFF2-40B4-BE49-F238E27FC236}">
                <a16:creationId xmlns:a16="http://schemas.microsoft.com/office/drawing/2014/main" xmlns="" id="{6238A1EC-3E3F-6B4A-79A9-A9056E4A1DDE}"/>
              </a:ext>
            </a:extLst>
          </p:cNvPr>
          <p:cNvSpPr>
            <a:spLocks noGrp="1"/>
          </p:cNvSpPr>
          <p:nvPr>
            <p:ph type="body" sz="quarter" idx="23"/>
          </p:nvPr>
        </p:nvSpPr>
        <p:spPr>
          <a:xfrm>
            <a:off x="1504282" y="1198575"/>
            <a:ext cx="833280" cy="833280"/>
          </a:xfrm>
        </p:spPr>
        <p:txBody>
          <a:bodyPr/>
          <a:lstStyle/>
          <a:p>
            <a:r>
              <a:rPr lang="hr-HR" dirty="0"/>
              <a:t>4</a:t>
            </a:r>
            <a:endParaRPr lang="en-US" dirty="0"/>
          </a:p>
        </p:txBody>
      </p:sp>
      <p:sp>
        <p:nvSpPr>
          <p:cNvPr id="53" name="Text Placeholder 52">
            <a:extLst>
              <a:ext uri="{FF2B5EF4-FFF2-40B4-BE49-F238E27FC236}">
                <a16:creationId xmlns:a16="http://schemas.microsoft.com/office/drawing/2014/main" xmlns="" id="{FFFE1DAF-6F67-15CE-E8BE-61A5CE7C5E9E}"/>
              </a:ext>
            </a:extLst>
          </p:cNvPr>
          <p:cNvSpPr>
            <a:spLocks noGrp="1"/>
          </p:cNvSpPr>
          <p:nvPr>
            <p:ph type="body" sz="quarter" idx="38"/>
          </p:nvPr>
        </p:nvSpPr>
        <p:spPr>
          <a:xfrm>
            <a:off x="6865295" y="1235792"/>
            <a:ext cx="833280" cy="833280"/>
          </a:xfrm>
        </p:spPr>
        <p:txBody>
          <a:bodyPr/>
          <a:lstStyle/>
          <a:p>
            <a:r>
              <a:rPr lang="hr-HR" dirty="0"/>
              <a:t>7</a:t>
            </a:r>
            <a:endParaRPr lang="en-US" dirty="0"/>
          </a:p>
        </p:txBody>
      </p:sp>
      <p:sp>
        <p:nvSpPr>
          <p:cNvPr id="19" name="Text Placeholder 18">
            <a:extLst>
              <a:ext uri="{FF2B5EF4-FFF2-40B4-BE49-F238E27FC236}">
                <a16:creationId xmlns:a16="http://schemas.microsoft.com/office/drawing/2014/main" xmlns="" id="{D750CC0E-6F4C-47F3-BFBF-1EB275BE93A6}"/>
              </a:ext>
            </a:extLst>
          </p:cNvPr>
          <p:cNvSpPr>
            <a:spLocks noGrp="1"/>
          </p:cNvSpPr>
          <p:nvPr>
            <p:ph type="body" sz="quarter" idx="21"/>
          </p:nvPr>
        </p:nvSpPr>
        <p:spPr>
          <a:xfrm>
            <a:off x="711790" y="1759502"/>
            <a:ext cx="2444160" cy="589280"/>
          </a:xfrm>
        </p:spPr>
        <p:txBody>
          <a:bodyPr/>
          <a:lstStyle/>
          <a:p>
            <a:r>
              <a:rPr lang="en-US" dirty="0"/>
              <a:t>Seizures</a:t>
            </a:r>
          </a:p>
        </p:txBody>
      </p:sp>
      <p:sp>
        <p:nvSpPr>
          <p:cNvPr id="20" name="Text Placeholder 19">
            <a:extLst>
              <a:ext uri="{FF2B5EF4-FFF2-40B4-BE49-F238E27FC236}">
                <a16:creationId xmlns:a16="http://schemas.microsoft.com/office/drawing/2014/main" xmlns="" id="{D71D844A-CE55-FD34-BC62-A354534CB0F1}"/>
              </a:ext>
            </a:extLst>
          </p:cNvPr>
          <p:cNvSpPr>
            <a:spLocks noGrp="1"/>
          </p:cNvSpPr>
          <p:nvPr>
            <p:ph type="body" sz="quarter" idx="22"/>
          </p:nvPr>
        </p:nvSpPr>
        <p:spPr>
          <a:xfrm>
            <a:off x="620406" y="2368846"/>
            <a:ext cx="2607289" cy="1368267"/>
          </a:xfrm>
        </p:spPr>
        <p:txBody>
          <a:bodyPr>
            <a:normAutofit/>
          </a:bodyPr>
          <a:lstStyle/>
          <a:p>
            <a:r>
              <a:rPr lang="en-US" dirty="0"/>
              <a:t>In clinical trials and post-marketing experience there have been reports of seizures in patients with or without a history of seizures, treated with varenicline. Varenicline should be used cautiously in patients with a history of seizures or other conditions that potentially lower the seizure threshold.</a:t>
            </a:r>
          </a:p>
        </p:txBody>
      </p:sp>
      <p:sp>
        <p:nvSpPr>
          <p:cNvPr id="22" name="Text Placeholder 21">
            <a:extLst>
              <a:ext uri="{FF2B5EF4-FFF2-40B4-BE49-F238E27FC236}">
                <a16:creationId xmlns:a16="http://schemas.microsoft.com/office/drawing/2014/main" xmlns="" id="{ED1324D6-84B3-AE15-9DFF-F6245642EEBF}"/>
              </a:ext>
            </a:extLst>
          </p:cNvPr>
          <p:cNvSpPr>
            <a:spLocks noGrp="1"/>
          </p:cNvSpPr>
          <p:nvPr>
            <p:ph type="body" sz="quarter" idx="39"/>
          </p:nvPr>
        </p:nvSpPr>
        <p:spPr>
          <a:xfrm>
            <a:off x="620406" y="4280566"/>
            <a:ext cx="2708930" cy="589280"/>
          </a:xfrm>
        </p:spPr>
        <p:txBody>
          <a:bodyPr/>
          <a:lstStyle/>
          <a:p>
            <a:r>
              <a:rPr lang="en-US" dirty="0">
                <a:solidFill>
                  <a:srgbClr val="002060"/>
                </a:solidFill>
              </a:rPr>
              <a:t>Treatment discontinuation</a:t>
            </a:r>
          </a:p>
        </p:txBody>
      </p:sp>
      <p:sp>
        <p:nvSpPr>
          <p:cNvPr id="23" name="Text Placeholder 22">
            <a:extLst>
              <a:ext uri="{FF2B5EF4-FFF2-40B4-BE49-F238E27FC236}">
                <a16:creationId xmlns:a16="http://schemas.microsoft.com/office/drawing/2014/main" xmlns="" id="{4D0E60F2-FD8E-E299-D0FE-96F94BAAF3C4}"/>
              </a:ext>
            </a:extLst>
          </p:cNvPr>
          <p:cNvSpPr>
            <a:spLocks noGrp="1"/>
          </p:cNvSpPr>
          <p:nvPr>
            <p:ph type="body" sz="quarter" idx="40"/>
          </p:nvPr>
        </p:nvSpPr>
        <p:spPr>
          <a:xfrm>
            <a:off x="727865" y="4869846"/>
            <a:ext cx="2428085" cy="3015546"/>
          </a:xfrm>
        </p:spPr>
        <p:txBody>
          <a:bodyPr>
            <a:noAutofit/>
          </a:bodyPr>
          <a:lstStyle/>
          <a:p>
            <a:r>
              <a:rPr lang="en-US" dirty="0">
                <a:effectLst/>
                <a:latin typeface="+mj-lt"/>
                <a:ea typeface="Times New Roman" panose="02020603050405020304" pitchFamily="18" charset="0"/>
              </a:rPr>
              <a:t>At the end of treatment, discontinuation of varenicline was associated with an increase in irritability, urge to smoke, depression, and/or insomnia in up to 3% of patients. The prescriber should inform the patient accordingly and discuss or consider the need for dose tapering.</a:t>
            </a:r>
            <a:endParaRPr lang="hr-HR" dirty="0">
              <a:latin typeface="+mj-lt"/>
            </a:endParaRPr>
          </a:p>
        </p:txBody>
      </p:sp>
      <p:sp>
        <p:nvSpPr>
          <p:cNvPr id="24" name="Text Placeholder 23">
            <a:extLst>
              <a:ext uri="{FF2B5EF4-FFF2-40B4-BE49-F238E27FC236}">
                <a16:creationId xmlns:a16="http://schemas.microsoft.com/office/drawing/2014/main" xmlns="" id="{C462D5B3-67AA-1D3D-BFFC-67BB78C9B6E2}"/>
              </a:ext>
            </a:extLst>
          </p:cNvPr>
          <p:cNvSpPr>
            <a:spLocks noGrp="1"/>
          </p:cNvSpPr>
          <p:nvPr>
            <p:ph type="body" sz="quarter" idx="41"/>
          </p:nvPr>
        </p:nvSpPr>
        <p:spPr>
          <a:xfrm>
            <a:off x="3600035" y="1806327"/>
            <a:ext cx="2444160" cy="589280"/>
          </a:xfrm>
        </p:spPr>
        <p:txBody>
          <a:bodyPr/>
          <a:lstStyle/>
          <a:p>
            <a:r>
              <a:rPr lang="en-US" dirty="0">
                <a:solidFill>
                  <a:schemeClr val="tx2"/>
                </a:solidFill>
              </a:rPr>
              <a:t>Cardiovascular events</a:t>
            </a:r>
          </a:p>
        </p:txBody>
      </p:sp>
      <p:sp>
        <p:nvSpPr>
          <p:cNvPr id="25" name="Text Placeholder 24">
            <a:extLst>
              <a:ext uri="{FF2B5EF4-FFF2-40B4-BE49-F238E27FC236}">
                <a16:creationId xmlns:a16="http://schemas.microsoft.com/office/drawing/2014/main" xmlns="" id="{FEDF776F-C420-5C34-B917-798682CDDBDB}"/>
              </a:ext>
            </a:extLst>
          </p:cNvPr>
          <p:cNvSpPr>
            <a:spLocks noGrp="1"/>
          </p:cNvSpPr>
          <p:nvPr>
            <p:ph type="body" sz="quarter" idx="42"/>
          </p:nvPr>
        </p:nvSpPr>
        <p:spPr>
          <a:xfrm>
            <a:off x="3674433" y="2473063"/>
            <a:ext cx="2171769" cy="2995619"/>
          </a:xfrm>
        </p:spPr>
        <p:txBody>
          <a:bodyPr>
            <a:normAutofit/>
          </a:bodyPr>
          <a:lstStyle/>
          <a:p>
            <a:r>
              <a:rPr lang="en-US" dirty="0">
                <a:effectLst/>
                <a:latin typeface="+mj-lt"/>
                <a:ea typeface="Times New Roman" panose="02020603050405020304" pitchFamily="18" charset="0"/>
              </a:rPr>
              <a:t>Patients taking varenicline should be instructed to notify their doctor of new or worsening cardiovascular symptoms and to seek immediate medical attention if they experience signs and symptoms of myocardial infarction or stroke </a:t>
            </a:r>
            <a:endParaRPr lang="en-US" dirty="0">
              <a:latin typeface="+mj-lt"/>
            </a:endParaRPr>
          </a:p>
        </p:txBody>
      </p:sp>
      <p:sp>
        <p:nvSpPr>
          <p:cNvPr id="26" name="Text Placeholder 25">
            <a:extLst>
              <a:ext uri="{FF2B5EF4-FFF2-40B4-BE49-F238E27FC236}">
                <a16:creationId xmlns:a16="http://schemas.microsoft.com/office/drawing/2014/main" xmlns="" id="{B12248E0-49E5-3091-2006-77AA5510ADA4}"/>
              </a:ext>
            </a:extLst>
          </p:cNvPr>
          <p:cNvSpPr>
            <a:spLocks noGrp="1"/>
          </p:cNvSpPr>
          <p:nvPr>
            <p:ph type="body" sz="quarter" idx="43"/>
          </p:nvPr>
        </p:nvSpPr>
        <p:spPr>
          <a:xfrm>
            <a:off x="6318803" y="2074206"/>
            <a:ext cx="2444160" cy="589280"/>
          </a:xfrm>
        </p:spPr>
        <p:txBody>
          <a:bodyPr/>
          <a:lstStyle/>
          <a:p>
            <a:r>
              <a:rPr lang="en-US" dirty="0"/>
              <a:t>Hypersensitivity reactions</a:t>
            </a:r>
          </a:p>
        </p:txBody>
      </p:sp>
      <p:sp>
        <p:nvSpPr>
          <p:cNvPr id="27" name="Text Placeholder 26">
            <a:extLst>
              <a:ext uri="{FF2B5EF4-FFF2-40B4-BE49-F238E27FC236}">
                <a16:creationId xmlns:a16="http://schemas.microsoft.com/office/drawing/2014/main" xmlns="" id="{9F2A1040-A251-38A0-B90B-77B9A91A8910}"/>
              </a:ext>
            </a:extLst>
          </p:cNvPr>
          <p:cNvSpPr>
            <a:spLocks noGrp="1"/>
          </p:cNvSpPr>
          <p:nvPr>
            <p:ph type="body" sz="quarter" idx="44"/>
          </p:nvPr>
        </p:nvSpPr>
        <p:spPr>
          <a:xfrm>
            <a:off x="6337317" y="2872971"/>
            <a:ext cx="2375398" cy="2962204"/>
          </a:xfrm>
        </p:spPr>
        <p:txBody>
          <a:bodyPr>
            <a:normAutofit/>
          </a:bodyPr>
          <a:lstStyle/>
          <a:p>
            <a:r>
              <a:rPr lang="en-US" dirty="0"/>
              <a:t>There have been post-marketing reports of hypersensitivity reactions including angioedema in patients treated with varenicline. Clinical signs included swelling of the face, mouth (tongue, lips, and gums), neck (throat and larynx) and extremities. There were rare reports of life-threatening angioedema requiring urgent medical attention due to respiratory compromise. Patients experiencing these symptoms should discontinue treatment with varenicline and contact a health care provider immediately.</a:t>
            </a:r>
          </a:p>
        </p:txBody>
      </p:sp>
      <p:pic>
        <p:nvPicPr>
          <p:cNvPr id="4" name="Picture 3">
            <a:extLst>
              <a:ext uri="{FF2B5EF4-FFF2-40B4-BE49-F238E27FC236}">
                <a16:creationId xmlns:a16="http://schemas.microsoft.com/office/drawing/2014/main" xmlns="" id="{F4F7040D-41A4-9D5F-406F-47FC9D280D6F}"/>
              </a:ext>
            </a:extLst>
          </p:cNvPr>
          <p:cNvPicPr>
            <a:picLocks noChangeAspect="1"/>
          </p:cNvPicPr>
          <p:nvPr/>
        </p:nvPicPr>
        <p:blipFill>
          <a:blip r:embed="rId3"/>
          <a:stretch>
            <a:fillRect/>
          </a:stretch>
        </p:blipFill>
        <p:spPr>
          <a:xfrm>
            <a:off x="1498140" y="3449185"/>
            <a:ext cx="859611" cy="975445"/>
          </a:xfrm>
          <a:prstGeom prst="rect">
            <a:avLst/>
          </a:prstGeom>
        </p:spPr>
      </p:pic>
      <p:sp>
        <p:nvSpPr>
          <p:cNvPr id="7" name="Text Placeholder 52">
            <a:extLst>
              <a:ext uri="{FF2B5EF4-FFF2-40B4-BE49-F238E27FC236}">
                <a16:creationId xmlns:a16="http://schemas.microsoft.com/office/drawing/2014/main" xmlns="" id="{BD0BFEDE-2E43-A2B3-0230-579FA8851D31}"/>
              </a:ext>
            </a:extLst>
          </p:cNvPr>
          <p:cNvSpPr txBox="1">
            <a:spLocks/>
          </p:cNvSpPr>
          <p:nvPr/>
        </p:nvSpPr>
        <p:spPr>
          <a:xfrm>
            <a:off x="9738648" y="1256293"/>
            <a:ext cx="833280" cy="833280"/>
          </a:xfrm>
          <a:prstGeom prst="ellipse">
            <a:avLst/>
          </a:prstGeom>
          <a:solidFill>
            <a:schemeClr val="accent5"/>
          </a:solidFill>
        </p:spPr>
        <p:txBody>
          <a:bodyPr vert="horz" lIns="0" tIns="0" rIns="0" bIns="0" rtlCol="0" anchor="ctr">
            <a:normAutofit/>
          </a:bodyPr>
          <a:lstStyle>
            <a:lvl1pPr marL="0" indent="0" algn="ctr" defTabSz="914400" rtl="0" eaLnBrk="1" latinLnBrk="0" hangingPunct="1">
              <a:lnSpc>
                <a:spcPct val="100000"/>
              </a:lnSpc>
              <a:spcBef>
                <a:spcPts val="0"/>
              </a:spcBef>
              <a:buClr>
                <a:schemeClr val="tx2"/>
              </a:buClr>
              <a:buFont typeface="Arial" panose="020B0604020202020204" pitchFamily="34" charset="0"/>
              <a:buNone/>
              <a:defRPr sz="3500" b="0" kern="1200">
                <a:solidFill>
                  <a:schemeClr val="bg1"/>
                </a:solidFill>
                <a:latin typeface="+mn-lt"/>
                <a:ea typeface="+mn-ea"/>
                <a:cs typeface="+mn-cs"/>
              </a:defRPr>
            </a:lvl1pPr>
            <a:lvl2pPr marL="0" indent="0" algn="ctr" defTabSz="914400" rtl="0" eaLnBrk="1" latinLnBrk="0" hangingPunct="1">
              <a:lnSpc>
                <a:spcPct val="80000"/>
              </a:lnSpc>
              <a:spcBef>
                <a:spcPts val="0"/>
              </a:spcBef>
              <a:buClr>
                <a:schemeClr val="tx2"/>
              </a:buClr>
              <a:buFont typeface="Arial" panose="020B0604020202020204" pitchFamily="34" charset="0"/>
              <a:buNone/>
              <a:defRPr sz="1400" b="0" kern="1200">
                <a:solidFill>
                  <a:schemeClr val="bg1"/>
                </a:solidFill>
                <a:latin typeface="+mn-lt"/>
                <a:ea typeface="+mn-ea"/>
                <a:cs typeface="+mn-cs"/>
              </a:defRPr>
            </a:lvl2pPr>
            <a:lvl3pPr marL="0" indent="0" algn="ctr" defTabSz="914400" rtl="0" eaLnBrk="1" latinLnBrk="0" hangingPunct="1">
              <a:lnSpc>
                <a:spcPct val="100000"/>
              </a:lnSpc>
              <a:spcBef>
                <a:spcPts val="0"/>
              </a:spcBef>
              <a:buClr>
                <a:schemeClr val="tx2"/>
              </a:buClr>
              <a:buFont typeface="Phoenix Sans" panose="02000504040101040103" pitchFamily="50" charset="0"/>
              <a:buNone/>
              <a:defRPr sz="1400" b="0" kern="1200">
                <a:solidFill>
                  <a:schemeClr val="tx2"/>
                </a:solidFill>
                <a:latin typeface="+mn-lt"/>
                <a:ea typeface="+mn-ea"/>
                <a:cs typeface="+mn-cs"/>
              </a:defRPr>
            </a:lvl3pPr>
            <a:lvl4pPr marL="0" indent="0" algn="ctr" defTabSz="914400" rtl="0" eaLnBrk="1" latinLnBrk="0" hangingPunct="1">
              <a:lnSpc>
                <a:spcPct val="100000"/>
              </a:lnSpc>
              <a:spcBef>
                <a:spcPts val="0"/>
              </a:spcBef>
              <a:buClr>
                <a:schemeClr val="tx2"/>
              </a:buClr>
              <a:buFont typeface="Phoenix Sans" panose="02000504040101040103" pitchFamily="50" charset="0"/>
              <a:buNone/>
              <a:defRPr sz="1400" b="0" kern="1200">
                <a:solidFill>
                  <a:schemeClr val="tx2"/>
                </a:solidFill>
                <a:latin typeface="+mn-lt"/>
                <a:ea typeface="+mn-ea"/>
                <a:cs typeface="+mn-cs"/>
              </a:defRPr>
            </a:lvl4pPr>
            <a:lvl5pPr marL="0" indent="0" algn="ctr" defTabSz="914400" rtl="0" eaLnBrk="1" latinLnBrk="0" hangingPunct="1">
              <a:lnSpc>
                <a:spcPct val="100000"/>
              </a:lnSpc>
              <a:spcBef>
                <a:spcPts val="0"/>
              </a:spcBef>
              <a:buClr>
                <a:schemeClr val="tx2"/>
              </a:buClr>
              <a:buFont typeface="Phoenix Sans" panose="02000504040101040103" pitchFamily="50" charset="0"/>
              <a:buNone/>
              <a:defRPr sz="1400" b="0" kern="1200">
                <a:solidFill>
                  <a:schemeClr val="tx2"/>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dirty="0"/>
              <a:t>8</a:t>
            </a:r>
            <a:endParaRPr lang="en-US" dirty="0"/>
          </a:p>
        </p:txBody>
      </p:sp>
      <p:sp>
        <p:nvSpPr>
          <p:cNvPr id="8" name="Text Placeholder 25">
            <a:extLst>
              <a:ext uri="{FF2B5EF4-FFF2-40B4-BE49-F238E27FC236}">
                <a16:creationId xmlns:a16="http://schemas.microsoft.com/office/drawing/2014/main" xmlns="" id="{BFB5A38E-EE83-FB1C-D187-C78CF2E4433D}"/>
              </a:ext>
            </a:extLst>
          </p:cNvPr>
          <p:cNvSpPr txBox="1">
            <a:spLocks/>
          </p:cNvSpPr>
          <p:nvPr/>
        </p:nvSpPr>
        <p:spPr>
          <a:xfrm>
            <a:off x="9088493" y="1821798"/>
            <a:ext cx="2444160" cy="589280"/>
          </a:xfrm>
          <a:prstGeom prst="rect">
            <a:avLst/>
          </a:prstGeom>
        </p:spPr>
        <p:txBody>
          <a:bodyPr vert="horz" lIns="0" tIns="0" rIns="0" bIns="0" rtlCol="0" anchor="b">
            <a:normAutofit/>
          </a:bodyPr>
          <a:lstStyle>
            <a:lvl1pPr marL="0" indent="0" algn="ctr" defTabSz="914400" rtl="0" eaLnBrk="1" latinLnBrk="0" hangingPunct="1">
              <a:lnSpc>
                <a:spcPct val="90000"/>
              </a:lnSpc>
              <a:spcBef>
                <a:spcPts val="600"/>
              </a:spcBef>
              <a:buClr>
                <a:schemeClr val="tx2"/>
              </a:buClr>
              <a:buFont typeface="Arial" panose="020B0604020202020204" pitchFamily="34" charset="0"/>
              <a:buNone/>
              <a:defRPr sz="2000" b="0" kern="1200">
                <a:solidFill>
                  <a:schemeClr val="accent5"/>
                </a:solidFill>
                <a:latin typeface="+mn-lt"/>
                <a:ea typeface="+mn-ea"/>
                <a:cs typeface="+mn-cs"/>
              </a:defRPr>
            </a:lvl1pPr>
            <a:lvl2pPr marL="0" indent="0" algn="ctr" defTabSz="914400" rtl="0" eaLnBrk="1" latinLnBrk="0" hangingPunct="1">
              <a:lnSpc>
                <a:spcPct val="100000"/>
              </a:lnSpc>
              <a:spcBef>
                <a:spcPts val="600"/>
              </a:spcBef>
              <a:buClr>
                <a:schemeClr val="tx2"/>
              </a:buClr>
              <a:buFont typeface="Arial" panose="020B0604020202020204" pitchFamily="34" charset="0"/>
              <a:buNone/>
              <a:defRPr sz="2200" b="1" kern="1200">
                <a:solidFill>
                  <a:schemeClr val="accent4"/>
                </a:solidFill>
                <a:latin typeface="Teva Sans" panose="020B0604030202020203" pitchFamily="34" charset="0"/>
                <a:ea typeface="+mn-ea"/>
                <a:cs typeface="+mn-cs"/>
              </a:defRPr>
            </a:lvl2pPr>
            <a:lvl3pPr marL="0" indent="0" algn="ctr" defTabSz="914400" rtl="0" eaLnBrk="1" latinLnBrk="0" hangingPunct="1">
              <a:lnSpc>
                <a:spcPct val="100000"/>
              </a:lnSpc>
              <a:spcBef>
                <a:spcPts val="600"/>
              </a:spcBef>
              <a:buClr>
                <a:schemeClr val="tx2"/>
              </a:buClr>
              <a:buFont typeface="Phoenix Sans" panose="02000504040101040103" pitchFamily="50" charset="0"/>
              <a:buNone/>
              <a:defRPr sz="2200" b="1" kern="1200">
                <a:solidFill>
                  <a:schemeClr val="accent4"/>
                </a:solidFill>
                <a:latin typeface="Teva Sans" panose="020B0604030202020203" pitchFamily="34" charset="0"/>
                <a:ea typeface="+mn-ea"/>
                <a:cs typeface="+mn-cs"/>
              </a:defRPr>
            </a:lvl3pPr>
            <a:lvl4pPr marL="0" indent="0" algn="ctr" defTabSz="914400" rtl="0" eaLnBrk="1" latinLnBrk="0" hangingPunct="1">
              <a:lnSpc>
                <a:spcPct val="100000"/>
              </a:lnSpc>
              <a:spcBef>
                <a:spcPts val="600"/>
              </a:spcBef>
              <a:buClr>
                <a:schemeClr val="tx2"/>
              </a:buClr>
              <a:buFont typeface="Phoenix Sans" panose="02000504040101040103" pitchFamily="50" charset="0"/>
              <a:buNone/>
              <a:defRPr sz="2200" b="1" kern="1200">
                <a:solidFill>
                  <a:schemeClr val="accent4"/>
                </a:solidFill>
                <a:latin typeface="Teva Sans" panose="020B0604030202020203" pitchFamily="34" charset="0"/>
                <a:ea typeface="+mn-ea"/>
                <a:cs typeface="+mn-cs"/>
              </a:defRPr>
            </a:lvl4pPr>
            <a:lvl5pPr marL="0" indent="0" algn="ctr" defTabSz="914400" rtl="0" eaLnBrk="1" latinLnBrk="0" hangingPunct="1">
              <a:lnSpc>
                <a:spcPct val="100000"/>
              </a:lnSpc>
              <a:spcBef>
                <a:spcPts val="600"/>
              </a:spcBef>
              <a:buClr>
                <a:schemeClr val="tx2"/>
              </a:buClr>
              <a:buFont typeface="Phoenix Sans" panose="02000504040101040103" pitchFamily="50" charset="0"/>
              <a:buNone/>
              <a:defRPr sz="2200" b="1" kern="1200">
                <a:solidFill>
                  <a:schemeClr val="accent4"/>
                </a:solidFill>
                <a:latin typeface="Teva Sans" panose="020B0604030202020203" pitchFamily="34" charset="0"/>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Cutaneous reactions</a:t>
            </a:r>
          </a:p>
        </p:txBody>
      </p:sp>
      <p:sp>
        <p:nvSpPr>
          <p:cNvPr id="9" name="Text Placeholder 26">
            <a:extLst>
              <a:ext uri="{FF2B5EF4-FFF2-40B4-BE49-F238E27FC236}">
                <a16:creationId xmlns:a16="http://schemas.microsoft.com/office/drawing/2014/main" xmlns="" id="{8C90CEEF-7D0D-A53D-8EC0-B6FC1E9053FB}"/>
              </a:ext>
            </a:extLst>
          </p:cNvPr>
          <p:cNvSpPr txBox="1">
            <a:spLocks/>
          </p:cNvSpPr>
          <p:nvPr/>
        </p:nvSpPr>
        <p:spPr>
          <a:xfrm>
            <a:off x="9088493" y="2889776"/>
            <a:ext cx="2375398" cy="2962204"/>
          </a:xfrm>
          <a:prstGeom prst="rect">
            <a:avLst/>
          </a:prstGeom>
        </p:spPr>
        <p:txBody>
          <a:bodyPr vert="horz" lIns="0" tIns="0" rIns="0" bIns="0" rtlCol="0">
            <a:normAutofit/>
          </a:bodyPr>
          <a:lstStyle>
            <a:lvl1pPr marL="1350" indent="0" algn="ctr" defTabSz="914400" rtl="0" eaLnBrk="1" latinLnBrk="0" hangingPunct="1">
              <a:lnSpc>
                <a:spcPct val="100000"/>
              </a:lnSpc>
              <a:spcBef>
                <a:spcPts val="600"/>
              </a:spcBef>
              <a:buClr>
                <a:schemeClr val="tx2"/>
              </a:buClr>
              <a:buFont typeface="Arial" panose="020B0604020202020204" pitchFamily="34" charset="0"/>
              <a:buNone/>
              <a:defRPr sz="1000" b="0" kern="1200">
                <a:solidFill>
                  <a:schemeClr val="tx1"/>
                </a:solidFill>
                <a:latin typeface="+mn-lt"/>
                <a:ea typeface="+mn-ea"/>
                <a:cs typeface="+mn-cs"/>
              </a:defRPr>
            </a:lvl1pPr>
            <a:lvl2pPr marL="172800" indent="-171450" algn="ctr" defTabSz="914400" rtl="0" eaLnBrk="1" latinLnBrk="0" hangingPunct="1">
              <a:lnSpc>
                <a:spcPct val="100000"/>
              </a:lnSpc>
              <a:spcBef>
                <a:spcPts val="600"/>
              </a:spcBef>
              <a:buClr>
                <a:schemeClr val="tx2"/>
              </a:buClr>
              <a:buFont typeface="Arial" panose="020B0604020202020204" pitchFamily="34" charset="0"/>
              <a:buChar char="•"/>
              <a:defRPr sz="1200" b="0" kern="1200">
                <a:solidFill>
                  <a:schemeClr val="tx1"/>
                </a:solidFill>
                <a:latin typeface="+mn-lt"/>
                <a:ea typeface="+mn-ea"/>
                <a:cs typeface="+mn-cs"/>
              </a:defRPr>
            </a:lvl2pPr>
            <a:lvl3pPr marL="172800" indent="-171450" algn="ctr" defTabSz="914400" rtl="0" eaLnBrk="1" latinLnBrk="0" hangingPunct="1">
              <a:lnSpc>
                <a:spcPct val="100000"/>
              </a:lnSpc>
              <a:spcBef>
                <a:spcPts val="600"/>
              </a:spcBef>
              <a:buClr>
                <a:schemeClr val="tx2"/>
              </a:buClr>
              <a:buFont typeface="Arial" panose="020B0604020202020204" pitchFamily="34" charset="0"/>
              <a:buChar char="•"/>
              <a:defRPr sz="1200" b="0" kern="1200">
                <a:solidFill>
                  <a:schemeClr val="tx1"/>
                </a:solidFill>
                <a:latin typeface="+mn-lt"/>
                <a:ea typeface="+mn-ea"/>
                <a:cs typeface="+mn-cs"/>
              </a:defRPr>
            </a:lvl3pPr>
            <a:lvl4pPr marL="172800" indent="-171450" algn="ctr" defTabSz="914400" rtl="0" eaLnBrk="1" latinLnBrk="0" hangingPunct="1">
              <a:lnSpc>
                <a:spcPct val="100000"/>
              </a:lnSpc>
              <a:spcBef>
                <a:spcPts val="600"/>
              </a:spcBef>
              <a:buClr>
                <a:schemeClr val="tx2"/>
              </a:buClr>
              <a:buFont typeface="Arial" panose="020B0604020202020204" pitchFamily="34" charset="0"/>
              <a:buChar char="•"/>
              <a:defRPr sz="1200" b="0" kern="1200">
                <a:solidFill>
                  <a:schemeClr val="tx1"/>
                </a:solidFill>
                <a:latin typeface="+mn-lt"/>
                <a:ea typeface="+mn-ea"/>
                <a:cs typeface="+mn-cs"/>
              </a:defRPr>
            </a:lvl4pPr>
            <a:lvl5pPr marL="172800" indent="-171450" algn="ctr" defTabSz="914400" rtl="0" eaLnBrk="1" latinLnBrk="0" hangingPunct="1">
              <a:lnSpc>
                <a:spcPct val="100000"/>
              </a:lnSpc>
              <a:spcBef>
                <a:spcPts val="600"/>
              </a:spcBef>
              <a:buClr>
                <a:schemeClr val="tx2"/>
              </a:buClr>
              <a:buFont typeface="Arial" panose="020B0604020202020204" pitchFamily="34" charset="0"/>
              <a:buChar char="•"/>
              <a:defRPr sz="1200" b="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There have also been post-marketing reports of rare but severe cutaneous reactions, including Stevens-Johnson Syndrome and Erythema Multiforme in patients using varenicline. As these skin reactions can be life threatening, patients should discontinue treatment at the first sign of rash or skin reaction and contact a healthcare provider immediately.</a:t>
            </a:r>
          </a:p>
        </p:txBody>
      </p:sp>
    </p:spTree>
    <p:extLst>
      <p:ext uri="{BB962C8B-B14F-4D97-AF65-F5344CB8AC3E}">
        <p14:creationId xmlns:p14="http://schemas.microsoft.com/office/powerpoint/2010/main" val="1080178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BC8EC4-47D0-E48A-F127-D19D74C4E92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D342FCC3-6C46-AFAE-A78A-E1C3A1D40FDB}"/>
              </a:ext>
            </a:extLst>
          </p:cNvPr>
          <p:cNvSpPr>
            <a:spLocks noGrp="1"/>
          </p:cNvSpPr>
          <p:nvPr>
            <p:ph type="sldNum" sz="quarter" idx="10"/>
          </p:nvPr>
        </p:nvSpPr>
        <p:spPr/>
        <p:txBody>
          <a:bodyPr/>
          <a:lstStyle/>
          <a:p>
            <a:fld id="{C2832ACA-4727-4D4C-ACEE-24DD06899962}" type="slidenum">
              <a:rPr lang="en-US" smtClean="0"/>
              <a:pPr/>
              <a:t>16</a:t>
            </a:fld>
            <a:r>
              <a:rPr lang="en-US" dirty="0"/>
              <a:t> |</a:t>
            </a:r>
          </a:p>
        </p:txBody>
      </p:sp>
      <p:sp>
        <p:nvSpPr>
          <p:cNvPr id="17" name="Title 16">
            <a:extLst>
              <a:ext uri="{FF2B5EF4-FFF2-40B4-BE49-F238E27FC236}">
                <a16:creationId xmlns:a16="http://schemas.microsoft.com/office/drawing/2014/main" xmlns="" id="{901643FB-EDAF-2CC7-886F-75C1AE24E8BF}"/>
              </a:ext>
            </a:extLst>
          </p:cNvPr>
          <p:cNvSpPr>
            <a:spLocks noGrp="1"/>
          </p:cNvSpPr>
          <p:nvPr>
            <p:ph type="title"/>
          </p:nvPr>
        </p:nvSpPr>
        <p:spPr/>
        <p:txBody>
          <a:bodyPr>
            <a:normAutofit fontScale="90000"/>
          </a:bodyPr>
          <a:lstStyle/>
          <a:p>
            <a:r>
              <a:rPr lang="en-US" dirty="0"/>
              <a:t>Interaction with other medicinal products and other forms of interaction</a:t>
            </a:r>
          </a:p>
        </p:txBody>
      </p:sp>
      <p:sp>
        <p:nvSpPr>
          <p:cNvPr id="18" name="Text Placeholder 17">
            <a:extLst>
              <a:ext uri="{FF2B5EF4-FFF2-40B4-BE49-F238E27FC236}">
                <a16:creationId xmlns:a16="http://schemas.microsoft.com/office/drawing/2014/main" xmlns="" id="{FEE25157-CBE0-5E22-7C0D-49085DBA8F95}"/>
              </a:ext>
            </a:extLst>
          </p:cNvPr>
          <p:cNvSpPr>
            <a:spLocks noGrp="1"/>
          </p:cNvSpPr>
          <p:nvPr>
            <p:ph type="body" sz="quarter" idx="13"/>
          </p:nvPr>
        </p:nvSpPr>
        <p:spPr/>
        <p:txBody>
          <a:bodyPr/>
          <a:lstStyle/>
          <a:p>
            <a:r>
              <a:rPr lang="hr-HR" dirty="0"/>
              <a:t>Varenicline UK SmPC</a:t>
            </a:r>
            <a:endParaRPr lang="en-GB" dirty="0"/>
          </a:p>
          <a:p>
            <a:endParaRPr lang="en-US" dirty="0"/>
          </a:p>
        </p:txBody>
      </p:sp>
      <p:sp>
        <p:nvSpPr>
          <p:cNvPr id="28" name="Text Placeholder 27">
            <a:extLst>
              <a:ext uri="{FF2B5EF4-FFF2-40B4-BE49-F238E27FC236}">
                <a16:creationId xmlns:a16="http://schemas.microsoft.com/office/drawing/2014/main" xmlns="" id="{BD587F52-1F3C-B2C5-26EC-F948C53C2858}"/>
              </a:ext>
            </a:extLst>
          </p:cNvPr>
          <p:cNvSpPr>
            <a:spLocks noGrp="1"/>
          </p:cNvSpPr>
          <p:nvPr>
            <p:ph type="body" sz="quarter" idx="45"/>
          </p:nvPr>
        </p:nvSpPr>
        <p:spPr>
          <a:xfrm>
            <a:off x="4760318" y="1883782"/>
            <a:ext cx="2522751" cy="4080289"/>
          </a:xfrm>
        </p:spPr>
        <p:txBody>
          <a:bodyPr/>
          <a:lstStyle/>
          <a:p>
            <a:endParaRPr lang="en-US" dirty="0"/>
          </a:p>
        </p:txBody>
      </p:sp>
      <p:sp>
        <p:nvSpPr>
          <p:cNvPr id="30" name="Text Placeholder 29">
            <a:extLst>
              <a:ext uri="{FF2B5EF4-FFF2-40B4-BE49-F238E27FC236}">
                <a16:creationId xmlns:a16="http://schemas.microsoft.com/office/drawing/2014/main" xmlns="" id="{7CF32F13-5AF2-0120-DCD4-EB0F81F7D257}"/>
              </a:ext>
            </a:extLst>
          </p:cNvPr>
          <p:cNvSpPr>
            <a:spLocks noGrp="1"/>
          </p:cNvSpPr>
          <p:nvPr>
            <p:ph type="body" sz="quarter" idx="47"/>
          </p:nvPr>
        </p:nvSpPr>
        <p:spPr>
          <a:xfrm>
            <a:off x="8969200" y="1883782"/>
            <a:ext cx="2590803" cy="4080289"/>
          </a:xfrm>
        </p:spPr>
        <p:txBody>
          <a:bodyPr/>
          <a:lstStyle/>
          <a:p>
            <a:endParaRPr lang="en-US" dirty="0"/>
          </a:p>
        </p:txBody>
      </p:sp>
      <p:sp>
        <p:nvSpPr>
          <p:cNvPr id="21" name="Text Placeholder 20">
            <a:extLst>
              <a:ext uri="{FF2B5EF4-FFF2-40B4-BE49-F238E27FC236}">
                <a16:creationId xmlns:a16="http://schemas.microsoft.com/office/drawing/2014/main" xmlns="" id="{8A55F019-5914-C5F1-3CF8-0D5298940313}"/>
              </a:ext>
            </a:extLst>
          </p:cNvPr>
          <p:cNvSpPr>
            <a:spLocks noGrp="1"/>
          </p:cNvSpPr>
          <p:nvPr>
            <p:ph type="body" sz="quarter" idx="32"/>
          </p:nvPr>
        </p:nvSpPr>
        <p:spPr>
          <a:xfrm>
            <a:off x="556591" y="1883783"/>
            <a:ext cx="2671104" cy="4080289"/>
          </a:xfrm>
        </p:spPr>
        <p:txBody>
          <a:bodyPr/>
          <a:lstStyle/>
          <a:p>
            <a:endParaRPr lang="en-US" dirty="0"/>
          </a:p>
        </p:txBody>
      </p:sp>
      <p:sp>
        <p:nvSpPr>
          <p:cNvPr id="19" name="Text Placeholder 18">
            <a:extLst>
              <a:ext uri="{FF2B5EF4-FFF2-40B4-BE49-F238E27FC236}">
                <a16:creationId xmlns:a16="http://schemas.microsoft.com/office/drawing/2014/main" xmlns="" id="{C7527CD6-DAF4-96FF-1215-215C3A0D9F4B}"/>
              </a:ext>
            </a:extLst>
          </p:cNvPr>
          <p:cNvSpPr>
            <a:spLocks noGrp="1"/>
          </p:cNvSpPr>
          <p:nvPr>
            <p:ph type="body" sz="quarter" idx="21"/>
          </p:nvPr>
        </p:nvSpPr>
        <p:spPr>
          <a:xfrm>
            <a:off x="670063" y="2153141"/>
            <a:ext cx="2444160" cy="589280"/>
          </a:xfrm>
        </p:spPr>
        <p:txBody>
          <a:bodyPr>
            <a:normAutofit fontScale="85000" lnSpcReduction="10000"/>
          </a:bodyPr>
          <a:lstStyle/>
          <a:p>
            <a:r>
              <a:rPr lang="hr-HR" dirty="0"/>
              <a:t>No </a:t>
            </a:r>
            <a:r>
              <a:rPr lang="hr-HR" dirty="0" err="1"/>
              <a:t>clinically</a:t>
            </a:r>
            <a:r>
              <a:rPr lang="hr-HR" dirty="0"/>
              <a:t> </a:t>
            </a:r>
            <a:r>
              <a:rPr lang="hr-HR" dirty="0" err="1"/>
              <a:t>meaningful</a:t>
            </a:r>
            <a:r>
              <a:rPr lang="hr-HR" dirty="0"/>
              <a:t> </a:t>
            </a:r>
            <a:r>
              <a:rPr lang="hr-HR" dirty="0" err="1"/>
              <a:t>interactions</a:t>
            </a:r>
            <a:endParaRPr lang="en-US" dirty="0"/>
          </a:p>
        </p:txBody>
      </p:sp>
      <p:sp>
        <p:nvSpPr>
          <p:cNvPr id="20" name="Text Placeholder 19">
            <a:extLst>
              <a:ext uri="{FF2B5EF4-FFF2-40B4-BE49-F238E27FC236}">
                <a16:creationId xmlns:a16="http://schemas.microsoft.com/office/drawing/2014/main" xmlns="" id="{091C1852-8117-A042-A8B3-7857BAC5F7AC}"/>
              </a:ext>
            </a:extLst>
          </p:cNvPr>
          <p:cNvSpPr>
            <a:spLocks noGrp="1"/>
          </p:cNvSpPr>
          <p:nvPr>
            <p:ph type="body" sz="quarter" idx="22"/>
          </p:nvPr>
        </p:nvSpPr>
        <p:spPr>
          <a:xfrm>
            <a:off x="540516" y="2760732"/>
            <a:ext cx="2671104" cy="3110161"/>
          </a:xfrm>
        </p:spPr>
        <p:txBody>
          <a:bodyPr>
            <a:noAutofit/>
          </a:bodyPr>
          <a:lstStyle/>
          <a:p>
            <a:r>
              <a:rPr lang="en-US" dirty="0"/>
              <a:t>Based on varenicline characteristics and clinical experience to date, varenicline has no clinically meaningful drug interactions. No dosage adjustment of varenicline or co-administered medicinal products listed below is recommended.</a:t>
            </a:r>
            <a:r>
              <a:rPr lang="hr-HR" dirty="0"/>
              <a:t> </a:t>
            </a:r>
            <a:endParaRPr lang="en-GB" dirty="0"/>
          </a:p>
          <a:p>
            <a:r>
              <a:rPr lang="en-GB" dirty="0" err="1"/>
              <a:t>Meformin</a:t>
            </a:r>
            <a:endParaRPr lang="en-GB" dirty="0"/>
          </a:p>
          <a:p>
            <a:r>
              <a:rPr lang="en-GB" dirty="0"/>
              <a:t>Cimetidine</a:t>
            </a:r>
          </a:p>
          <a:p>
            <a:r>
              <a:rPr lang="en-GB" dirty="0"/>
              <a:t>Digoxin</a:t>
            </a:r>
          </a:p>
          <a:p>
            <a:r>
              <a:rPr lang="en-GB" dirty="0"/>
              <a:t>Warfarin</a:t>
            </a:r>
          </a:p>
          <a:p>
            <a:r>
              <a:rPr lang="en-GB" dirty="0"/>
              <a:t>Alcohol </a:t>
            </a:r>
          </a:p>
          <a:p>
            <a:r>
              <a:rPr lang="en-GB" dirty="0"/>
              <a:t>Bupropion</a:t>
            </a:r>
          </a:p>
          <a:p>
            <a:r>
              <a:rPr lang="en-GB" dirty="0"/>
              <a:t>Nicotine </a:t>
            </a:r>
            <a:r>
              <a:rPr lang="en-GB"/>
              <a:t>Replacement Therapy (NRT)</a:t>
            </a:r>
          </a:p>
          <a:p>
            <a:endParaRPr lang="en-US" dirty="0"/>
          </a:p>
        </p:txBody>
      </p:sp>
      <p:sp>
        <p:nvSpPr>
          <p:cNvPr id="22" name="Text Placeholder 21">
            <a:extLst>
              <a:ext uri="{FF2B5EF4-FFF2-40B4-BE49-F238E27FC236}">
                <a16:creationId xmlns:a16="http://schemas.microsoft.com/office/drawing/2014/main" xmlns="" id="{E58810A5-7663-2FA9-9B90-626B4B47B781}"/>
              </a:ext>
            </a:extLst>
          </p:cNvPr>
          <p:cNvSpPr>
            <a:spLocks noGrp="1"/>
          </p:cNvSpPr>
          <p:nvPr>
            <p:ph type="body" sz="quarter" idx="39"/>
          </p:nvPr>
        </p:nvSpPr>
        <p:spPr>
          <a:xfrm>
            <a:off x="4818900" y="2036414"/>
            <a:ext cx="2444160" cy="589280"/>
          </a:xfrm>
        </p:spPr>
        <p:txBody>
          <a:bodyPr/>
          <a:lstStyle/>
          <a:p>
            <a:r>
              <a:rPr lang="en-US" dirty="0"/>
              <a:t>Cimetidine</a:t>
            </a:r>
          </a:p>
        </p:txBody>
      </p:sp>
      <p:sp>
        <p:nvSpPr>
          <p:cNvPr id="23" name="Text Placeholder 22">
            <a:extLst>
              <a:ext uri="{FF2B5EF4-FFF2-40B4-BE49-F238E27FC236}">
                <a16:creationId xmlns:a16="http://schemas.microsoft.com/office/drawing/2014/main" xmlns="" id="{73D13A23-B071-FEED-7416-9FE17803A19F}"/>
              </a:ext>
            </a:extLst>
          </p:cNvPr>
          <p:cNvSpPr>
            <a:spLocks noGrp="1"/>
          </p:cNvSpPr>
          <p:nvPr>
            <p:ph type="body" sz="quarter" idx="40"/>
          </p:nvPr>
        </p:nvSpPr>
        <p:spPr>
          <a:xfrm>
            <a:off x="4801506" y="2822644"/>
            <a:ext cx="2428085" cy="3015546"/>
          </a:xfrm>
        </p:spPr>
        <p:txBody>
          <a:bodyPr>
            <a:noAutofit/>
          </a:bodyPr>
          <a:lstStyle/>
          <a:p>
            <a:r>
              <a:rPr lang="en-US" dirty="0"/>
              <a:t>Co-administration of cimetidine, with varenicline increased the systemic exposure of varenicline by 29% due to a reduction in varenicline renal clearance. No dosage adjustment is recommended based on concomitant cimetidine administration in subjects with normal renal function or in patients with mild to moderate renal impairment. In patients with severe renal impairment, the concomitant use of cimetidine and varenicline should be avoided.</a:t>
            </a:r>
            <a:endParaRPr lang="hr-HR" dirty="0"/>
          </a:p>
        </p:txBody>
      </p:sp>
      <p:sp>
        <p:nvSpPr>
          <p:cNvPr id="26" name="Text Placeholder 25">
            <a:extLst>
              <a:ext uri="{FF2B5EF4-FFF2-40B4-BE49-F238E27FC236}">
                <a16:creationId xmlns:a16="http://schemas.microsoft.com/office/drawing/2014/main" xmlns="" id="{9D158CB6-6983-1465-B135-628D8BF2FD0F}"/>
              </a:ext>
            </a:extLst>
          </p:cNvPr>
          <p:cNvSpPr>
            <a:spLocks noGrp="1"/>
          </p:cNvSpPr>
          <p:nvPr>
            <p:ph type="body" sz="quarter" idx="43"/>
          </p:nvPr>
        </p:nvSpPr>
        <p:spPr>
          <a:xfrm>
            <a:off x="9082432" y="2179812"/>
            <a:ext cx="2444160" cy="589280"/>
          </a:xfrm>
        </p:spPr>
        <p:txBody>
          <a:bodyPr>
            <a:normAutofit fontScale="85000" lnSpcReduction="10000"/>
          </a:bodyPr>
          <a:lstStyle/>
          <a:p>
            <a:r>
              <a:rPr lang="en-US" dirty="0"/>
              <a:t>Use with other therapies for smoking cessation</a:t>
            </a:r>
          </a:p>
        </p:txBody>
      </p:sp>
      <p:sp>
        <p:nvSpPr>
          <p:cNvPr id="27" name="Text Placeholder 26">
            <a:extLst>
              <a:ext uri="{FF2B5EF4-FFF2-40B4-BE49-F238E27FC236}">
                <a16:creationId xmlns:a16="http://schemas.microsoft.com/office/drawing/2014/main" xmlns="" id="{AD998568-F4AD-6363-4E81-DFB55AD60D6D}"/>
              </a:ext>
            </a:extLst>
          </p:cNvPr>
          <p:cNvSpPr>
            <a:spLocks noGrp="1"/>
          </p:cNvSpPr>
          <p:nvPr>
            <p:ph type="body" sz="quarter" idx="44"/>
          </p:nvPr>
        </p:nvSpPr>
        <p:spPr>
          <a:xfrm>
            <a:off x="9116813" y="2861576"/>
            <a:ext cx="2375398" cy="2962204"/>
          </a:xfrm>
        </p:spPr>
        <p:txBody>
          <a:bodyPr>
            <a:normAutofit fontScale="92500"/>
          </a:bodyPr>
          <a:lstStyle/>
          <a:p>
            <a:r>
              <a:rPr lang="en-US" u="sng" dirty="0"/>
              <a:t>Bupropion</a:t>
            </a:r>
          </a:p>
          <a:p>
            <a:r>
              <a:rPr lang="en-US" dirty="0"/>
              <a:t>Varenicline did not alter the steady-state pharmacokinetics of bupropion.</a:t>
            </a:r>
          </a:p>
          <a:p>
            <a:endParaRPr lang="en-US" dirty="0"/>
          </a:p>
          <a:p>
            <a:r>
              <a:rPr lang="en-US" u="sng" dirty="0"/>
              <a:t>Nicotine replacement therapy (NRT)</a:t>
            </a:r>
          </a:p>
          <a:p>
            <a:r>
              <a:rPr lang="en-US" dirty="0"/>
              <a:t>When varenicline and transdermal NRT were co-administered to smokers for 12 days, there was a statistically significant decrease in average systolic blood pressure (mean 2.6 mmHg) measured on the final day of the study. In this study, the incidence of nausea, headache, vomiting, dizziness, dyspepsia, and fatigue was greater for the combination than for NRT alone.</a:t>
            </a:r>
          </a:p>
          <a:p>
            <a:endParaRPr lang="en-US" dirty="0"/>
          </a:p>
          <a:p>
            <a:r>
              <a:rPr lang="en-US" dirty="0"/>
              <a:t>Safety and efficacy of varenicline in combination with other smoking cessation therapies have not been studied.</a:t>
            </a:r>
          </a:p>
          <a:p>
            <a:endParaRPr lang="en-US" dirty="0"/>
          </a:p>
        </p:txBody>
      </p:sp>
    </p:spTree>
    <p:extLst>
      <p:ext uri="{BB962C8B-B14F-4D97-AF65-F5344CB8AC3E}">
        <p14:creationId xmlns:p14="http://schemas.microsoft.com/office/powerpoint/2010/main" val="3589987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7A4AD5-78E3-3AEE-83E0-537AA9502E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xmlns="" id="{806CFCDA-259D-6C72-EC1E-E10DCCDDDE59}"/>
              </a:ext>
            </a:extLst>
          </p:cNvPr>
          <p:cNvSpPr>
            <a:spLocks noGrp="1"/>
          </p:cNvSpPr>
          <p:nvPr>
            <p:ph type="title"/>
          </p:nvPr>
        </p:nvSpPr>
        <p:spPr/>
        <p:txBody>
          <a:bodyPr/>
          <a:lstStyle/>
          <a:p>
            <a:r>
              <a:rPr lang="en-US" dirty="0"/>
              <a:t>Reference Product Information</a:t>
            </a:r>
            <a:endParaRPr lang="en-GB" dirty="0"/>
          </a:p>
        </p:txBody>
      </p:sp>
      <p:sp>
        <p:nvSpPr>
          <p:cNvPr id="10" name="Text Placeholder 9">
            <a:extLst>
              <a:ext uri="{FF2B5EF4-FFF2-40B4-BE49-F238E27FC236}">
                <a16:creationId xmlns:a16="http://schemas.microsoft.com/office/drawing/2014/main" xmlns="" id="{5DB6BF64-6D02-27B3-7EA4-3DE44F872995}"/>
              </a:ext>
            </a:extLst>
          </p:cNvPr>
          <p:cNvSpPr>
            <a:spLocks noGrp="1"/>
          </p:cNvSpPr>
          <p:nvPr>
            <p:ph type="body" sz="quarter" idx="46"/>
          </p:nvPr>
        </p:nvSpPr>
        <p:spPr>
          <a:xfrm>
            <a:off x="623888" y="1569600"/>
            <a:ext cx="10944225" cy="4612835"/>
          </a:xfrm>
        </p:spPr>
        <p:txBody>
          <a:bodyPr>
            <a:normAutofit fontScale="92500" lnSpcReduction="20000"/>
          </a:bodyPr>
          <a:lstStyle/>
          <a:p>
            <a:pPr marL="285750" indent="-285750" algn="just">
              <a:lnSpc>
                <a:spcPct val="90000"/>
              </a:lnSpc>
              <a:spcBef>
                <a:spcPts val="600"/>
              </a:spcBef>
              <a:spcAft>
                <a:spcPts val="600"/>
              </a:spcAft>
              <a:buClr>
                <a:schemeClr val="tx2"/>
              </a:buClr>
              <a:buFont typeface="Wingdings" panose="05000000000000000000" pitchFamily="2" charset="2"/>
              <a:buChar char="Ø"/>
            </a:pPr>
            <a:endParaRPr lang="en-US" sz="2000" dirty="0"/>
          </a:p>
          <a:p>
            <a:pPr marL="285750" indent="-285750" algn="just">
              <a:lnSpc>
                <a:spcPct val="90000"/>
              </a:lnSpc>
              <a:spcBef>
                <a:spcPts val="600"/>
              </a:spcBef>
              <a:spcAft>
                <a:spcPts val="600"/>
              </a:spcAft>
              <a:buClr>
                <a:schemeClr val="tx2"/>
              </a:buClr>
              <a:buFont typeface="Wingdings" panose="05000000000000000000" pitchFamily="2" charset="2"/>
              <a:buChar char="Ø"/>
            </a:pPr>
            <a:endParaRPr lang="en-US" dirty="0"/>
          </a:p>
          <a:p>
            <a:pPr algn="l"/>
            <a:r>
              <a:rPr lang="en-GB" b="0" i="0" dirty="0">
                <a:solidFill>
                  <a:srgbClr val="000000"/>
                </a:solidFill>
                <a:effectLst/>
                <a:latin typeface="Teva Sans" panose="020B0604030202020203" pitchFamily="34" charset="0"/>
              </a:rPr>
              <a:t>Teva UK Limited also distributes some third party products within our portfolio, varenicline products is one of these products. For further information on these third party products, please contact the Marketing Authorisation (MA) holder – Brown and Burk </a:t>
            </a:r>
            <a:r>
              <a:rPr lang="en-GB" b="1" i="0" dirty="0">
                <a:effectLst/>
              </a:rPr>
              <a:t> </a:t>
            </a:r>
            <a:r>
              <a:rPr lang="en-GB" b="1" i="0" u="sng" dirty="0">
                <a:solidFill>
                  <a:schemeClr val="tx2"/>
                </a:solidFill>
                <a:effectLst/>
              </a:rPr>
              <a:t>0203 3847188  </a:t>
            </a:r>
            <a:r>
              <a:rPr lang="en-GB" b="1" i="0" dirty="0">
                <a:effectLst/>
              </a:rPr>
              <a:t>or </a:t>
            </a:r>
            <a:r>
              <a:rPr lang="en-GB" b="1" i="0" dirty="0">
                <a:effectLst/>
                <a:hlinkClick r:id="rId3"/>
              </a:rPr>
              <a:t>info@bbukltd.com</a:t>
            </a:r>
            <a:r>
              <a:rPr lang="en-GB" b="1" i="0" dirty="0">
                <a:effectLst/>
              </a:rPr>
              <a:t> </a:t>
            </a:r>
            <a:r>
              <a:rPr lang="en-GB" b="0" i="0" dirty="0">
                <a:solidFill>
                  <a:srgbClr val="000000"/>
                </a:solidFill>
                <a:effectLst/>
                <a:latin typeface="Teva Sans" panose="020B0604030202020203" pitchFamily="34" charset="0"/>
              </a:rPr>
              <a:t>If you require further assistance, you can contact our Medical Information Service by email </a:t>
            </a:r>
            <a:r>
              <a:rPr lang="en-GB" b="0" i="0" dirty="0">
                <a:solidFill>
                  <a:srgbClr val="000000"/>
                </a:solidFill>
                <a:effectLst/>
                <a:latin typeface="Teva Sans" panose="020B0604030202020203" pitchFamily="34" charset="0"/>
                <a:hlinkClick r:id="rId4" tooltip="medinfo@tevauk.com"/>
              </a:rPr>
              <a:t>medinfo@tevauk.com</a:t>
            </a:r>
            <a:r>
              <a:rPr lang="en-GB" b="0" i="0" dirty="0">
                <a:solidFill>
                  <a:srgbClr val="000000"/>
                </a:solidFill>
                <a:effectLst/>
                <a:latin typeface="Teva Sans" panose="020B0604030202020203" pitchFamily="34" charset="0"/>
              </a:rPr>
              <a:t>, or call </a:t>
            </a:r>
            <a:r>
              <a:rPr lang="en-GB" b="0" i="0" dirty="0">
                <a:solidFill>
                  <a:srgbClr val="000000"/>
                </a:solidFill>
                <a:effectLst/>
                <a:latin typeface="Teva Sans" panose="020B0604030202020203" pitchFamily="34" charset="0"/>
                <a:hlinkClick r:id="rId5"/>
              </a:rPr>
              <a:t>0207 5407117</a:t>
            </a:r>
            <a:r>
              <a:rPr lang="en-GB" b="0" i="0" dirty="0">
                <a:solidFill>
                  <a:srgbClr val="000000"/>
                </a:solidFill>
                <a:effectLst/>
                <a:latin typeface="Teva Sans" panose="020B0604030202020203" pitchFamily="34" charset="0"/>
              </a:rPr>
              <a:t>.</a:t>
            </a:r>
          </a:p>
          <a:p>
            <a:pPr algn="l"/>
            <a:r>
              <a:rPr lang="en-GB" dirty="0"/>
              <a:t/>
            </a:r>
            <a:br>
              <a:rPr lang="en-GB" dirty="0"/>
            </a:br>
            <a:r>
              <a:rPr lang="en-GB" b="0" i="0" dirty="0">
                <a:solidFill>
                  <a:srgbClr val="000000"/>
                </a:solidFill>
                <a:effectLst/>
                <a:latin typeface="Teva Sans" panose="020B0604030202020203" pitchFamily="34" charset="0"/>
              </a:rPr>
              <a:t>Adverse events should be reported. Reporting forms and information can be found at </a:t>
            </a:r>
            <a:r>
              <a:rPr lang="en-GB" b="0" i="0" dirty="0">
                <a:solidFill>
                  <a:srgbClr val="000000"/>
                </a:solidFill>
                <a:effectLst/>
                <a:latin typeface="Teva Sans" panose="020B0604030202020203" pitchFamily="34" charset="0"/>
                <a:hlinkClick r:id="rId6"/>
              </a:rPr>
              <a:t>www.mhra.gov.uk/yellowcard</a:t>
            </a:r>
            <a:r>
              <a:rPr lang="en-GB" b="0" i="0" dirty="0">
                <a:solidFill>
                  <a:srgbClr val="000000"/>
                </a:solidFill>
                <a:effectLst/>
                <a:latin typeface="Teva Sans" panose="020B0604030202020203" pitchFamily="34" charset="0"/>
              </a:rPr>
              <a:t>. Adverse events should also be reported to Teva using the </a:t>
            </a:r>
            <a:r>
              <a:rPr lang="en-GB" b="0" i="0" dirty="0">
                <a:solidFill>
                  <a:srgbClr val="000000"/>
                </a:solidFill>
                <a:effectLst/>
                <a:latin typeface="Teva Sans" panose="020B0604030202020203" pitchFamily="34" charset="0"/>
                <a:hlinkClick r:id="rId7"/>
              </a:rPr>
              <a:t>Reporting Side Effects Form</a:t>
            </a:r>
            <a:r>
              <a:rPr lang="en-GB" b="0" i="0" dirty="0">
                <a:solidFill>
                  <a:srgbClr val="000000"/>
                </a:solidFill>
                <a:effectLst/>
                <a:latin typeface="Teva Sans" panose="020B0604030202020203" pitchFamily="34" charset="0"/>
              </a:rPr>
              <a:t> or email </a:t>
            </a:r>
            <a:r>
              <a:rPr lang="en-GB" b="0" i="0" dirty="0">
                <a:solidFill>
                  <a:srgbClr val="000000"/>
                </a:solidFill>
                <a:effectLst/>
                <a:latin typeface="Teva Sans" panose="020B0604030202020203" pitchFamily="34" charset="0"/>
                <a:hlinkClick r:id="rId8"/>
              </a:rPr>
              <a:t>uk.safety@tevauk.com</a:t>
            </a:r>
            <a:r>
              <a:rPr lang="en-GB" b="0" i="0" dirty="0">
                <a:solidFill>
                  <a:srgbClr val="000000"/>
                </a:solidFill>
                <a:effectLst/>
                <a:latin typeface="Teva Sans" panose="020B0604030202020203" pitchFamily="34" charset="0"/>
              </a:rPr>
              <a:t> or telephone </a:t>
            </a:r>
            <a:r>
              <a:rPr lang="en-GB" b="0" i="0" dirty="0">
                <a:solidFill>
                  <a:srgbClr val="000000"/>
                </a:solidFill>
                <a:effectLst/>
                <a:latin typeface="Teva Sans" panose="020B0604030202020203" pitchFamily="34" charset="0"/>
                <a:hlinkClick r:id="rId9"/>
              </a:rPr>
              <a:t>0207 540 7117</a:t>
            </a:r>
            <a:r>
              <a:rPr lang="en-GB" b="0" i="0" dirty="0">
                <a:solidFill>
                  <a:srgbClr val="000000"/>
                </a:solidFill>
                <a:effectLst/>
                <a:latin typeface="Teva Sans" panose="020B0604030202020203" pitchFamily="34" charset="0"/>
              </a:rPr>
              <a:t>.</a:t>
            </a:r>
          </a:p>
          <a:p>
            <a:pPr marL="285750" indent="-285750" algn="just">
              <a:lnSpc>
                <a:spcPct val="90000"/>
              </a:lnSpc>
              <a:spcBef>
                <a:spcPts val="600"/>
              </a:spcBef>
              <a:spcAft>
                <a:spcPts val="600"/>
              </a:spcAft>
              <a:buClr>
                <a:schemeClr val="tx2"/>
              </a:buClr>
              <a:buFont typeface="Wingdings" panose="05000000000000000000" pitchFamily="2" charset="2"/>
              <a:buChar char="Ø"/>
            </a:pPr>
            <a:endParaRPr lang="en-GB" sz="2000" dirty="0"/>
          </a:p>
          <a:p>
            <a:r>
              <a:rPr lang="en-GB" b="1" dirty="0"/>
              <a:t>SPC’s </a:t>
            </a:r>
          </a:p>
          <a:p>
            <a:r>
              <a:rPr lang="en-GB" b="1" dirty="0"/>
              <a:t>0.5mg Varenicline </a:t>
            </a:r>
            <a:r>
              <a:rPr lang="en-GB" dirty="0"/>
              <a:t>- </a:t>
            </a:r>
            <a:r>
              <a:rPr lang="en-GB" dirty="0">
                <a:hlinkClick r:id="rId10"/>
              </a:rPr>
              <a:t>https://www.bbukltd.com/wp-content/uploads/SPC//Varenicline-0.5-mg-film-coated-tablets_SPC.pdf</a:t>
            </a:r>
            <a:endParaRPr lang="en-GB" dirty="0"/>
          </a:p>
          <a:p>
            <a:endParaRPr lang="en-GB" dirty="0"/>
          </a:p>
          <a:p>
            <a:r>
              <a:rPr lang="en-GB" b="1" dirty="0"/>
              <a:t>1mg Varenicline - </a:t>
            </a:r>
            <a:r>
              <a:rPr lang="en-GB" dirty="0">
                <a:hlinkClick r:id="rId11"/>
              </a:rPr>
              <a:t>https://www.bbukltd.com/wp-content/uploads/SPC//Varenicline-1-mg-film-coated-tablets-spc.pdf</a:t>
            </a:r>
            <a:endParaRPr lang="en-GB" dirty="0"/>
          </a:p>
          <a:p>
            <a:endParaRPr lang="en-GB" dirty="0"/>
          </a:p>
          <a:p>
            <a:endParaRPr lang="en-GB" dirty="0"/>
          </a:p>
        </p:txBody>
      </p:sp>
      <p:sp>
        <p:nvSpPr>
          <p:cNvPr id="9" name="Text Placeholder 8">
            <a:extLst>
              <a:ext uri="{FF2B5EF4-FFF2-40B4-BE49-F238E27FC236}">
                <a16:creationId xmlns:a16="http://schemas.microsoft.com/office/drawing/2014/main" xmlns="" id="{336828D4-6565-D416-6C36-D91F1BE4D517}"/>
              </a:ext>
            </a:extLst>
          </p:cNvPr>
          <p:cNvSpPr>
            <a:spLocks noGrp="1"/>
          </p:cNvSpPr>
          <p:nvPr>
            <p:ph type="body" sz="quarter" idx="25"/>
          </p:nvPr>
        </p:nvSpPr>
        <p:spPr/>
        <p:txBody>
          <a:bodyPr>
            <a:normAutofit fontScale="92500" lnSpcReduction="20000"/>
          </a:bodyPr>
          <a:lstStyle/>
          <a:p>
            <a:r>
              <a:rPr lang="en-GB" sz="2000" dirty="0"/>
              <a:t>The content of these slides are not exhaustive and should be read in conjunction with the SmPC</a:t>
            </a:r>
          </a:p>
          <a:p>
            <a:endParaRPr lang="en-GB" dirty="0"/>
          </a:p>
        </p:txBody>
      </p:sp>
      <p:sp>
        <p:nvSpPr>
          <p:cNvPr id="14" name="Slide Number Placeholder 13">
            <a:extLst>
              <a:ext uri="{FF2B5EF4-FFF2-40B4-BE49-F238E27FC236}">
                <a16:creationId xmlns:a16="http://schemas.microsoft.com/office/drawing/2014/main" xmlns="" id="{BA26D447-8155-7655-2348-C8D66BE781A5}"/>
              </a:ext>
            </a:extLst>
          </p:cNvPr>
          <p:cNvSpPr>
            <a:spLocks noGrp="1"/>
          </p:cNvSpPr>
          <p:nvPr>
            <p:ph type="sldNum" sz="quarter" idx="47"/>
          </p:nvPr>
        </p:nvSpPr>
        <p:spPr>
          <a:xfrm>
            <a:off x="342900" y="6404475"/>
            <a:ext cx="531813" cy="365125"/>
          </a:xfrm>
        </p:spPr>
        <p:txBody>
          <a:bodyPr/>
          <a:lstStyle/>
          <a:p>
            <a:fld id="{C2832ACA-4727-4D4C-ACEE-24DD06899962}" type="slidenum">
              <a:rPr lang="en-US" smtClean="0"/>
              <a:pPr/>
              <a:t>17</a:t>
            </a:fld>
            <a:r>
              <a:rPr lang="en-US" dirty="0"/>
              <a:t> |</a:t>
            </a:r>
          </a:p>
        </p:txBody>
      </p:sp>
    </p:spTree>
    <p:extLst>
      <p:ext uri="{BB962C8B-B14F-4D97-AF65-F5344CB8AC3E}">
        <p14:creationId xmlns:p14="http://schemas.microsoft.com/office/powerpoint/2010/main" val="3154862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0A66197-5FED-A89D-39C1-58E144DE5205}"/>
            </a:ext>
          </a:extLst>
        </p:cNvPr>
        <p:cNvGrpSpPr/>
        <p:nvPr/>
      </p:nvGrpSpPr>
      <p:grpSpPr>
        <a:xfrm>
          <a:off x="0" y="0"/>
          <a:ext cx="0" cy="0"/>
          <a:chOff x="0" y="0"/>
          <a:chExt cx="0" cy="0"/>
        </a:xfrm>
      </p:grpSpPr>
      <p:pic>
        <p:nvPicPr>
          <p:cNvPr id="2" name="Picture Placeholder 1">
            <a:extLst>
              <a:ext uri="{FF2B5EF4-FFF2-40B4-BE49-F238E27FC236}">
                <a16:creationId xmlns:a16="http://schemas.microsoft.com/office/drawing/2014/main" xmlns="" id="{7CB04DBB-EF71-012D-5680-DFCDD321785A}"/>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982" r="2982"/>
          <a:stretch/>
        </p:blipFill>
        <p:spPr>
          <a:xfrm>
            <a:off x="6116588" y="488927"/>
            <a:ext cx="5356411" cy="5695710"/>
          </a:xfrm>
        </p:spPr>
      </p:pic>
      <p:sp>
        <p:nvSpPr>
          <p:cNvPr id="12" name="Slide Number Placeholder 11">
            <a:extLst>
              <a:ext uri="{FF2B5EF4-FFF2-40B4-BE49-F238E27FC236}">
                <a16:creationId xmlns:a16="http://schemas.microsoft.com/office/drawing/2014/main" xmlns="" id="{569FA105-CB70-4E73-A0D5-E67D419B95FA}"/>
              </a:ext>
            </a:extLst>
          </p:cNvPr>
          <p:cNvSpPr>
            <a:spLocks noGrp="1"/>
          </p:cNvSpPr>
          <p:nvPr>
            <p:ph type="sldNum" sz="quarter" idx="27"/>
          </p:nvPr>
        </p:nvSpPr>
        <p:spPr/>
        <p:txBody>
          <a:bodyPr/>
          <a:lstStyle/>
          <a:p>
            <a:fld id="{C2832ACA-4727-4D4C-ACEE-24DD06899962}" type="slidenum">
              <a:rPr lang="en-US" smtClean="0"/>
              <a:pPr/>
              <a:t>18</a:t>
            </a:fld>
            <a:r>
              <a:rPr lang="en-US" dirty="0"/>
              <a:t> |</a:t>
            </a:r>
          </a:p>
        </p:txBody>
      </p:sp>
      <p:sp>
        <p:nvSpPr>
          <p:cNvPr id="3" name="TextBox 2">
            <a:extLst>
              <a:ext uri="{FF2B5EF4-FFF2-40B4-BE49-F238E27FC236}">
                <a16:creationId xmlns:a16="http://schemas.microsoft.com/office/drawing/2014/main" xmlns="" id="{23CE397C-49E4-5ECA-F29E-305372E9DEAC}"/>
              </a:ext>
            </a:extLst>
          </p:cNvPr>
          <p:cNvSpPr txBox="1"/>
          <p:nvPr/>
        </p:nvSpPr>
        <p:spPr>
          <a:xfrm>
            <a:off x="486449" y="1136056"/>
            <a:ext cx="5732307" cy="5140680"/>
          </a:xfrm>
          <a:prstGeom prst="rect">
            <a:avLst/>
          </a:prstGeom>
        </p:spPr>
        <p:txBody>
          <a:bodyPr wrap="square" rtlCol="0" anchor="t">
            <a:normAutofit/>
          </a:bodyPr>
          <a:lstStyle/>
          <a:p>
            <a:r>
              <a:rPr lang="hr-HR" sz="1800" dirty="0">
                <a:solidFill>
                  <a:srgbClr val="00B050"/>
                </a:solidFill>
              </a:rPr>
              <a:t>          </a:t>
            </a:r>
            <a:endParaRPr lang="en-GB" sz="1800" dirty="0">
              <a:solidFill>
                <a:srgbClr val="00B050"/>
              </a:solidFill>
            </a:endParaRPr>
          </a:p>
          <a:p>
            <a:pPr marL="285750" indent="-285750">
              <a:buFont typeface="Wingdings" panose="05000000000000000000" pitchFamily="2" charset="2"/>
              <a:buChar char="Ø"/>
            </a:pPr>
            <a:endParaRPr lang="hr-HR" dirty="0">
              <a:solidFill>
                <a:srgbClr val="00B050"/>
              </a:solidFill>
            </a:endParaRPr>
          </a:p>
          <a:p>
            <a:pPr marL="285750" indent="-285750">
              <a:buFont typeface="Wingdings" panose="05000000000000000000" pitchFamily="2" charset="2"/>
              <a:buChar char="Ø"/>
            </a:pPr>
            <a:endParaRPr lang="en-GB" sz="1800" dirty="0">
              <a:solidFill>
                <a:srgbClr val="00B050"/>
              </a:solidFill>
            </a:endParaRPr>
          </a:p>
          <a:p>
            <a:pPr marL="285750" indent="-285750" algn="l">
              <a:buFont typeface="Wingdings" panose="05000000000000000000" pitchFamily="2" charset="2"/>
              <a:buChar char="Ø"/>
            </a:pPr>
            <a:endParaRPr lang="hr-HR" dirty="0"/>
          </a:p>
        </p:txBody>
      </p:sp>
      <p:sp>
        <p:nvSpPr>
          <p:cNvPr id="25" name="TextBox 24">
            <a:extLst>
              <a:ext uri="{FF2B5EF4-FFF2-40B4-BE49-F238E27FC236}">
                <a16:creationId xmlns:a16="http://schemas.microsoft.com/office/drawing/2014/main" xmlns="" id="{9735B798-3790-F03D-DB7C-3A867069757D}"/>
              </a:ext>
            </a:extLst>
          </p:cNvPr>
          <p:cNvSpPr txBox="1"/>
          <p:nvPr/>
        </p:nvSpPr>
        <p:spPr>
          <a:xfrm>
            <a:off x="254182" y="261656"/>
            <a:ext cx="5613881" cy="5478423"/>
          </a:xfrm>
          <a:prstGeom prst="rect">
            <a:avLst/>
          </a:prstGeom>
          <a:noFill/>
        </p:spPr>
        <p:txBody>
          <a:bodyPr wrap="square">
            <a:spAutoFit/>
          </a:bodyPr>
          <a:lstStyle/>
          <a:p>
            <a:endParaRPr lang="en-GB" sz="1800" dirty="0"/>
          </a:p>
          <a:p>
            <a:r>
              <a:rPr lang="en-GB" sz="1800" dirty="0"/>
              <a:t>The full </a:t>
            </a:r>
            <a:r>
              <a:rPr lang="en-GB" sz="1800" dirty="0" err="1"/>
              <a:t>SmPCs</a:t>
            </a:r>
            <a:r>
              <a:rPr lang="en-GB" sz="1800" dirty="0"/>
              <a:t> and other relevant product information can be found on the </a:t>
            </a:r>
            <a:r>
              <a:rPr lang="en-GB" sz="1800" dirty="0" err="1"/>
              <a:t>eMC</a:t>
            </a:r>
            <a:r>
              <a:rPr lang="en-GB" sz="1800" dirty="0"/>
              <a:t>* or the MHRA** website. </a:t>
            </a:r>
          </a:p>
          <a:p>
            <a:endParaRPr lang="en-GB" dirty="0"/>
          </a:p>
          <a:p>
            <a:r>
              <a:rPr lang="en-GB" sz="1800" dirty="0"/>
              <a:t/>
            </a:r>
            <a:br>
              <a:rPr lang="en-GB" sz="1800" dirty="0"/>
            </a:br>
            <a:r>
              <a:rPr lang="en-GB" sz="1800" dirty="0"/>
              <a:t>For any other medical enquiries please contact the Medical Information department directly on medinfo@tevauk.com or +44(0) 207 540 7117</a:t>
            </a:r>
            <a:br>
              <a:rPr lang="en-GB" sz="1800" dirty="0"/>
            </a:br>
            <a:endParaRPr lang="hr-HR" sz="1800" dirty="0"/>
          </a:p>
          <a:p>
            <a:r>
              <a:rPr lang="en-US" sz="1400" dirty="0"/>
              <a:t>Please note: Printed copies of the SmPC should not be used as they may not be the latest and most up to date version(s) and may not include important updates. Always refer to the relevant website for the latest version</a:t>
            </a:r>
            <a:endParaRPr lang="hr-HR" sz="1400" dirty="0"/>
          </a:p>
          <a:p>
            <a:endParaRPr lang="en-US" sz="1400" dirty="0"/>
          </a:p>
          <a:p>
            <a:r>
              <a:rPr lang="en-US" sz="1000" dirty="0"/>
              <a:t>*electronic medicines compendium</a:t>
            </a:r>
          </a:p>
          <a:p>
            <a:r>
              <a:rPr lang="en-US" sz="1000" dirty="0"/>
              <a:t>**Medicines and Healthcare products Regulatory Agency</a:t>
            </a:r>
          </a:p>
          <a:p>
            <a:r>
              <a:rPr lang="en-GB" sz="1800" dirty="0"/>
              <a:t/>
            </a:r>
            <a:br>
              <a:rPr lang="en-GB" sz="1800" dirty="0"/>
            </a:br>
            <a:r>
              <a:rPr kumimoji="0" lang="en-GB" sz="1600" b="0" i="0" u="none" strike="noStrike" kern="1200" cap="none" spc="0" normalizeH="0" baseline="0" noProof="0" dirty="0">
                <a:ln>
                  <a:noFill/>
                </a:ln>
                <a:solidFill>
                  <a:prstClr val="white"/>
                </a:solidFill>
                <a:effectLst/>
                <a:uLnTx/>
                <a:uFillTx/>
                <a:latin typeface="Arial" panose="020B0604020202020204"/>
                <a:ea typeface="+mj-ea"/>
                <a:cs typeface="+mj-cs"/>
              </a:rPr>
              <a:t>Adverse events should be reported. Reporting forms and information can be found at www.mhra.gov.uk/yellowcard. Adverse events should also be reported to Teva UK Limited on 0207 540 7117 or uk.safety@tevauk.com / medinfo@tevauk.com </a:t>
            </a:r>
            <a:endParaRPr lang="hr-HR" dirty="0"/>
          </a:p>
        </p:txBody>
      </p:sp>
    </p:spTree>
    <p:extLst>
      <p:ext uri="{BB962C8B-B14F-4D97-AF65-F5344CB8AC3E}">
        <p14:creationId xmlns:p14="http://schemas.microsoft.com/office/powerpoint/2010/main" val="421891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C7A4AD5-78E3-3AEE-83E0-537AA9502E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xmlns="" id="{806CFCDA-259D-6C72-EC1E-E10DCCDDDE59}"/>
              </a:ext>
            </a:extLst>
          </p:cNvPr>
          <p:cNvSpPr>
            <a:spLocks noGrp="1"/>
          </p:cNvSpPr>
          <p:nvPr>
            <p:ph type="title"/>
          </p:nvPr>
        </p:nvSpPr>
        <p:spPr/>
        <p:txBody>
          <a:bodyPr/>
          <a:lstStyle/>
          <a:p>
            <a:r>
              <a:rPr lang="en-US" dirty="0"/>
              <a:t>Reference Product Information</a:t>
            </a:r>
            <a:endParaRPr lang="en-GB" dirty="0"/>
          </a:p>
        </p:txBody>
      </p:sp>
      <p:sp>
        <p:nvSpPr>
          <p:cNvPr id="10" name="Text Placeholder 9">
            <a:extLst>
              <a:ext uri="{FF2B5EF4-FFF2-40B4-BE49-F238E27FC236}">
                <a16:creationId xmlns:a16="http://schemas.microsoft.com/office/drawing/2014/main" xmlns="" id="{5DB6BF64-6D02-27B3-7EA4-3DE44F872995}"/>
              </a:ext>
            </a:extLst>
          </p:cNvPr>
          <p:cNvSpPr>
            <a:spLocks noGrp="1"/>
          </p:cNvSpPr>
          <p:nvPr>
            <p:ph type="body" sz="quarter" idx="46"/>
          </p:nvPr>
        </p:nvSpPr>
        <p:spPr>
          <a:xfrm>
            <a:off x="623888" y="1569600"/>
            <a:ext cx="10944225" cy="4612835"/>
          </a:xfrm>
        </p:spPr>
        <p:txBody>
          <a:bodyPr>
            <a:normAutofit fontScale="92500" lnSpcReduction="20000"/>
          </a:bodyPr>
          <a:lstStyle/>
          <a:p>
            <a:pPr marL="285750" indent="-285750" algn="just">
              <a:lnSpc>
                <a:spcPct val="90000"/>
              </a:lnSpc>
              <a:spcBef>
                <a:spcPts val="600"/>
              </a:spcBef>
              <a:spcAft>
                <a:spcPts val="600"/>
              </a:spcAft>
              <a:buClr>
                <a:schemeClr val="tx2"/>
              </a:buClr>
              <a:buFont typeface="Wingdings" panose="05000000000000000000" pitchFamily="2" charset="2"/>
              <a:buChar char="Ø"/>
            </a:pPr>
            <a:endParaRPr lang="en-US" sz="2000" dirty="0"/>
          </a:p>
          <a:p>
            <a:pPr marL="285750" indent="-285750" algn="just">
              <a:lnSpc>
                <a:spcPct val="90000"/>
              </a:lnSpc>
              <a:spcBef>
                <a:spcPts val="600"/>
              </a:spcBef>
              <a:spcAft>
                <a:spcPts val="600"/>
              </a:spcAft>
              <a:buClr>
                <a:schemeClr val="tx2"/>
              </a:buClr>
              <a:buFont typeface="Wingdings" panose="05000000000000000000" pitchFamily="2" charset="2"/>
              <a:buChar char="Ø"/>
            </a:pPr>
            <a:endParaRPr lang="en-US" dirty="0"/>
          </a:p>
          <a:p>
            <a:pPr algn="l"/>
            <a:r>
              <a:rPr lang="en-GB" b="0" i="0" dirty="0">
                <a:solidFill>
                  <a:srgbClr val="000000"/>
                </a:solidFill>
                <a:effectLst/>
                <a:latin typeface="Teva Sans" panose="020B0604030202020203" pitchFamily="34" charset="0"/>
              </a:rPr>
              <a:t>Teva UK Limited also distributes some third party products within our portfolio, varenicline products is one of these products. For further information on these third party products, please contact the Marketing Authorisation (MA) holder – Brown and Burk </a:t>
            </a:r>
            <a:r>
              <a:rPr lang="en-GB" b="1" i="0" dirty="0">
                <a:effectLst/>
              </a:rPr>
              <a:t> </a:t>
            </a:r>
            <a:r>
              <a:rPr lang="en-GB" b="1" i="0" u="sng" dirty="0">
                <a:solidFill>
                  <a:schemeClr val="tx2"/>
                </a:solidFill>
                <a:effectLst/>
              </a:rPr>
              <a:t>0203 3847188  </a:t>
            </a:r>
            <a:r>
              <a:rPr lang="en-GB" b="1" i="0" dirty="0">
                <a:effectLst/>
              </a:rPr>
              <a:t>or </a:t>
            </a:r>
            <a:r>
              <a:rPr lang="en-GB" b="1" i="0" dirty="0">
                <a:effectLst/>
                <a:hlinkClick r:id="rId3"/>
              </a:rPr>
              <a:t>info@bbukltd.com</a:t>
            </a:r>
            <a:r>
              <a:rPr lang="en-GB" b="1" i="0" dirty="0">
                <a:effectLst/>
              </a:rPr>
              <a:t> </a:t>
            </a:r>
            <a:r>
              <a:rPr lang="en-GB" b="0" i="0" dirty="0">
                <a:solidFill>
                  <a:srgbClr val="000000"/>
                </a:solidFill>
                <a:effectLst/>
                <a:latin typeface="Teva Sans" panose="020B0604030202020203" pitchFamily="34" charset="0"/>
              </a:rPr>
              <a:t>If you require further assistance, you can contact our Medical Information Service by email </a:t>
            </a:r>
            <a:r>
              <a:rPr lang="en-GB" b="0" i="0" dirty="0">
                <a:solidFill>
                  <a:srgbClr val="000000"/>
                </a:solidFill>
                <a:effectLst/>
                <a:latin typeface="Teva Sans" panose="020B0604030202020203" pitchFamily="34" charset="0"/>
                <a:hlinkClick r:id="rId4" tooltip="medinfo@tevauk.com"/>
              </a:rPr>
              <a:t>medinfo@tevauk.com</a:t>
            </a:r>
            <a:r>
              <a:rPr lang="en-GB" b="0" i="0" dirty="0">
                <a:solidFill>
                  <a:srgbClr val="000000"/>
                </a:solidFill>
                <a:effectLst/>
                <a:latin typeface="Teva Sans" panose="020B0604030202020203" pitchFamily="34" charset="0"/>
              </a:rPr>
              <a:t>, or call </a:t>
            </a:r>
            <a:r>
              <a:rPr lang="en-GB" b="0" i="0" dirty="0">
                <a:solidFill>
                  <a:srgbClr val="000000"/>
                </a:solidFill>
                <a:effectLst/>
                <a:latin typeface="Teva Sans" panose="020B0604030202020203" pitchFamily="34" charset="0"/>
                <a:hlinkClick r:id="rId5"/>
              </a:rPr>
              <a:t>0207 5407117</a:t>
            </a:r>
            <a:r>
              <a:rPr lang="en-GB" b="0" i="0" dirty="0">
                <a:solidFill>
                  <a:srgbClr val="000000"/>
                </a:solidFill>
                <a:effectLst/>
                <a:latin typeface="Teva Sans" panose="020B0604030202020203" pitchFamily="34" charset="0"/>
              </a:rPr>
              <a:t>.</a:t>
            </a:r>
          </a:p>
          <a:p>
            <a:pPr algn="l"/>
            <a:r>
              <a:rPr lang="en-GB" dirty="0"/>
              <a:t/>
            </a:r>
            <a:br>
              <a:rPr lang="en-GB" dirty="0"/>
            </a:br>
            <a:r>
              <a:rPr lang="en-GB" b="0" i="0" dirty="0">
                <a:solidFill>
                  <a:srgbClr val="000000"/>
                </a:solidFill>
                <a:effectLst/>
                <a:latin typeface="Teva Sans" panose="020B0604030202020203" pitchFamily="34" charset="0"/>
              </a:rPr>
              <a:t>Adverse events should be reported. Reporting forms and information can be found at </a:t>
            </a:r>
            <a:r>
              <a:rPr lang="en-GB" b="0" i="0" dirty="0">
                <a:solidFill>
                  <a:srgbClr val="000000"/>
                </a:solidFill>
                <a:effectLst/>
                <a:latin typeface="Teva Sans" panose="020B0604030202020203" pitchFamily="34" charset="0"/>
                <a:hlinkClick r:id="rId6"/>
              </a:rPr>
              <a:t>www.mhra.gov.uk/yellowcard</a:t>
            </a:r>
            <a:r>
              <a:rPr lang="en-GB" b="0" i="0" dirty="0">
                <a:solidFill>
                  <a:srgbClr val="000000"/>
                </a:solidFill>
                <a:effectLst/>
                <a:latin typeface="Teva Sans" panose="020B0604030202020203" pitchFamily="34" charset="0"/>
              </a:rPr>
              <a:t>. Adverse events should also be reported to Teva using the </a:t>
            </a:r>
            <a:r>
              <a:rPr lang="en-GB" b="0" i="0" dirty="0">
                <a:solidFill>
                  <a:srgbClr val="000000"/>
                </a:solidFill>
                <a:effectLst/>
                <a:latin typeface="Teva Sans" panose="020B0604030202020203" pitchFamily="34" charset="0"/>
                <a:hlinkClick r:id="rId7"/>
              </a:rPr>
              <a:t>Reporting Side Effects Form</a:t>
            </a:r>
            <a:r>
              <a:rPr lang="en-GB" b="0" i="0" dirty="0">
                <a:solidFill>
                  <a:srgbClr val="000000"/>
                </a:solidFill>
                <a:effectLst/>
                <a:latin typeface="Teva Sans" panose="020B0604030202020203" pitchFamily="34" charset="0"/>
              </a:rPr>
              <a:t> or email </a:t>
            </a:r>
            <a:r>
              <a:rPr lang="en-GB" b="0" i="0" dirty="0">
                <a:solidFill>
                  <a:srgbClr val="000000"/>
                </a:solidFill>
                <a:effectLst/>
                <a:latin typeface="Teva Sans" panose="020B0604030202020203" pitchFamily="34" charset="0"/>
                <a:hlinkClick r:id="rId8"/>
              </a:rPr>
              <a:t>uk.safety@tevauk.com</a:t>
            </a:r>
            <a:r>
              <a:rPr lang="en-GB" b="0" i="0" dirty="0">
                <a:solidFill>
                  <a:srgbClr val="000000"/>
                </a:solidFill>
                <a:effectLst/>
                <a:latin typeface="Teva Sans" panose="020B0604030202020203" pitchFamily="34" charset="0"/>
              </a:rPr>
              <a:t> or telephone </a:t>
            </a:r>
            <a:r>
              <a:rPr lang="en-GB" b="0" i="0" dirty="0">
                <a:solidFill>
                  <a:srgbClr val="000000"/>
                </a:solidFill>
                <a:effectLst/>
                <a:latin typeface="Teva Sans" panose="020B0604030202020203" pitchFamily="34" charset="0"/>
                <a:hlinkClick r:id="rId9"/>
              </a:rPr>
              <a:t>0207 540 7117</a:t>
            </a:r>
            <a:r>
              <a:rPr lang="en-GB" b="0" i="0" dirty="0">
                <a:solidFill>
                  <a:srgbClr val="000000"/>
                </a:solidFill>
                <a:effectLst/>
                <a:latin typeface="Teva Sans" panose="020B0604030202020203" pitchFamily="34" charset="0"/>
              </a:rPr>
              <a:t>.</a:t>
            </a:r>
          </a:p>
          <a:p>
            <a:pPr marL="285750" indent="-285750" algn="just">
              <a:lnSpc>
                <a:spcPct val="90000"/>
              </a:lnSpc>
              <a:spcBef>
                <a:spcPts val="600"/>
              </a:spcBef>
              <a:spcAft>
                <a:spcPts val="600"/>
              </a:spcAft>
              <a:buClr>
                <a:schemeClr val="tx2"/>
              </a:buClr>
              <a:buFont typeface="Wingdings" panose="05000000000000000000" pitchFamily="2" charset="2"/>
              <a:buChar char="Ø"/>
            </a:pPr>
            <a:endParaRPr lang="en-GB" sz="2000" dirty="0"/>
          </a:p>
          <a:p>
            <a:r>
              <a:rPr lang="en-GB" b="1" dirty="0"/>
              <a:t>SPC’s </a:t>
            </a:r>
          </a:p>
          <a:p>
            <a:r>
              <a:rPr lang="en-GB" b="1" dirty="0"/>
              <a:t>0.5mg Varenicline </a:t>
            </a:r>
            <a:r>
              <a:rPr lang="en-GB" dirty="0"/>
              <a:t>- </a:t>
            </a:r>
            <a:r>
              <a:rPr lang="en-GB" dirty="0">
                <a:hlinkClick r:id="rId10"/>
              </a:rPr>
              <a:t>https://www.bbukltd.com/wp-content/uploads/SPC//Varenicline-0.5-mg-film-coated-tablets_SPC.pdf</a:t>
            </a:r>
            <a:endParaRPr lang="en-GB" dirty="0"/>
          </a:p>
          <a:p>
            <a:endParaRPr lang="en-GB" dirty="0"/>
          </a:p>
          <a:p>
            <a:r>
              <a:rPr lang="en-GB" b="1" dirty="0"/>
              <a:t>1mg Varenicline - </a:t>
            </a:r>
            <a:r>
              <a:rPr lang="en-GB" dirty="0">
                <a:hlinkClick r:id="rId11"/>
              </a:rPr>
              <a:t>https://www.bbukltd.com/wp-content/uploads/SPC//Varenicline-1-mg-film-coated-tablets-spc.pdf</a:t>
            </a:r>
            <a:endParaRPr lang="en-GB" dirty="0"/>
          </a:p>
          <a:p>
            <a:endParaRPr lang="en-GB" dirty="0"/>
          </a:p>
          <a:p>
            <a:endParaRPr lang="en-GB" dirty="0"/>
          </a:p>
        </p:txBody>
      </p:sp>
      <p:sp>
        <p:nvSpPr>
          <p:cNvPr id="9" name="Text Placeholder 8">
            <a:extLst>
              <a:ext uri="{FF2B5EF4-FFF2-40B4-BE49-F238E27FC236}">
                <a16:creationId xmlns:a16="http://schemas.microsoft.com/office/drawing/2014/main" xmlns="" id="{336828D4-6565-D416-6C36-D91F1BE4D517}"/>
              </a:ext>
            </a:extLst>
          </p:cNvPr>
          <p:cNvSpPr>
            <a:spLocks noGrp="1"/>
          </p:cNvSpPr>
          <p:nvPr>
            <p:ph type="body" sz="quarter" idx="25"/>
          </p:nvPr>
        </p:nvSpPr>
        <p:spPr/>
        <p:txBody>
          <a:bodyPr>
            <a:normAutofit fontScale="92500" lnSpcReduction="20000"/>
          </a:bodyPr>
          <a:lstStyle/>
          <a:p>
            <a:r>
              <a:rPr lang="en-GB" sz="2000" dirty="0"/>
              <a:t>The content of these slides are not exhaustive and should be read in conjunction with the SmPC</a:t>
            </a:r>
          </a:p>
          <a:p>
            <a:endParaRPr lang="en-GB" dirty="0"/>
          </a:p>
        </p:txBody>
      </p:sp>
      <p:sp>
        <p:nvSpPr>
          <p:cNvPr id="14" name="Slide Number Placeholder 13">
            <a:extLst>
              <a:ext uri="{FF2B5EF4-FFF2-40B4-BE49-F238E27FC236}">
                <a16:creationId xmlns:a16="http://schemas.microsoft.com/office/drawing/2014/main" xmlns="" id="{BA26D447-8155-7655-2348-C8D66BE781A5}"/>
              </a:ext>
            </a:extLst>
          </p:cNvPr>
          <p:cNvSpPr>
            <a:spLocks noGrp="1"/>
          </p:cNvSpPr>
          <p:nvPr>
            <p:ph type="sldNum" sz="quarter" idx="47"/>
          </p:nvPr>
        </p:nvSpPr>
        <p:spPr>
          <a:xfrm>
            <a:off x="342900" y="6404475"/>
            <a:ext cx="531813" cy="365125"/>
          </a:xfrm>
        </p:spPr>
        <p:txBody>
          <a:bodyPr/>
          <a:lstStyle/>
          <a:p>
            <a:fld id="{C2832ACA-4727-4D4C-ACEE-24DD06899962}" type="slidenum">
              <a:rPr lang="en-US" smtClean="0"/>
              <a:pPr/>
              <a:t>2</a:t>
            </a:fld>
            <a:r>
              <a:rPr lang="en-US" dirty="0"/>
              <a:t> |</a:t>
            </a:r>
          </a:p>
        </p:txBody>
      </p:sp>
    </p:spTree>
    <p:extLst>
      <p:ext uri="{BB962C8B-B14F-4D97-AF65-F5344CB8AC3E}">
        <p14:creationId xmlns:p14="http://schemas.microsoft.com/office/powerpoint/2010/main" val="12773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6B793F90-E2E2-5E98-7967-5C573ACFAF30}"/>
              </a:ext>
            </a:extLst>
          </p:cNvPr>
          <p:cNvSpPr>
            <a:spLocks noGrp="1"/>
          </p:cNvSpPr>
          <p:nvPr>
            <p:ph type="pic" sz="quarter" idx="26"/>
          </p:nvPr>
        </p:nvSpPr>
        <p:spPr/>
        <p:txBody>
          <a:bodyPr/>
          <a:lstStyle/>
          <a:p>
            <a:endParaRPr lang="en-US" dirty="0"/>
          </a:p>
        </p:txBody>
      </p:sp>
      <p:sp>
        <p:nvSpPr>
          <p:cNvPr id="10" name="Text Placeholder 9">
            <a:extLst>
              <a:ext uri="{FF2B5EF4-FFF2-40B4-BE49-F238E27FC236}">
                <a16:creationId xmlns:a16="http://schemas.microsoft.com/office/drawing/2014/main" xmlns="" id="{D36463C5-435F-83B6-9BB7-8916ADDFE5E8}"/>
              </a:ext>
            </a:extLst>
          </p:cNvPr>
          <p:cNvSpPr>
            <a:spLocks noGrp="1"/>
          </p:cNvSpPr>
          <p:nvPr>
            <p:ph type="body" sz="quarter" idx="22"/>
          </p:nvPr>
        </p:nvSpPr>
        <p:spPr/>
        <p:txBody>
          <a:bodyPr/>
          <a:lstStyle/>
          <a:p>
            <a:r>
              <a:rPr lang="hr-HR" dirty="0"/>
              <a:t>Smoking </a:t>
            </a:r>
            <a:r>
              <a:rPr lang="hr-HR" dirty="0" err="1"/>
              <a:t>cessation</a:t>
            </a:r>
            <a:endParaRPr lang="en-US" dirty="0"/>
          </a:p>
        </p:txBody>
      </p:sp>
      <p:sp>
        <p:nvSpPr>
          <p:cNvPr id="33" name="Text Placeholder 32">
            <a:extLst>
              <a:ext uri="{FF2B5EF4-FFF2-40B4-BE49-F238E27FC236}">
                <a16:creationId xmlns:a16="http://schemas.microsoft.com/office/drawing/2014/main" xmlns="" id="{5E50DCA4-4DB3-66B7-34F7-8ED18516C5EC}"/>
              </a:ext>
            </a:extLst>
          </p:cNvPr>
          <p:cNvSpPr>
            <a:spLocks noGrp="1"/>
          </p:cNvSpPr>
          <p:nvPr>
            <p:ph type="body" sz="quarter" idx="25"/>
          </p:nvPr>
        </p:nvSpPr>
        <p:spPr>
          <a:xfrm>
            <a:off x="623889" y="1295517"/>
            <a:ext cx="1052512" cy="811521"/>
          </a:xfrm>
        </p:spPr>
        <p:txBody>
          <a:bodyPr/>
          <a:lstStyle/>
          <a:p>
            <a:r>
              <a:rPr lang="en-GB" dirty="0"/>
              <a:t>01</a:t>
            </a:r>
          </a:p>
        </p:txBody>
      </p:sp>
      <p:sp>
        <p:nvSpPr>
          <p:cNvPr id="12" name="Text Placeholder 11">
            <a:extLst>
              <a:ext uri="{FF2B5EF4-FFF2-40B4-BE49-F238E27FC236}">
                <a16:creationId xmlns:a16="http://schemas.microsoft.com/office/drawing/2014/main" xmlns="" id="{C2C1E78E-EA17-15C7-4C8B-5026E0D169C4}"/>
              </a:ext>
            </a:extLst>
          </p:cNvPr>
          <p:cNvSpPr>
            <a:spLocks noGrp="1"/>
          </p:cNvSpPr>
          <p:nvPr>
            <p:ph type="body" sz="quarter" idx="27"/>
          </p:nvPr>
        </p:nvSpPr>
        <p:spPr/>
        <p:txBody>
          <a:bodyPr/>
          <a:lstStyle/>
          <a:p>
            <a:r>
              <a:rPr lang="hr-HR" dirty="0"/>
              <a:t>Summary </a:t>
            </a:r>
            <a:r>
              <a:rPr lang="hr-HR" dirty="0" err="1"/>
              <a:t>of</a:t>
            </a:r>
            <a:r>
              <a:rPr lang="hr-HR" dirty="0"/>
              <a:t> </a:t>
            </a:r>
            <a:r>
              <a:rPr lang="hr-HR" dirty="0" err="1"/>
              <a:t>Product</a:t>
            </a:r>
            <a:r>
              <a:rPr lang="hr-HR" dirty="0"/>
              <a:t> </a:t>
            </a:r>
            <a:r>
              <a:rPr lang="hr-HR" dirty="0" err="1"/>
              <a:t>Characteristics</a:t>
            </a:r>
            <a:endParaRPr lang="en-US" dirty="0"/>
          </a:p>
          <a:p>
            <a:endParaRPr lang="en-US" dirty="0"/>
          </a:p>
        </p:txBody>
      </p:sp>
      <p:sp>
        <p:nvSpPr>
          <p:cNvPr id="36" name="Text Placeholder 35">
            <a:extLst>
              <a:ext uri="{FF2B5EF4-FFF2-40B4-BE49-F238E27FC236}">
                <a16:creationId xmlns:a16="http://schemas.microsoft.com/office/drawing/2014/main" xmlns="" id="{1337A289-8585-A056-1DD9-B4CA5EE06CB6}"/>
              </a:ext>
            </a:extLst>
          </p:cNvPr>
          <p:cNvSpPr>
            <a:spLocks noGrp="1"/>
          </p:cNvSpPr>
          <p:nvPr>
            <p:ph type="body" sz="quarter" idx="28"/>
          </p:nvPr>
        </p:nvSpPr>
        <p:spPr>
          <a:xfrm>
            <a:off x="623889" y="2291915"/>
            <a:ext cx="1052512" cy="811521"/>
          </a:xfrm>
        </p:spPr>
        <p:txBody>
          <a:bodyPr/>
          <a:lstStyle/>
          <a:p>
            <a:r>
              <a:rPr lang="en-GB" dirty="0"/>
              <a:t>02</a:t>
            </a:r>
          </a:p>
        </p:txBody>
      </p:sp>
      <p:sp>
        <p:nvSpPr>
          <p:cNvPr id="13" name="Text Placeholder 12">
            <a:extLst>
              <a:ext uri="{FF2B5EF4-FFF2-40B4-BE49-F238E27FC236}">
                <a16:creationId xmlns:a16="http://schemas.microsoft.com/office/drawing/2014/main" xmlns="" id="{39217011-0D22-D06A-7AD5-703B17306877}"/>
              </a:ext>
            </a:extLst>
          </p:cNvPr>
          <p:cNvSpPr>
            <a:spLocks noGrp="1"/>
          </p:cNvSpPr>
          <p:nvPr>
            <p:ph type="body" sz="quarter" idx="29"/>
          </p:nvPr>
        </p:nvSpPr>
        <p:spPr/>
        <p:txBody>
          <a:bodyPr/>
          <a:lstStyle/>
          <a:p>
            <a:r>
              <a:rPr lang="hr-HR" dirty="0" err="1"/>
              <a:t>Clinical</a:t>
            </a:r>
            <a:r>
              <a:rPr lang="hr-HR" dirty="0"/>
              <a:t> </a:t>
            </a:r>
            <a:r>
              <a:rPr lang="hr-HR" dirty="0" err="1"/>
              <a:t>Information</a:t>
            </a:r>
            <a:endParaRPr lang="en-US" dirty="0"/>
          </a:p>
          <a:p>
            <a:endParaRPr lang="en-US" dirty="0"/>
          </a:p>
        </p:txBody>
      </p:sp>
      <p:sp>
        <p:nvSpPr>
          <p:cNvPr id="38" name="Text Placeholder 37">
            <a:extLst>
              <a:ext uri="{FF2B5EF4-FFF2-40B4-BE49-F238E27FC236}">
                <a16:creationId xmlns:a16="http://schemas.microsoft.com/office/drawing/2014/main" xmlns="" id="{180A79C6-5787-6C8D-CD06-D27D81F782C6}"/>
              </a:ext>
            </a:extLst>
          </p:cNvPr>
          <p:cNvSpPr>
            <a:spLocks noGrp="1"/>
          </p:cNvSpPr>
          <p:nvPr>
            <p:ph type="body" sz="quarter" idx="30"/>
          </p:nvPr>
        </p:nvSpPr>
        <p:spPr>
          <a:xfrm>
            <a:off x="623889" y="3288313"/>
            <a:ext cx="1052512" cy="811521"/>
          </a:xfrm>
        </p:spPr>
        <p:txBody>
          <a:bodyPr/>
          <a:lstStyle/>
          <a:p>
            <a:r>
              <a:rPr lang="en-GB" dirty="0"/>
              <a:t>03</a:t>
            </a:r>
          </a:p>
        </p:txBody>
      </p:sp>
      <p:sp>
        <p:nvSpPr>
          <p:cNvPr id="31" name="Title 30">
            <a:extLst>
              <a:ext uri="{FF2B5EF4-FFF2-40B4-BE49-F238E27FC236}">
                <a16:creationId xmlns:a16="http://schemas.microsoft.com/office/drawing/2014/main" xmlns="" id="{9B190103-0A66-4678-5F0C-EE97BCE3DD9A}"/>
              </a:ext>
            </a:extLst>
          </p:cNvPr>
          <p:cNvSpPr>
            <a:spLocks noGrp="1"/>
          </p:cNvSpPr>
          <p:nvPr>
            <p:ph type="title"/>
          </p:nvPr>
        </p:nvSpPr>
        <p:spPr>
          <a:xfrm>
            <a:off x="623888" y="342900"/>
            <a:ext cx="6751466" cy="900000"/>
          </a:xfrm>
        </p:spPr>
        <p:txBody>
          <a:bodyPr/>
          <a:lstStyle/>
          <a:p>
            <a:r>
              <a:rPr lang="en-GB" dirty="0"/>
              <a:t>Presentation contents</a:t>
            </a:r>
          </a:p>
        </p:txBody>
      </p:sp>
      <p:sp>
        <p:nvSpPr>
          <p:cNvPr id="14" name="Slide Number Placeholder 13">
            <a:extLst>
              <a:ext uri="{FF2B5EF4-FFF2-40B4-BE49-F238E27FC236}">
                <a16:creationId xmlns:a16="http://schemas.microsoft.com/office/drawing/2014/main" xmlns="" id="{CF391DD5-C76D-C0FD-E977-6E180C701934}"/>
              </a:ext>
            </a:extLst>
          </p:cNvPr>
          <p:cNvSpPr>
            <a:spLocks noGrp="1"/>
          </p:cNvSpPr>
          <p:nvPr>
            <p:ph type="sldNum" sz="quarter" idx="35"/>
          </p:nvPr>
        </p:nvSpPr>
        <p:spPr>
          <a:xfrm>
            <a:off x="342900" y="6404475"/>
            <a:ext cx="531813" cy="365125"/>
          </a:xfrm>
        </p:spPr>
        <p:txBody>
          <a:bodyPr/>
          <a:lstStyle/>
          <a:p>
            <a:fld id="{C2832ACA-4727-4D4C-ACEE-24DD06899962}" type="slidenum">
              <a:rPr lang="en-US" smtClean="0"/>
              <a:pPr/>
              <a:t>3</a:t>
            </a:fld>
            <a:r>
              <a:rPr lang="en-US" dirty="0"/>
              <a:t> |</a:t>
            </a:r>
          </a:p>
        </p:txBody>
      </p:sp>
    </p:spTree>
    <p:extLst>
      <p:ext uri="{BB962C8B-B14F-4D97-AF65-F5344CB8AC3E}">
        <p14:creationId xmlns:p14="http://schemas.microsoft.com/office/powerpoint/2010/main" val="2080242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6892D31D-342E-545D-C259-0D812D94AE49}"/>
              </a:ext>
            </a:extLst>
          </p:cNvPr>
          <p:cNvSpPr>
            <a:spLocks noGrp="1"/>
          </p:cNvSpPr>
          <p:nvPr>
            <p:ph type="body" sz="quarter" idx="25"/>
          </p:nvPr>
        </p:nvSpPr>
        <p:spPr/>
        <p:txBody>
          <a:bodyPr/>
          <a:lstStyle/>
          <a:p>
            <a:endParaRPr lang="en-US" dirty="0"/>
          </a:p>
        </p:txBody>
      </p:sp>
      <p:sp>
        <p:nvSpPr>
          <p:cNvPr id="2" name="Title 1">
            <a:extLst>
              <a:ext uri="{FF2B5EF4-FFF2-40B4-BE49-F238E27FC236}">
                <a16:creationId xmlns:a16="http://schemas.microsoft.com/office/drawing/2014/main" xmlns="" id="{BAAE17F5-EB35-D373-250E-1FCE19A47133}"/>
              </a:ext>
            </a:extLst>
          </p:cNvPr>
          <p:cNvSpPr>
            <a:spLocks noGrp="1"/>
          </p:cNvSpPr>
          <p:nvPr>
            <p:ph type="ctrTitle"/>
          </p:nvPr>
        </p:nvSpPr>
        <p:spPr>
          <a:xfrm>
            <a:off x="874713" y="1656080"/>
            <a:ext cx="6034970" cy="2574276"/>
          </a:xfrm>
        </p:spPr>
        <p:txBody>
          <a:bodyPr/>
          <a:lstStyle/>
          <a:p>
            <a:r>
              <a:rPr lang="hr-HR" dirty="0"/>
              <a:t>01 Smoking </a:t>
            </a:r>
            <a:r>
              <a:rPr lang="hr-HR" dirty="0" err="1"/>
              <a:t>cessation</a:t>
            </a:r>
            <a:endParaRPr lang="en-US" dirty="0"/>
          </a:p>
        </p:txBody>
      </p:sp>
    </p:spTree>
    <p:extLst>
      <p:ext uri="{BB962C8B-B14F-4D97-AF65-F5344CB8AC3E}">
        <p14:creationId xmlns:p14="http://schemas.microsoft.com/office/powerpoint/2010/main" val="1899210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xmlns="" id="{20609679-3DA0-273B-ADD5-1BB4351F10EF}"/>
              </a:ext>
            </a:extLst>
          </p:cNvPr>
          <p:cNvPicPr>
            <a:picLocks noGrp="1" noChangeAspect="1"/>
          </p:cNvPicPr>
          <p:nvPr>
            <p:ph type="pic" sz="quarter" idx="26"/>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rcRect l="2982" r="2982"/>
          <a:stretch/>
        </p:blipFill>
        <p:spPr>
          <a:xfrm>
            <a:off x="6116588" y="488927"/>
            <a:ext cx="5356411" cy="5695710"/>
          </a:xfrm>
        </p:spPr>
      </p:pic>
      <p:sp>
        <p:nvSpPr>
          <p:cNvPr id="6" name="Title 5">
            <a:extLst>
              <a:ext uri="{FF2B5EF4-FFF2-40B4-BE49-F238E27FC236}">
                <a16:creationId xmlns:a16="http://schemas.microsoft.com/office/drawing/2014/main" xmlns="" id="{70006AAB-9D41-D059-781C-71AD2B06C90F}"/>
              </a:ext>
            </a:extLst>
          </p:cNvPr>
          <p:cNvSpPr>
            <a:spLocks noGrp="1"/>
          </p:cNvSpPr>
          <p:nvPr>
            <p:ph type="title"/>
          </p:nvPr>
        </p:nvSpPr>
        <p:spPr>
          <a:xfrm>
            <a:off x="9150" y="88400"/>
            <a:ext cx="6107438" cy="1231517"/>
          </a:xfrm>
        </p:spPr>
        <p:txBody>
          <a:bodyPr>
            <a:normAutofit/>
          </a:bodyPr>
          <a:lstStyle/>
          <a:p>
            <a:r>
              <a:rPr lang="hr-HR" sz="4200" dirty="0"/>
              <a:t>Health </a:t>
            </a:r>
            <a:r>
              <a:rPr lang="hr-HR" sz="4200" dirty="0" err="1"/>
              <a:t>impact</a:t>
            </a:r>
            <a:r>
              <a:rPr lang="hr-HR" sz="4200" dirty="0"/>
              <a:t> </a:t>
            </a:r>
            <a:r>
              <a:rPr lang="hr-HR" sz="4200" dirty="0" err="1"/>
              <a:t>of</a:t>
            </a:r>
            <a:r>
              <a:rPr lang="hr-HR" sz="4200" dirty="0"/>
              <a:t> smoking</a:t>
            </a:r>
            <a:endParaRPr lang="en-US" sz="4200" dirty="0"/>
          </a:p>
        </p:txBody>
      </p:sp>
      <p:sp>
        <p:nvSpPr>
          <p:cNvPr id="7" name="Text Placeholder 6">
            <a:extLst>
              <a:ext uri="{FF2B5EF4-FFF2-40B4-BE49-F238E27FC236}">
                <a16:creationId xmlns:a16="http://schemas.microsoft.com/office/drawing/2014/main" xmlns="" id="{3A35A00B-7D1F-578D-CE1A-0249F13A3FF2}"/>
              </a:ext>
            </a:extLst>
          </p:cNvPr>
          <p:cNvSpPr>
            <a:spLocks noGrp="1"/>
          </p:cNvSpPr>
          <p:nvPr>
            <p:ph type="body" sz="quarter" idx="13"/>
          </p:nvPr>
        </p:nvSpPr>
        <p:spPr>
          <a:xfrm>
            <a:off x="925380" y="6411909"/>
            <a:ext cx="5033294" cy="357692"/>
          </a:xfrm>
        </p:spPr>
        <p:txBody>
          <a:bodyPr/>
          <a:lstStyle/>
          <a:p>
            <a:r>
              <a:rPr lang="en-GB" dirty="0">
                <a:hlinkClick r:id="rId5"/>
              </a:rPr>
              <a:t>https://www.ncsct.co.uk/library/view/pdf/Commissioning-delivery-and-monitoring-guidance.pdf</a:t>
            </a:r>
            <a:r>
              <a:rPr lang="hr-HR" dirty="0"/>
              <a:t> (Accessed </a:t>
            </a:r>
            <a:r>
              <a:rPr lang="en-GB" dirty="0"/>
              <a:t>December 2024</a:t>
            </a:r>
            <a:r>
              <a:rPr lang="hr-HR" dirty="0"/>
              <a:t>)</a:t>
            </a:r>
            <a:endParaRPr lang="en-GB" dirty="0"/>
          </a:p>
          <a:p>
            <a:endParaRPr lang="en-US" dirty="0"/>
          </a:p>
        </p:txBody>
      </p:sp>
      <p:sp>
        <p:nvSpPr>
          <p:cNvPr id="12" name="Slide Number Placeholder 11">
            <a:extLst>
              <a:ext uri="{FF2B5EF4-FFF2-40B4-BE49-F238E27FC236}">
                <a16:creationId xmlns:a16="http://schemas.microsoft.com/office/drawing/2014/main" xmlns="" id="{CCF617B0-491E-6B17-2595-3FB137450105}"/>
              </a:ext>
            </a:extLst>
          </p:cNvPr>
          <p:cNvSpPr>
            <a:spLocks noGrp="1"/>
          </p:cNvSpPr>
          <p:nvPr>
            <p:ph type="sldNum" sz="quarter" idx="27"/>
          </p:nvPr>
        </p:nvSpPr>
        <p:spPr/>
        <p:txBody>
          <a:bodyPr/>
          <a:lstStyle/>
          <a:p>
            <a:fld id="{C2832ACA-4727-4D4C-ACEE-24DD06899962}" type="slidenum">
              <a:rPr lang="en-US" smtClean="0"/>
              <a:pPr/>
              <a:t>5</a:t>
            </a:fld>
            <a:r>
              <a:rPr lang="en-US" dirty="0"/>
              <a:t> |</a:t>
            </a:r>
          </a:p>
        </p:txBody>
      </p:sp>
      <p:sp>
        <p:nvSpPr>
          <p:cNvPr id="3" name="TextBox 2">
            <a:extLst>
              <a:ext uri="{FF2B5EF4-FFF2-40B4-BE49-F238E27FC236}">
                <a16:creationId xmlns:a16="http://schemas.microsoft.com/office/drawing/2014/main" xmlns="" id="{EEF0AC28-EF85-4899-C86E-7F984C72C12D}"/>
              </a:ext>
            </a:extLst>
          </p:cNvPr>
          <p:cNvSpPr txBox="1"/>
          <p:nvPr/>
        </p:nvSpPr>
        <p:spPr>
          <a:xfrm>
            <a:off x="469965" y="1092486"/>
            <a:ext cx="5748792" cy="5184250"/>
          </a:xfrm>
          <a:prstGeom prst="rect">
            <a:avLst/>
          </a:prstGeom>
        </p:spPr>
        <p:txBody>
          <a:bodyPr wrap="square" rtlCol="0" anchor="t">
            <a:normAutofit fontScale="92500" lnSpcReduction="10000"/>
          </a:bodyPr>
          <a:lstStyle/>
          <a:p>
            <a:r>
              <a:rPr lang="hr-HR" sz="1800" dirty="0">
                <a:solidFill>
                  <a:srgbClr val="00B050"/>
                </a:solidFill>
              </a:rPr>
              <a:t>          </a:t>
            </a:r>
            <a:r>
              <a:rPr lang="en-GB" sz="1800" dirty="0">
                <a:solidFill>
                  <a:srgbClr val="3F3E3E"/>
                </a:solidFill>
              </a:rPr>
              <a:t>Tobacco use - leading cause of death and disability in</a:t>
            </a:r>
            <a:r>
              <a:rPr lang="hr-HR" sz="1800" dirty="0">
                <a:solidFill>
                  <a:srgbClr val="3F3E3E"/>
                </a:solidFill>
              </a:rPr>
              <a:t>   </a:t>
            </a:r>
            <a:r>
              <a:rPr lang="en-GB" sz="1800" dirty="0">
                <a:solidFill>
                  <a:srgbClr val="3F3E3E"/>
                </a:solidFill>
              </a:rPr>
              <a:t>England</a:t>
            </a:r>
            <a:endParaRPr lang="hr-HR" sz="1800" dirty="0">
              <a:solidFill>
                <a:srgbClr val="3F3E3E"/>
              </a:solidFill>
            </a:endParaRPr>
          </a:p>
          <a:p>
            <a:r>
              <a:rPr lang="hr-HR" sz="1800" dirty="0">
                <a:solidFill>
                  <a:srgbClr val="00B050"/>
                </a:solidFill>
              </a:rPr>
              <a:t>        </a:t>
            </a:r>
          </a:p>
          <a:p>
            <a:endParaRPr lang="hr-HR" sz="1800" dirty="0">
              <a:solidFill>
                <a:srgbClr val="00B050"/>
              </a:solidFill>
            </a:endParaRPr>
          </a:p>
          <a:p>
            <a:r>
              <a:rPr lang="hr-HR" sz="1800" dirty="0">
                <a:solidFill>
                  <a:srgbClr val="00B050"/>
                </a:solidFill>
              </a:rPr>
              <a:t>       </a:t>
            </a:r>
            <a:r>
              <a:rPr lang="en-GB" sz="1800" dirty="0">
                <a:solidFill>
                  <a:srgbClr val="3F3E3E"/>
                </a:solidFill>
              </a:rPr>
              <a:t>Smoking - the leading cause of preventable heart disease, stroke, and respiratory illness; also associated with numerous other health effects</a:t>
            </a:r>
            <a:endParaRPr lang="hr-HR" sz="1800" dirty="0">
              <a:solidFill>
                <a:srgbClr val="3F3E3E"/>
              </a:solidFill>
            </a:endParaRPr>
          </a:p>
          <a:p>
            <a:r>
              <a:rPr lang="hr-HR" sz="1800" dirty="0">
                <a:solidFill>
                  <a:srgbClr val="FF0000"/>
                </a:solidFill>
              </a:rPr>
              <a:t>        </a:t>
            </a:r>
          </a:p>
          <a:p>
            <a:endParaRPr lang="hr-HR" sz="1800" dirty="0">
              <a:solidFill>
                <a:srgbClr val="FF0000"/>
              </a:solidFill>
            </a:endParaRPr>
          </a:p>
          <a:p>
            <a:r>
              <a:rPr lang="hr-HR" dirty="0">
                <a:solidFill>
                  <a:srgbClr val="FF0000"/>
                </a:solidFill>
              </a:rPr>
              <a:t>     </a:t>
            </a:r>
            <a:r>
              <a:rPr lang="hr-HR" sz="1800" dirty="0">
                <a:solidFill>
                  <a:srgbClr val="FF0000"/>
                </a:solidFill>
              </a:rPr>
              <a:t> </a:t>
            </a:r>
            <a:r>
              <a:rPr lang="en-US" sz="1800" dirty="0">
                <a:solidFill>
                  <a:srgbClr val="3F3E3E"/>
                </a:solidFill>
              </a:rPr>
              <a:t>T</a:t>
            </a:r>
            <a:r>
              <a:rPr lang="hr-HR" sz="1800" dirty="0" err="1">
                <a:solidFill>
                  <a:srgbClr val="3F3E3E"/>
                </a:solidFill>
              </a:rPr>
              <a:t>wo</a:t>
            </a:r>
            <a:r>
              <a:rPr lang="en-US" sz="1800" dirty="0">
                <a:solidFill>
                  <a:srgbClr val="3F3E3E"/>
                </a:solidFill>
              </a:rPr>
              <a:t> in </a:t>
            </a:r>
            <a:r>
              <a:rPr lang="hr-HR" sz="1800" dirty="0" err="1">
                <a:solidFill>
                  <a:srgbClr val="3F3E3E"/>
                </a:solidFill>
              </a:rPr>
              <a:t>three</a:t>
            </a:r>
            <a:r>
              <a:rPr lang="en-US" sz="1800" dirty="0">
                <a:solidFill>
                  <a:srgbClr val="3F3E3E"/>
                </a:solidFill>
              </a:rPr>
              <a:t> people who smoke will die as a result of their tobacco use</a:t>
            </a:r>
            <a:endParaRPr lang="hr-HR" sz="1800" dirty="0">
              <a:solidFill>
                <a:srgbClr val="3F3E3E"/>
              </a:solidFill>
            </a:endParaRPr>
          </a:p>
          <a:p>
            <a:endParaRPr lang="en-US" sz="1800" dirty="0">
              <a:solidFill>
                <a:srgbClr val="00B050"/>
              </a:solidFill>
            </a:endParaRPr>
          </a:p>
          <a:p>
            <a:r>
              <a:rPr lang="hr-HR" sz="1800" dirty="0">
                <a:solidFill>
                  <a:srgbClr val="00B050"/>
                </a:solidFill>
              </a:rPr>
              <a:t>        </a:t>
            </a:r>
          </a:p>
          <a:p>
            <a:r>
              <a:rPr lang="hr-HR" dirty="0">
                <a:solidFill>
                  <a:srgbClr val="00B050"/>
                </a:solidFill>
              </a:rPr>
              <a:t>       </a:t>
            </a:r>
            <a:r>
              <a:rPr lang="hr-HR" sz="1800" dirty="0">
                <a:solidFill>
                  <a:srgbClr val="00B050"/>
                </a:solidFill>
              </a:rPr>
              <a:t> </a:t>
            </a:r>
            <a:r>
              <a:rPr lang="en-US" sz="1800" dirty="0">
                <a:solidFill>
                  <a:srgbClr val="3F3E3E"/>
                </a:solidFill>
              </a:rPr>
              <a:t>Smoking - causes 16 types of cancer and poorer outcomes among those receiving cancer treatment</a:t>
            </a:r>
            <a:endParaRPr lang="hr-HR" sz="1800" dirty="0">
              <a:solidFill>
                <a:srgbClr val="3F3E3E"/>
              </a:solidFill>
            </a:endParaRPr>
          </a:p>
          <a:p>
            <a:endParaRPr lang="en-US" sz="1800" dirty="0">
              <a:solidFill>
                <a:srgbClr val="00B050"/>
              </a:solidFill>
            </a:endParaRPr>
          </a:p>
          <a:p>
            <a:r>
              <a:rPr lang="hr-HR" sz="1800" dirty="0">
                <a:solidFill>
                  <a:srgbClr val="00B050"/>
                </a:solidFill>
              </a:rPr>
              <a:t>    </a:t>
            </a:r>
          </a:p>
          <a:p>
            <a:r>
              <a:rPr lang="hr-HR" sz="1800" dirty="0">
                <a:solidFill>
                  <a:srgbClr val="00B050"/>
                </a:solidFill>
              </a:rPr>
              <a:t>    </a:t>
            </a:r>
            <a:r>
              <a:rPr lang="en-US" sz="1800" dirty="0">
                <a:solidFill>
                  <a:srgbClr val="3F3E3E"/>
                </a:solidFill>
              </a:rPr>
              <a:t>Smoking during pregnancy is particularly harmful and associated with numerous adverse pregnancy and birth outcomes</a:t>
            </a:r>
          </a:p>
          <a:p>
            <a:pPr marL="285750" indent="-285750">
              <a:buFont typeface="Wingdings" panose="05000000000000000000" pitchFamily="2" charset="2"/>
              <a:buChar char="Ø"/>
            </a:pPr>
            <a:endParaRPr lang="en-GB" sz="1800" dirty="0">
              <a:solidFill>
                <a:srgbClr val="00B050"/>
              </a:solidFill>
            </a:endParaRPr>
          </a:p>
          <a:p>
            <a:pPr marL="285750" indent="-285750">
              <a:buFont typeface="Wingdings" panose="05000000000000000000" pitchFamily="2" charset="2"/>
              <a:buChar char="Ø"/>
            </a:pPr>
            <a:endParaRPr lang="hr-HR" dirty="0">
              <a:solidFill>
                <a:srgbClr val="00B050"/>
              </a:solidFill>
            </a:endParaRPr>
          </a:p>
          <a:p>
            <a:pPr marL="285750" indent="-285750" algn="l">
              <a:buFont typeface="Wingdings" panose="05000000000000000000" pitchFamily="2" charset="2"/>
              <a:buChar char="Ø"/>
            </a:pPr>
            <a:endParaRPr lang="hr-HR" dirty="0"/>
          </a:p>
        </p:txBody>
      </p:sp>
      <p:grpSp>
        <p:nvGrpSpPr>
          <p:cNvPr id="4" name="Graphic 23">
            <a:extLst>
              <a:ext uri="{FF2B5EF4-FFF2-40B4-BE49-F238E27FC236}">
                <a16:creationId xmlns:a16="http://schemas.microsoft.com/office/drawing/2014/main" xmlns="" id="{603C9161-CC76-E324-4C06-6A45BA0E7B88}"/>
              </a:ext>
            </a:extLst>
          </p:cNvPr>
          <p:cNvGrpSpPr>
            <a:grpSpLocks noChangeAspect="1"/>
          </p:cNvGrpSpPr>
          <p:nvPr/>
        </p:nvGrpSpPr>
        <p:grpSpPr>
          <a:xfrm>
            <a:off x="244980" y="800237"/>
            <a:ext cx="589665" cy="501261"/>
            <a:chOff x="5436007" y="3117491"/>
            <a:chExt cx="589665" cy="501261"/>
          </a:xfrm>
          <a:solidFill>
            <a:schemeClr val="tx2"/>
          </a:solidFill>
        </p:grpSpPr>
        <p:sp>
          <p:nvSpPr>
            <p:cNvPr id="5" name="Freeform 205">
              <a:extLst>
                <a:ext uri="{FF2B5EF4-FFF2-40B4-BE49-F238E27FC236}">
                  <a16:creationId xmlns:a16="http://schemas.microsoft.com/office/drawing/2014/main" xmlns="" id="{F2CFE2CF-6613-D532-E050-F9E098CEA440}"/>
                </a:ext>
              </a:extLst>
            </p:cNvPr>
            <p:cNvSpPr/>
            <p:nvPr/>
          </p:nvSpPr>
          <p:spPr>
            <a:xfrm>
              <a:off x="5436007" y="3172328"/>
              <a:ext cx="589665" cy="446425"/>
            </a:xfrm>
            <a:custGeom>
              <a:avLst/>
              <a:gdLst>
                <a:gd name="connsiteX0" fmla="*/ 573309 w 589665"/>
                <a:gd name="connsiteY0" fmla="*/ 187538 h 446425"/>
                <a:gd name="connsiteX1" fmla="*/ 519335 w 589665"/>
                <a:gd name="connsiteY1" fmla="*/ 83146 h 446425"/>
                <a:gd name="connsiteX2" fmla="*/ 460547 w 589665"/>
                <a:gd name="connsiteY2" fmla="*/ 47361 h 446425"/>
                <a:gd name="connsiteX3" fmla="*/ 334063 w 589665"/>
                <a:gd name="connsiteY3" fmla="*/ 47361 h 446425"/>
                <a:gd name="connsiteX4" fmla="*/ 283035 w 589665"/>
                <a:gd name="connsiteY4" fmla="*/ 0 h 446425"/>
                <a:gd name="connsiteX5" fmla="*/ 232004 w 589665"/>
                <a:gd name="connsiteY5" fmla="*/ 47360 h 446425"/>
                <a:gd name="connsiteX6" fmla="*/ 66182 w 589665"/>
                <a:gd name="connsiteY6" fmla="*/ 47359 h 446425"/>
                <a:gd name="connsiteX7" fmla="*/ 0 w 589665"/>
                <a:gd name="connsiteY7" fmla="*/ 113541 h 446425"/>
                <a:gd name="connsiteX8" fmla="*/ 0 w 589665"/>
                <a:gd name="connsiteY8" fmla="*/ 347841 h 446425"/>
                <a:gd name="connsiteX9" fmla="*/ 31285 w 589665"/>
                <a:gd name="connsiteY9" fmla="*/ 379127 h 446425"/>
                <a:gd name="connsiteX10" fmla="*/ 49960 w 589665"/>
                <a:gd name="connsiteY10" fmla="*/ 379127 h 446425"/>
                <a:gd name="connsiteX11" fmla="*/ 121018 w 589665"/>
                <a:gd name="connsiteY11" fmla="*/ 446425 h 446425"/>
                <a:gd name="connsiteX12" fmla="*/ 192076 w 589665"/>
                <a:gd name="connsiteY12" fmla="*/ 379127 h 446425"/>
                <a:gd name="connsiteX13" fmla="*/ 366514 w 589665"/>
                <a:gd name="connsiteY13" fmla="*/ 379127 h 446425"/>
                <a:gd name="connsiteX14" fmla="*/ 437573 w 589665"/>
                <a:gd name="connsiteY14" fmla="*/ 446425 h 446425"/>
                <a:gd name="connsiteX15" fmla="*/ 508631 w 589665"/>
                <a:gd name="connsiteY15" fmla="*/ 379127 h 446425"/>
                <a:gd name="connsiteX16" fmla="*/ 558380 w 589665"/>
                <a:gd name="connsiteY16" fmla="*/ 379127 h 446425"/>
                <a:gd name="connsiteX17" fmla="*/ 589666 w 589665"/>
                <a:gd name="connsiteY17" fmla="*/ 347841 h 446425"/>
                <a:gd name="connsiteX18" fmla="*/ 589666 w 589665"/>
                <a:gd name="connsiteY18" fmla="*/ 254786 h 446425"/>
                <a:gd name="connsiteX19" fmla="*/ 573309 w 589665"/>
                <a:gd name="connsiteY19" fmla="*/ 187538 h 446425"/>
                <a:gd name="connsiteX20" fmla="*/ 576945 w 589665"/>
                <a:gd name="connsiteY20" fmla="*/ 310244 h 446425"/>
                <a:gd name="connsiteX21" fmla="*/ 523807 w 589665"/>
                <a:gd name="connsiteY21" fmla="*/ 310244 h 446425"/>
                <a:gd name="connsiteX22" fmla="*/ 523807 w 589665"/>
                <a:gd name="connsiteY22" fmla="*/ 283451 h 446425"/>
                <a:gd name="connsiteX23" fmla="*/ 576945 w 589665"/>
                <a:gd name="connsiteY23" fmla="*/ 283451 h 446425"/>
                <a:gd name="connsiteX24" fmla="*/ 576945 w 589665"/>
                <a:gd name="connsiteY24" fmla="*/ 310244 h 446425"/>
                <a:gd name="connsiteX25" fmla="*/ 570640 w 589665"/>
                <a:gd name="connsiteY25" fmla="*/ 214359 h 446425"/>
                <a:gd name="connsiteX26" fmla="*/ 442028 w 589665"/>
                <a:gd name="connsiteY26" fmla="*/ 214359 h 446425"/>
                <a:gd name="connsiteX27" fmla="*/ 406773 w 589665"/>
                <a:gd name="connsiteY27" fmla="*/ 117408 h 446425"/>
                <a:gd name="connsiteX28" fmla="*/ 522729 w 589665"/>
                <a:gd name="connsiteY28" fmla="*/ 117408 h 446425"/>
                <a:gd name="connsiteX29" fmla="*/ 562008 w 589665"/>
                <a:gd name="connsiteY29" fmla="*/ 193382 h 446425"/>
                <a:gd name="connsiteX30" fmla="*/ 570640 w 589665"/>
                <a:gd name="connsiteY30" fmla="*/ 214359 h 446425"/>
                <a:gd name="connsiteX31" fmla="*/ 283035 w 589665"/>
                <a:gd name="connsiteY31" fmla="*/ 12721 h 446425"/>
                <a:gd name="connsiteX32" fmla="*/ 321342 w 589665"/>
                <a:gd name="connsiteY32" fmla="*/ 47360 h 446425"/>
                <a:gd name="connsiteX33" fmla="*/ 244725 w 589665"/>
                <a:gd name="connsiteY33" fmla="*/ 47360 h 446425"/>
                <a:gd name="connsiteX34" fmla="*/ 283035 w 589665"/>
                <a:gd name="connsiteY34" fmla="*/ 12721 h 446425"/>
                <a:gd name="connsiteX35" fmla="*/ 121018 w 589665"/>
                <a:gd name="connsiteY35" fmla="*/ 433705 h 446425"/>
                <a:gd name="connsiteX36" fmla="*/ 62572 w 589665"/>
                <a:gd name="connsiteY36" fmla="*/ 375260 h 446425"/>
                <a:gd name="connsiteX37" fmla="*/ 121018 w 589665"/>
                <a:gd name="connsiteY37" fmla="*/ 316813 h 446425"/>
                <a:gd name="connsiteX38" fmla="*/ 179464 w 589665"/>
                <a:gd name="connsiteY38" fmla="*/ 375260 h 446425"/>
                <a:gd name="connsiteX39" fmla="*/ 121018 w 589665"/>
                <a:gd name="connsiteY39" fmla="*/ 433705 h 446425"/>
                <a:gd name="connsiteX40" fmla="*/ 437573 w 589665"/>
                <a:gd name="connsiteY40" fmla="*/ 433705 h 446425"/>
                <a:gd name="connsiteX41" fmla="*/ 379128 w 589665"/>
                <a:gd name="connsiteY41" fmla="*/ 375260 h 446425"/>
                <a:gd name="connsiteX42" fmla="*/ 437573 w 589665"/>
                <a:gd name="connsiteY42" fmla="*/ 316813 h 446425"/>
                <a:gd name="connsiteX43" fmla="*/ 496017 w 589665"/>
                <a:gd name="connsiteY43" fmla="*/ 375260 h 446425"/>
                <a:gd name="connsiteX44" fmla="*/ 437573 w 589665"/>
                <a:gd name="connsiteY44" fmla="*/ 433705 h 446425"/>
                <a:gd name="connsiteX45" fmla="*/ 558380 w 589665"/>
                <a:gd name="connsiteY45" fmla="*/ 366406 h 446425"/>
                <a:gd name="connsiteX46" fmla="*/ 508168 w 589665"/>
                <a:gd name="connsiteY46" fmla="*/ 366406 h 446425"/>
                <a:gd name="connsiteX47" fmla="*/ 437573 w 589665"/>
                <a:gd name="connsiteY47" fmla="*/ 304092 h 446425"/>
                <a:gd name="connsiteX48" fmla="*/ 366977 w 589665"/>
                <a:gd name="connsiteY48" fmla="*/ 366406 h 446425"/>
                <a:gd name="connsiteX49" fmla="*/ 191615 w 589665"/>
                <a:gd name="connsiteY49" fmla="*/ 366406 h 446425"/>
                <a:gd name="connsiteX50" fmla="*/ 121018 w 589665"/>
                <a:gd name="connsiteY50" fmla="*/ 304092 h 446425"/>
                <a:gd name="connsiteX51" fmla="*/ 50421 w 589665"/>
                <a:gd name="connsiteY51" fmla="*/ 366406 h 446425"/>
                <a:gd name="connsiteX52" fmla="*/ 31285 w 589665"/>
                <a:gd name="connsiteY52" fmla="*/ 366406 h 446425"/>
                <a:gd name="connsiteX53" fmla="*/ 12721 w 589665"/>
                <a:gd name="connsiteY53" fmla="*/ 347841 h 446425"/>
                <a:gd name="connsiteX54" fmla="*/ 12721 w 589665"/>
                <a:gd name="connsiteY54" fmla="*/ 113541 h 446425"/>
                <a:gd name="connsiteX55" fmla="*/ 66182 w 589665"/>
                <a:gd name="connsiteY55" fmla="*/ 60080 h 446425"/>
                <a:gd name="connsiteX56" fmla="*/ 460547 w 589665"/>
                <a:gd name="connsiteY56" fmla="*/ 60082 h 446425"/>
                <a:gd name="connsiteX57" fmla="*/ 508034 w 589665"/>
                <a:gd name="connsiteY57" fmla="*/ 88990 h 446425"/>
                <a:gd name="connsiteX58" fmla="*/ 516149 w 589665"/>
                <a:gd name="connsiteY58" fmla="*/ 104687 h 446425"/>
                <a:gd name="connsiteX59" fmla="*/ 397693 w 589665"/>
                <a:gd name="connsiteY59" fmla="*/ 104687 h 446425"/>
                <a:gd name="connsiteX60" fmla="*/ 392482 w 589665"/>
                <a:gd name="connsiteY60" fmla="*/ 107400 h 446425"/>
                <a:gd name="connsiteX61" fmla="*/ 391714 w 589665"/>
                <a:gd name="connsiteY61" fmla="*/ 113221 h 446425"/>
                <a:gd name="connsiteX62" fmla="*/ 431594 w 589665"/>
                <a:gd name="connsiteY62" fmla="*/ 222895 h 446425"/>
                <a:gd name="connsiteX63" fmla="*/ 437573 w 589665"/>
                <a:gd name="connsiteY63" fmla="*/ 227080 h 446425"/>
                <a:gd name="connsiteX64" fmla="*/ 573966 w 589665"/>
                <a:gd name="connsiteY64" fmla="*/ 227080 h 446425"/>
                <a:gd name="connsiteX65" fmla="*/ 576945 w 589665"/>
                <a:gd name="connsiteY65" fmla="*/ 254786 h 446425"/>
                <a:gd name="connsiteX66" fmla="*/ 576945 w 589665"/>
                <a:gd name="connsiteY66" fmla="*/ 270730 h 446425"/>
                <a:gd name="connsiteX67" fmla="*/ 517447 w 589665"/>
                <a:gd name="connsiteY67" fmla="*/ 270730 h 446425"/>
                <a:gd name="connsiteX68" fmla="*/ 511087 w 589665"/>
                <a:gd name="connsiteY68" fmla="*/ 277091 h 446425"/>
                <a:gd name="connsiteX69" fmla="*/ 511087 w 589665"/>
                <a:gd name="connsiteY69" fmla="*/ 316604 h 446425"/>
                <a:gd name="connsiteX70" fmla="*/ 517447 w 589665"/>
                <a:gd name="connsiteY70" fmla="*/ 322965 h 446425"/>
                <a:gd name="connsiteX71" fmla="*/ 576945 w 589665"/>
                <a:gd name="connsiteY71" fmla="*/ 322965 h 446425"/>
                <a:gd name="connsiteX72" fmla="*/ 576945 w 589665"/>
                <a:gd name="connsiteY72" fmla="*/ 347841 h 446425"/>
                <a:gd name="connsiteX73" fmla="*/ 558380 w 589665"/>
                <a:gd name="connsiteY73" fmla="*/ 366406 h 4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9665" h="446425">
                  <a:moveTo>
                    <a:pt x="573309" y="187538"/>
                  </a:moveTo>
                  <a:lnTo>
                    <a:pt x="519335" y="83146"/>
                  </a:lnTo>
                  <a:cubicBezTo>
                    <a:pt x="507922" y="61074"/>
                    <a:pt x="485393" y="47361"/>
                    <a:pt x="460547" y="47361"/>
                  </a:cubicBezTo>
                  <a:lnTo>
                    <a:pt x="334063" y="47361"/>
                  </a:lnTo>
                  <a:cubicBezTo>
                    <a:pt x="332076" y="20919"/>
                    <a:pt x="309975" y="0"/>
                    <a:pt x="283035" y="0"/>
                  </a:cubicBezTo>
                  <a:cubicBezTo>
                    <a:pt x="256092" y="0"/>
                    <a:pt x="233993" y="20918"/>
                    <a:pt x="232004" y="47360"/>
                  </a:cubicBezTo>
                  <a:lnTo>
                    <a:pt x="66182" y="47359"/>
                  </a:lnTo>
                  <a:cubicBezTo>
                    <a:pt x="29689" y="47359"/>
                    <a:pt x="0" y="77048"/>
                    <a:pt x="0" y="113541"/>
                  </a:cubicBezTo>
                  <a:lnTo>
                    <a:pt x="0" y="347841"/>
                  </a:lnTo>
                  <a:cubicBezTo>
                    <a:pt x="0" y="365091"/>
                    <a:pt x="14034" y="379127"/>
                    <a:pt x="31285" y="379127"/>
                  </a:cubicBezTo>
                  <a:lnTo>
                    <a:pt x="49960" y="379127"/>
                  </a:lnTo>
                  <a:cubicBezTo>
                    <a:pt x="51976" y="416577"/>
                    <a:pt x="83074" y="446425"/>
                    <a:pt x="121018" y="446425"/>
                  </a:cubicBezTo>
                  <a:cubicBezTo>
                    <a:pt x="158962" y="446425"/>
                    <a:pt x="190061" y="416577"/>
                    <a:pt x="192076" y="379127"/>
                  </a:cubicBezTo>
                  <a:lnTo>
                    <a:pt x="366514" y="379127"/>
                  </a:lnTo>
                  <a:cubicBezTo>
                    <a:pt x="368532" y="416577"/>
                    <a:pt x="399629" y="446425"/>
                    <a:pt x="437573" y="446425"/>
                  </a:cubicBezTo>
                  <a:cubicBezTo>
                    <a:pt x="475514" y="446425"/>
                    <a:pt x="506614" y="416577"/>
                    <a:pt x="508631" y="379127"/>
                  </a:cubicBezTo>
                  <a:lnTo>
                    <a:pt x="558380" y="379127"/>
                  </a:lnTo>
                  <a:cubicBezTo>
                    <a:pt x="575632" y="379127"/>
                    <a:pt x="589666" y="365091"/>
                    <a:pt x="589666" y="347841"/>
                  </a:cubicBezTo>
                  <a:lnTo>
                    <a:pt x="589666" y="254786"/>
                  </a:lnTo>
                  <a:cubicBezTo>
                    <a:pt x="589666" y="231489"/>
                    <a:pt x="584010" y="208235"/>
                    <a:pt x="573309" y="187538"/>
                  </a:cubicBezTo>
                  <a:close/>
                  <a:moveTo>
                    <a:pt x="576945" y="310244"/>
                  </a:moveTo>
                  <a:lnTo>
                    <a:pt x="523807" y="310244"/>
                  </a:lnTo>
                  <a:lnTo>
                    <a:pt x="523807" y="283451"/>
                  </a:lnTo>
                  <a:lnTo>
                    <a:pt x="576945" y="283451"/>
                  </a:lnTo>
                  <a:lnTo>
                    <a:pt x="576945" y="310244"/>
                  </a:lnTo>
                  <a:close/>
                  <a:moveTo>
                    <a:pt x="570640" y="214359"/>
                  </a:moveTo>
                  <a:lnTo>
                    <a:pt x="442028" y="214359"/>
                  </a:lnTo>
                  <a:lnTo>
                    <a:pt x="406773" y="117408"/>
                  </a:lnTo>
                  <a:lnTo>
                    <a:pt x="522729" y="117408"/>
                  </a:lnTo>
                  <a:lnTo>
                    <a:pt x="562008" y="193382"/>
                  </a:lnTo>
                  <a:cubicBezTo>
                    <a:pt x="565489" y="200109"/>
                    <a:pt x="568353" y="207144"/>
                    <a:pt x="570640" y="214359"/>
                  </a:cubicBezTo>
                  <a:close/>
                  <a:moveTo>
                    <a:pt x="283035" y="12721"/>
                  </a:moveTo>
                  <a:cubicBezTo>
                    <a:pt x="302961" y="12721"/>
                    <a:pt x="319399" y="27938"/>
                    <a:pt x="321342" y="47360"/>
                  </a:cubicBezTo>
                  <a:lnTo>
                    <a:pt x="244725" y="47360"/>
                  </a:lnTo>
                  <a:cubicBezTo>
                    <a:pt x="246671" y="27937"/>
                    <a:pt x="263106" y="12721"/>
                    <a:pt x="283035" y="12721"/>
                  </a:cubicBezTo>
                  <a:close/>
                  <a:moveTo>
                    <a:pt x="121018" y="433705"/>
                  </a:moveTo>
                  <a:cubicBezTo>
                    <a:pt x="88791" y="433705"/>
                    <a:pt x="62572" y="407487"/>
                    <a:pt x="62572" y="375260"/>
                  </a:cubicBezTo>
                  <a:cubicBezTo>
                    <a:pt x="62572" y="343033"/>
                    <a:pt x="88791" y="316813"/>
                    <a:pt x="121018" y="316813"/>
                  </a:cubicBezTo>
                  <a:cubicBezTo>
                    <a:pt x="153245" y="316813"/>
                    <a:pt x="179464" y="343033"/>
                    <a:pt x="179464" y="375260"/>
                  </a:cubicBezTo>
                  <a:cubicBezTo>
                    <a:pt x="179464" y="407487"/>
                    <a:pt x="153245" y="433705"/>
                    <a:pt x="121018" y="433705"/>
                  </a:cubicBezTo>
                  <a:close/>
                  <a:moveTo>
                    <a:pt x="437573" y="433705"/>
                  </a:moveTo>
                  <a:cubicBezTo>
                    <a:pt x="405346" y="433705"/>
                    <a:pt x="379128" y="407487"/>
                    <a:pt x="379128" y="375260"/>
                  </a:cubicBezTo>
                  <a:cubicBezTo>
                    <a:pt x="379128" y="343033"/>
                    <a:pt x="405346" y="316813"/>
                    <a:pt x="437573" y="316813"/>
                  </a:cubicBezTo>
                  <a:cubicBezTo>
                    <a:pt x="469800" y="316813"/>
                    <a:pt x="496017" y="343033"/>
                    <a:pt x="496017" y="375260"/>
                  </a:cubicBezTo>
                  <a:cubicBezTo>
                    <a:pt x="496017" y="407487"/>
                    <a:pt x="469800" y="433705"/>
                    <a:pt x="437573" y="433705"/>
                  </a:cubicBezTo>
                  <a:close/>
                  <a:moveTo>
                    <a:pt x="558380" y="366406"/>
                  </a:moveTo>
                  <a:lnTo>
                    <a:pt x="508168" y="366406"/>
                  </a:lnTo>
                  <a:cubicBezTo>
                    <a:pt x="503795" y="331330"/>
                    <a:pt x="473814" y="304092"/>
                    <a:pt x="437573" y="304092"/>
                  </a:cubicBezTo>
                  <a:cubicBezTo>
                    <a:pt x="401329" y="304092"/>
                    <a:pt x="371351" y="331330"/>
                    <a:pt x="366977" y="366406"/>
                  </a:cubicBezTo>
                  <a:lnTo>
                    <a:pt x="191615" y="366406"/>
                  </a:lnTo>
                  <a:cubicBezTo>
                    <a:pt x="187240" y="331330"/>
                    <a:pt x="157261" y="304092"/>
                    <a:pt x="121018" y="304092"/>
                  </a:cubicBezTo>
                  <a:cubicBezTo>
                    <a:pt x="84776" y="304092"/>
                    <a:pt x="54796" y="331330"/>
                    <a:pt x="50421" y="366406"/>
                  </a:cubicBezTo>
                  <a:lnTo>
                    <a:pt x="31285" y="366406"/>
                  </a:lnTo>
                  <a:cubicBezTo>
                    <a:pt x="21049" y="366406"/>
                    <a:pt x="12721" y="358079"/>
                    <a:pt x="12721" y="347841"/>
                  </a:cubicBezTo>
                  <a:lnTo>
                    <a:pt x="12721" y="113541"/>
                  </a:lnTo>
                  <a:cubicBezTo>
                    <a:pt x="12721" y="84062"/>
                    <a:pt x="36703" y="60080"/>
                    <a:pt x="66182" y="60080"/>
                  </a:cubicBezTo>
                  <a:lnTo>
                    <a:pt x="460547" y="60082"/>
                  </a:lnTo>
                  <a:cubicBezTo>
                    <a:pt x="480618" y="60082"/>
                    <a:pt x="498813" y="71158"/>
                    <a:pt x="508034" y="88990"/>
                  </a:cubicBezTo>
                  <a:lnTo>
                    <a:pt x="516149" y="104687"/>
                  </a:lnTo>
                  <a:lnTo>
                    <a:pt x="397693" y="104687"/>
                  </a:lnTo>
                  <a:cubicBezTo>
                    <a:pt x="395617" y="104687"/>
                    <a:pt x="393673" y="105700"/>
                    <a:pt x="392482" y="107400"/>
                  </a:cubicBezTo>
                  <a:cubicBezTo>
                    <a:pt x="391292" y="109099"/>
                    <a:pt x="391004" y="111272"/>
                    <a:pt x="391714" y="113221"/>
                  </a:cubicBezTo>
                  <a:lnTo>
                    <a:pt x="431594" y="222895"/>
                  </a:lnTo>
                  <a:cubicBezTo>
                    <a:pt x="432510" y="225408"/>
                    <a:pt x="434899" y="227080"/>
                    <a:pt x="437573" y="227080"/>
                  </a:cubicBezTo>
                  <a:lnTo>
                    <a:pt x="573966" y="227080"/>
                  </a:lnTo>
                  <a:cubicBezTo>
                    <a:pt x="575899" y="236183"/>
                    <a:pt x="576945" y="245474"/>
                    <a:pt x="576945" y="254786"/>
                  </a:cubicBezTo>
                  <a:lnTo>
                    <a:pt x="576945" y="270730"/>
                  </a:lnTo>
                  <a:lnTo>
                    <a:pt x="517447" y="270730"/>
                  </a:lnTo>
                  <a:cubicBezTo>
                    <a:pt x="513933" y="270730"/>
                    <a:pt x="511087" y="273577"/>
                    <a:pt x="511087" y="277091"/>
                  </a:cubicBezTo>
                  <a:lnTo>
                    <a:pt x="511087" y="316604"/>
                  </a:lnTo>
                  <a:cubicBezTo>
                    <a:pt x="511087" y="320118"/>
                    <a:pt x="513933" y="322965"/>
                    <a:pt x="517447" y="322965"/>
                  </a:cubicBezTo>
                  <a:lnTo>
                    <a:pt x="576945" y="322965"/>
                  </a:lnTo>
                  <a:lnTo>
                    <a:pt x="576945" y="347841"/>
                  </a:lnTo>
                  <a:cubicBezTo>
                    <a:pt x="576945" y="358079"/>
                    <a:pt x="568618" y="366406"/>
                    <a:pt x="558380" y="366406"/>
                  </a:cubicBezTo>
                  <a:close/>
                </a:path>
              </a:pathLst>
            </a:custGeom>
            <a:solidFill>
              <a:schemeClr val="tx2"/>
            </a:solidFill>
            <a:ln w="2524" cap="flat">
              <a:noFill/>
              <a:prstDash val="solid"/>
              <a:miter/>
            </a:ln>
          </p:spPr>
          <p:txBody>
            <a:bodyPr rtlCol="0" anchor="ctr"/>
            <a:lstStyle/>
            <a:p>
              <a:endParaRPr lang="en-US" dirty="0"/>
            </a:p>
          </p:txBody>
        </p:sp>
        <p:sp>
          <p:nvSpPr>
            <p:cNvPr id="8" name="Freeform 206">
              <a:extLst>
                <a:ext uri="{FF2B5EF4-FFF2-40B4-BE49-F238E27FC236}">
                  <a16:creationId xmlns:a16="http://schemas.microsoft.com/office/drawing/2014/main" xmlns="" id="{A27CCB3A-3434-35D9-3A8C-6C61BA7636B4}"/>
                </a:ext>
              </a:extLst>
            </p:cNvPr>
            <p:cNvSpPr/>
            <p:nvPr/>
          </p:nvSpPr>
          <p:spPr>
            <a:xfrm>
              <a:off x="5526984" y="3517546"/>
              <a:ext cx="60079" cy="60080"/>
            </a:xfrm>
            <a:custGeom>
              <a:avLst/>
              <a:gdLst>
                <a:gd name="connsiteX0" fmla="*/ 30041 w 60079"/>
                <a:gd name="connsiteY0" fmla="*/ 0 h 60080"/>
                <a:gd name="connsiteX1" fmla="*/ 0 w 60079"/>
                <a:gd name="connsiteY1" fmla="*/ 30042 h 60080"/>
                <a:gd name="connsiteX2" fmla="*/ 30041 w 60079"/>
                <a:gd name="connsiteY2" fmla="*/ 60081 h 60080"/>
                <a:gd name="connsiteX3" fmla="*/ 60080 w 60079"/>
                <a:gd name="connsiteY3" fmla="*/ 30042 h 60080"/>
                <a:gd name="connsiteX4" fmla="*/ 30041 w 60079"/>
                <a:gd name="connsiteY4" fmla="*/ 0 h 60080"/>
                <a:gd name="connsiteX5" fmla="*/ 30041 w 60079"/>
                <a:gd name="connsiteY5" fmla="*/ 47360 h 60080"/>
                <a:gd name="connsiteX6" fmla="*/ 12721 w 60079"/>
                <a:gd name="connsiteY6" fmla="*/ 30042 h 60080"/>
                <a:gd name="connsiteX7" fmla="*/ 30041 w 60079"/>
                <a:gd name="connsiteY7" fmla="*/ 12721 h 60080"/>
                <a:gd name="connsiteX8" fmla="*/ 47359 w 60079"/>
                <a:gd name="connsiteY8" fmla="*/ 30042 h 60080"/>
                <a:gd name="connsiteX9" fmla="*/ 30041 w 60079"/>
                <a:gd name="connsiteY9" fmla="*/ 47360 h 6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79" h="60080">
                  <a:moveTo>
                    <a:pt x="30041" y="0"/>
                  </a:moveTo>
                  <a:cubicBezTo>
                    <a:pt x="13476" y="0"/>
                    <a:pt x="0" y="13476"/>
                    <a:pt x="0" y="30042"/>
                  </a:cubicBezTo>
                  <a:cubicBezTo>
                    <a:pt x="0" y="46604"/>
                    <a:pt x="13476" y="60081"/>
                    <a:pt x="30041" y="60081"/>
                  </a:cubicBezTo>
                  <a:cubicBezTo>
                    <a:pt x="46604" y="60081"/>
                    <a:pt x="60080" y="46604"/>
                    <a:pt x="60080" y="30042"/>
                  </a:cubicBezTo>
                  <a:cubicBezTo>
                    <a:pt x="60080" y="13476"/>
                    <a:pt x="46604" y="0"/>
                    <a:pt x="30041" y="0"/>
                  </a:cubicBezTo>
                  <a:close/>
                  <a:moveTo>
                    <a:pt x="30041" y="47360"/>
                  </a:moveTo>
                  <a:cubicBezTo>
                    <a:pt x="20490" y="47360"/>
                    <a:pt x="12721" y="39590"/>
                    <a:pt x="12721" y="30042"/>
                  </a:cubicBezTo>
                  <a:cubicBezTo>
                    <a:pt x="12721" y="20491"/>
                    <a:pt x="20490" y="12721"/>
                    <a:pt x="30041" y="12721"/>
                  </a:cubicBezTo>
                  <a:cubicBezTo>
                    <a:pt x="39590" y="12721"/>
                    <a:pt x="47359" y="20491"/>
                    <a:pt x="47359" y="30042"/>
                  </a:cubicBezTo>
                  <a:cubicBezTo>
                    <a:pt x="47359" y="39590"/>
                    <a:pt x="39590" y="47360"/>
                    <a:pt x="30041" y="47360"/>
                  </a:cubicBezTo>
                  <a:close/>
                </a:path>
              </a:pathLst>
            </a:custGeom>
            <a:solidFill>
              <a:schemeClr val="tx2"/>
            </a:solidFill>
            <a:ln w="2524" cap="flat">
              <a:noFill/>
              <a:prstDash val="solid"/>
              <a:miter/>
            </a:ln>
          </p:spPr>
          <p:txBody>
            <a:bodyPr rtlCol="0" anchor="ctr"/>
            <a:lstStyle/>
            <a:p>
              <a:endParaRPr lang="en-US" dirty="0"/>
            </a:p>
          </p:txBody>
        </p:sp>
        <p:sp>
          <p:nvSpPr>
            <p:cNvPr id="9" name="Freeform 207">
              <a:extLst>
                <a:ext uri="{FF2B5EF4-FFF2-40B4-BE49-F238E27FC236}">
                  <a16:creationId xmlns:a16="http://schemas.microsoft.com/office/drawing/2014/main" xmlns="" id="{08307B68-9B6A-2242-F854-AFF9D06DB6E1}"/>
                </a:ext>
              </a:extLst>
            </p:cNvPr>
            <p:cNvSpPr/>
            <p:nvPr/>
          </p:nvSpPr>
          <p:spPr>
            <a:xfrm>
              <a:off x="5843540" y="3517546"/>
              <a:ext cx="60078" cy="60080"/>
            </a:xfrm>
            <a:custGeom>
              <a:avLst/>
              <a:gdLst>
                <a:gd name="connsiteX0" fmla="*/ 30039 w 60078"/>
                <a:gd name="connsiteY0" fmla="*/ 0 h 60080"/>
                <a:gd name="connsiteX1" fmla="*/ 0 w 60078"/>
                <a:gd name="connsiteY1" fmla="*/ 30042 h 60080"/>
                <a:gd name="connsiteX2" fmla="*/ 30039 w 60078"/>
                <a:gd name="connsiteY2" fmla="*/ 60081 h 60080"/>
                <a:gd name="connsiteX3" fmla="*/ 60078 w 60078"/>
                <a:gd name="connsiteY3" fmla="*/ 30042 h 60080"/>
                <a:gd name="connsiteX4" fmla="*/ 30039 w 60078"/>
                <a:gd name="connsiteY4" fmla="*/ 0 h 60080"/>
                <a:gd name="connsiteX5" fmla="*/ 30039 w 60078"/>
                <a:gd name="connsiteY5" fmla="*/ 47360 h 60080"/>
                <a:gd name="connsiteX6" fmla="*/ 12721 w 60078"/>
                <a:gd name="connsiteY6" fmla="*/ 30042 h 60080"/>
                <a:gd name="connsiteX7" fmla="*/ 30039 w 60078"/>
                <a:gd name="connsiteY7" fmla="*/ 12721 h 60080"/>
                <a:gd name="connsiteX8" fmla="*/ 47357 w 60078"/>
                <a:gd name="connsiteY8" fmla="*/ 30042 h 60080"/>
                <a:gd name="connsiteX9" fmla="*/ 30039 w 60078"/>
                <a:gd name="connsiteY9" fmla="*/ 47360 h 6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78" h="60080">
                  <a:moveTo>
                    <a:pt x="30039" y="0"/>
                  </a:moveTo>
                  <a:cubicBezTo>
                    <a:pt x="13476" y="0"/>
                    <a:pt x="0" y="13476"/>
                    <a:pt x="0" y="30042"/>
                  </a:cubicBezTo>
                  <a:cubicBezTo>
                    <a:pt x="0" y="46604"/>
                    <a:pt x="13476" y="60081"/>
                    <a:pt x="30039" y="60081"/>
                  </a:cubicBezTo>
                  <a:cubicBezTo>
                    <a:pt x="46604" y="60081"/>
                    <a:pt x="60078" y="46604"/>
                    <a:pt x="60078" y="30042"/>
                  </a:cubicBezTo>
                  <a:cubicBezTo>
                    <a:pt x="60078" y="13476"/>
                    <a:pt x="46604" y="0"/>
                    <a:pt x="30039" y="0"/>
                  </a:cubicBezTo>
                  <a:close/>
                  <a:moveTo>
                    <a:pt x="30039" y="47360"/>
                  </a:moveTo>
                  <a:cubicBezTo>
                    <a:pt x="20488" y="47360"/>
                    <a:pt x="12721" y="39590"/>
                    <a:pt x="12721" y="30042"/>
                  </a:cubicBezTo>
                  <a:cubicBezTo>
                    <a:pt x="12721" y="20491"/>
                    <a:pt x="20488" y="12721"/>
                    <a:pt x="30039" y="12721"/>
                  </a:cubicBezTo>
                  <a:cubicBezTo>
                    <a:pt x="39590" y="12721"/>
                    <a:pt x="47357" y="20491"/>
                    <a:pt x="47357" y="30042"/>
                  </a:cubicBezTo>
                  <a:cubicBezTo>
                    <a:pt x="47357" y="39590"/>
                    <a:pt x="39590" y="47360"/>
                    <a:pt x="30039" y="47360"/>
                  </a:cubicBezTo>
                  <a:close/>
                </a:path>
              </a:pathLst>
            </a:custGeom>
            <a:solidFill>
              <a:schemeClr val="tx2"/>
            </a:solidFill>
            <a:ln w="2524" cap="flat">
              <a:noFill/>
              <a:prstDash val="solid"/>
              <a:miter/>
            </a:ln>
          </p:spPr>
          <p:txBody>
            <a:bodyPr rtlCol="0" anchor="ctr"/>
            <a:lstStyle/>
            <a:p>
              <a:endParaRPr lang="en-US" dirty="0"/>
            </a:p>
          </p:txBody>
        </p:sp>
        <p:sp>
          <p:nvSpPr>
            <p:cNvPr id="10" name="Freeform 208">
              <a:extLst>
                <a:ext uri="{FF2B5EF4-FFF2-40B4-BE49-F238E27FC236}">
                  <a16:creationId xmlns:a16="http://schemas.microsoft.com/office/drawing/2014/main" xmlns="" id="{15923C24-29A6-EFC4-0934-2BD4D031B2A8}"/>
                </a:ext>
              </a:extLst>
            </p:cNvPr>
            <p:cNvSpPr/>
            <p:nvPr/>
          </p:nvSpPr>
          <p:spPr>
            <a:xfrm>
              <a:off x="5587741" y="3292906"/>
              <a:ext cx="160405" cy="160404"/>
            </a:xfrm>
            <a:custGeom>
              <a:avLst/>
              <a:gdLst>
                <a:gd name="connsiteX0" fmla="*/ 140243 w 160405"/>
                <a:gd name="connsiteY0" fmla="*/ 51921 h 160404"/>
                <a:gd name="connsiteX1" fmla="*/ 108482 w 160405"/>
                <a:gd name="connsiteY1" fmla="*/ 51921 h 160404"/>
                <a:gd name="connsiteX2" fmla="*/ 108482 w 160405"/>
                <a:gd name="connsiteY2" fmla="*/ 20163 h 160404"/>
                <a:gd name="connsiteX3" fmla="*/ 88319 w 160405"/>
                <a:gd name="connsiteY3" fmla="*/ 0 h 160404"/>
                <a:gd name="connsiteX4" fmla="*/ 72085 w 160405"/>
                <a:gd name="connsiteY4" fmla="*/ 0 h 160404"/>
                <a:gd name="connsiteX5" fmla="*/ 51922 w 160405"/>
                <a:gd name="connsiteY5" fmla="*/ 20163 h 160404"/>
                <a:gd name="connsiteX6" fmla="*/ 51922 w 160405"/>
                <a:gd name="connsiteY6" fmla="*/ 51921 h 160404"/>
                <a:gd name="connsiteX7" fmla="*/ 20162 w 160405"/>
                <a:gd name="connsiteY7" fmla="*/ 51921 h 160404"/>
                <a:gd name="connsiteX8" fmla="*/ 0 w 160405"/>
                <a:gd name="connsiteY8" fmla="*/ 72084 h 160404"/>
                <a:gd name="connsiteX9" fmla="*/ 0 w 160405"/>
                <a:gd name="connsiteY9" fmla="*/ 88318 h 160404"/>
                <a:gd name="connsiteX10" fmla="*/ 20162 w 160405"/>
                <a:gd name="connsiteY10" fmla="*/ 108483 h 160404"/>
                <a:gd name="connsiteX11" fmla="*/ 51922 w 160405"/>
                <a:gd name="connsiteY11" fmla="*/ 108483 h 160404"/>
                <a:gd name="connsiteX12" fmla="*/ 51922 w 160405"/>
                <a:gd name="connsiteY12" fmla="*/ 140242 h 160404"/>
                <a:gd name="connsiteX13" fmla="*/ 72085 w 160405"/>
                <a:gd name="connsiteY13" fmla="*/ 160405 h 160404"/>
                <a:gd name="connsiteX14" fmla="*/ 88319 w 160405"/>
                <a:gd name="connsiteY14" fmla="*/ 160405 h 160404"/>
                <a:gd name="connsiteX15" fmla="*/ 108482 w 160405"/>
                <a:gd name="connsiteY15" fmla="*/ 140242 h 160404"/>
                <a:gd name="connsiteX16" fmla="*/ 108482 w 160405"/>
                <a:gd name="connsiteY16" fmla="*/ 108483 h 160404"/>
                <a:gd name="connsiteX17" fmla="*/ 140243 w 160405"/>
                <a:gd name="connsiteY17" fmla="*/ 108483 h 160404"/>
                <a:gd name="connsiteX18" fmla="*/ 160406 w 160405"/>
                <a:gd name="connsiteY18" fmla="*/ 88318 h 160404"/>
                <a:gd name="connsiteX19" fmla="*/ 160406 w 160405"/>
                <a:gd name="connsiteY19" fmla="*/ 72084 h 160404"/>
                <a:gd name="connsiteX20" fmla="*/ 140243 w 160405"/>
                <a:gd name="connsiteY20" fmla="*/ 51921 h 160404"/>
                <a:gd name="connsiteX21" fmla="*/ 147685 w 160405"/>
                <a:gd name="connsiteY21" fmla="*/ 88318 h 160404"/>
                <a:gd name="connsiteX22" fmla="*/ 140243 w 160405"/>
                <a:gd name="connsiteY22" fmla="*/ 95763 h 160404"/>
                <a:gd name="connsiteX23" fmla="*/ 102121 w 160405"/>
                <a:gd name="connsiteY23" fmla="*/ 95763 h 160404"/>
                <a:gd name="connsiteX24" fmla="*/ 95761 w 160405"/>
                <a:gd name="connsiteY24" fmla="*/ 102123 h 160404"/>
                <a:gd name="connsiteX25" fmla="*/ 95761 w 160405"/>
                <a:gd name="connsiteY25" fmla="*/ 140242 h 160404"/>
                <a:gd name="connsiteX26" fmla="*/ 88319 w 160405"/>
                <a:gd name="connsiteY26" fmla="*/ 147684 h 160404"/>
                <a:gd name="connsiteX27" fmla="*/ 72085 w 160405"/>
                <a:gd name="connsiteY27" fmla="*/ 147684 h 160404"/>
                <a:gd name="connsiteX28" fmla="*/ 64643 w 160405"/>
                <a:gd name="connsiteY28" fmla="*/ 140242 h 160404"/>
                <a:gd name="connsiteX29" fmla="*/ 64643 w 160405"/>
                <a:gd name="connsiteY29" fmla="*/ 102123 h 160404"/>
                <a:gd name="connsiteX30" fmla="*/ 58283 w 160405"/>
                <a:gd name="connsiteY30" fmla="*/ 95763 h 160404"/>
                <a:gd name="connsiteX31" fmla="*/ 20162 w 160405"/>
                <a:gd name="connsiteY31" fmla="*/ 95763 h 160404"/>
                <a:gd name="connsiteX32" fmla="*/ 12721 w 160405"/>
                <a:gd name="connsiteY32" fmla="*/ 88318 h 160404"/>
                <a:gd name="connsiteX33" fmla="*/ 12721 w 160405"/>
                <a:gd name="connsiteY33" fmla="*/ 72084 h 160404"/>
                <a:gd name="connsiteX34" fmla="*/ 20162 w 160405"/>
                <a:gd name="connsiteY34" fmla="*/ 64642 h 160404"/>
                <a:gd name="connsiteX35" fmla="*/ 58283 w 160405"/>
                <a:gd name="connsiteY35" fmla="*/ 64642 h 160404"/>
                <a:gd name="connsiteX36" fmla="*/ 64643 w 160405"/>
                <a:gd name="connsiteY36" fmla="*/ 58282 h 160404"/>
                <a:gd name="connsiteX37" fmla="*/ 64643 w 160405"/>
                <a:gd name="connsiteY37" fmla="*/ 20163 h 160404"/>
                <a:gd name="connsiteX38" fmla="*/ 72085 w 160405"/>
                <a:gd name="connsiteY38" fmla="*/ 12721 h 160404"/>
                <a:gd name="connsiteX39" fmla="*/ 88319 w 160405"/>
                <a:gd name="connsiteY39" fmla="*/ 12721 h 160404"/>
                <a:gd name="connsiteX40" fmla="*/ 95761 w 160405"/>
                <a:gd name="connsiteY40" fmla="*/ 20163 h 160404"/>
                <a:gd name="connsiteX41" fmla="*/ 95761 w 160405"/>
                <a:gd name="connsiteY41" fmla="*/ 58282 h 160404"/>
                <a:gd name="connsiteX42" fmla="*/ 102121 w 160405"/>
                <a:gd name="connsiteY42" fmla="*/ 64642 h 160404"/>
                <a:gd name="connsiteX43" fmla="*/ 140243 w 160405"/>
                <a:gd name="connsiteY43" fmla="*/ 64642 h 160404"/>
                <a:gd name="connsiteX44" fmla="*/ 147685 w 160405"/>
                <a:gd name="connsiteY44" fmla="*/ 72084 h 160404"/>
                <a:gd name="connsiteX45" fmla="*/ 147685 w 160405"/>
                <a:gd name="connsiteY45" fmla="*/ 88318 h 16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60405" h="160404">
                  <a:moveTo>
                    <a:pt x="140243" y="51921"/>
                  </a:moveTo>
                  <a:lnTo>
                    <a:pt x="108482" y="51921"/>
                  </a:lnTo>
                  <a:lnTo>
                    <a:pt x="108482" y="20163"/>
                  </a:lnTo>
                  <a:cubicBezTo>
                    <a:pt x="108482" y="9045"/>
                    <a:pt x="99437" y="0"/>
                    <a:pt x="88319" y="0"/>
                  </a:cubicBezTo>
                  <a:lnTo>
                    <a:pt x="72085" y="0"/>
                  </a:lnTo>
                  <a:cubicBezTo>
                    <a:pt x="60967" y="0"/>
                    <a:pt x="51922" y="9045"/>
                    <a:pt x="51922" y="20163"/>
                  </a:cubicBezTo>
                  <a:lnTo>
                    <a:pt x="51922" y="51921"/>
                  </a:lnTo>
                  <a:lnTo>
                    <a:pt x="20162" y="51921"/>
                  </a:lnTo>
                  <a:cubicBezTo>
                    <a:pt x="9045" y="51921"/>
                    <a:pt x="0" y="60966"/>
                    <a:pt x="0" y="72084"/>
                  </a:cubicBezTo>
                  <a:lnTo>
                    <a:pt x="0" y="88318"/>
                  </a:lnTo>
                  <a:cubicBezTo>
                    <a:pt x="0" y="99436"/>
                    <a:pt x="9045" y="108483"/>
                    <a:pt x="20162" y="108483"/>
                  </a:cubicBezTo>
                  <a:lnTo>
                    <a:pt x="51922" y="108483"/>
                  </a:lnTo>
                  <a:lnTo>
                    <a:pt x="51922" y="140242"/>
                  </a:lnTo>
                  <a:cubicBezTo>
                    <a:pt x="51922" y="151360"/>
                    <a:pt x="60967" y="160405"/>
                    <a:pt x="72085" y="160405"/>
                  </a:cubicBezTo>
                  <a:lnTo>
                    <a:pt x="88319" y="160405"/>
                  </a:lnTo>
                  <a:cubicBezTo>
                    <a:pt x="99437" y="160405"/>
                    <a:pt x="108482" y="151360"/>
                    <a:pt x="108482" y="140242"/>
                  </a:cubicBezTo>
                  <a:lnTo>
                    <a:pt x="108482" y="108483"/>
                  </a:lnTo>
                  <a:lnTo>
                    <a:pt x="140243" y="108483"/>
                  </a:lnTo>
                  <a:cubicBezTo>
                    <a:pt x="151359" y="108483"/>
                    <a:pt x="160406" y="99436"/>
                    <a:pt x="160406" y="88318"/>
                  </a:cubicBezTo>
                  <a:lnTo>
                    <a:pt x="160406" y="72084"/>
                  </a:lnTo>
                  <a:cubicBezTo>
                    <a:pt x="160406" y="60966"/>
                    <a:pt x="151359" y="51921"/>
                    <a:pt x="140243" y="51921"/>
                  </a:cubicBezTo>
                  <a:close/>
                  <a:moveTo>
                    <a:pt x="147685" y="88318"/>
                  </a:moveTo>
                  <a:cubicBezTo>
                    <a:pt x="147685" y="92422"/>
                    <a:pt x="144347" y="95763"/>
                    <a:pt x="140243" y="95763"/>
                  </a:cubicBezTo>
                  <a:lnTo>
                    <a:pt x="102121" y="95763"/>
                  </a:lnTo>
                  <a:cubicBezTo>
                    <a:pt x="98608" y="95763"/>
                    <a:pt x="95761" y="98609"/>
                    <a:pt x="95761" y="102123"/>
                  </a:cubicBezTo>
                  <a:lnTo>
                    <a:pt x="95761" y="140242"/>
                  </a:lnTo>
                  <a:cubicBezTo>
                    <a:pt x="95761" y="144343"/>
                    <a:pt x="92423" y="147684"/>
                    <a:pt x="88319" y="147684"/>
                  </a:cubicBezTo>
                  <a:lnTo>
                    <a:pt x="72085" y="147684"/>
                  </a:lnTo>
                  <a:cubicBezTo>
                    <a:pt x="67981" y="147684"/>
                    <a:pt x="64643" y="144343"/>
                    <a:pt x="64643" y="140242"/>
                  </a:cubicBezTo>
                  <a:lnTo>
                    <a:pt x="64643" y="102123"/>
                  </a:lnTo>
                  <a:cubicBezTo>
                    <a:pt x="64643" y="98609"/>
                    <a:pt x="61796" y="95763"/>
                    <a:pt x="58283" y="95763"/>
                  </a:cubicBezTo>
                  <a:lnTo>
                    <a:pt x="20162" y="95763"/>
                  </a:lnTo>
                  <a:cubicBezTo>
                    <a:pt x="16059" y="95763"/>
                    <a:pt x="12721" y="92422"/>
                    <a:pt x="12721" y="88318"/>
                  </a:cubicBezTo>
                  <a:lnTo>
                    <a:pt x="12721" y="72084"/>
                  </a:lnTo>
                  <a:cubicBezTo>
                    <a:pt x="12721" y="67980"/>
                    <a:pt x="16059" y="64642"/>
                    <a:pt x="20162" y="64642"/>
                  </a:cubicBezTo>
                  <a:lnTo>
                    <a:pt x="58283" y="64642"/>
                  </a:lnTo>
                  <a:cubicBezTo>
                    <a:pt x="61796" y="64642"/>
                    <a:pt x="64643" y="61795"/>
                    <a:pt x="64643" y="58282"/>
                  </a:cubicBezTo>
                  <a:lnTo>
                    <a:pt x="64643" y="20163"/>
                  </a:lnTo>
                  <a:cubicBezTo>
                    <a:pt x="64643" y="16059"/>
                    <a:pt x="67981" y="12721"/>
                    <a:pt x="72085" y="12721"/>
                  </a:cubicBezTo>
                  <a:lnTo>
                    <a:pt x="88319" y="12721"/>
                  </a:lnTo>
                  <a:cubicBezTo>
                    <a:pt x="92423" y="12721"/>
                    <a:pt x="95761" y="16059"/>
                    <a:pt x="95761" y="20163"/>
                  </a:cubicBezTo>
                  <a:lnTo>
                    <a:pt x="95761" y="58282"/>
                  </a:lnTo>
                  <a:cubicBezTo>
                    <a:pt x="95761" y="61795"/>
                    <a:pt x="98608" y="64642"/>
                    <a:pt x="102121" y="64642"/>
                  </a:cubicBezTo>
                  <a:lnTo>
                    <a:pt x="140243" y="64642"/>
                  </a:lnTo>
                  <a:cubicBezTo>
                    <a:pt x="144347" y="64642"/>
                    <a:pt x="147685" y="67980"/>
                    <a:pt x="147685" y="72084"/>
                  </a:cubicBezTo>
                  <a:lnTo>
                    <a:pt x="147685" y="88318"/>
                  </a:lnTo>
                  <a:close/>
                </a:path>
              </a:pathLst>
            </a:custGeom>
            <a:solidFill>
              <a:schemeClr val="tx2"/>
            </a:solidFill>
            <a:ln w="2524" cap="flat">
              <a:noFill/>
              <a:prstDash val="solid"/>
              <a:miter/>
            </a:ln>
          </p:spPr>
          <p:txBody>
            <a:bodyPr rtlCol="0" anchor="ctr"/>
            <a:lstStyle/>
            <a:p>
              <a:endParaRPr lang="en-US" dirty="0"/>
            </a:p>
          </p:txBody>
        </p:sp>
        <p:sp>
          <p:nvSpPr>
            <p:cNvPr id="11" name="Freeform 209">
              <a:extLst>
                <a:ext uri="{FF2B5EF4-FFF2-40B4-BE49-F238E27FC236}">
                  <a16:creationId xmlns:a16="http://schemas.microsoft.com/office/drawing/2014/main" xmlns="" id="{6DCC707F-FAF8-2EF1-82E5-278BFC40AE13}"/>
                </a:ext>
              </a:extLst>
            </p:cNvPr>
            <p:cNvSpPr/>
            <p:nvPr/>
          </p:nvSpPr>
          <p:spPr>
            <a:xfrm>
              <a:off x="5712681" y="3117491"/>
              <a:ext cx="12720" cy="43919"/>
            </a:xfrm>
            <a:custGeom>
              <a:avLst/>
              <a:gdLst>
                <a:gd name="connsiteX0" fmla="*/ 6360 w 12720"/>
                <a:gd name="connsiteY0" fmla="*/ 43919 h 43919"/>
                <a:gd name="connsiteX1" fmla="*/ 12721 w 12720"/>
                <a:gd name="connsiteY1" fmla="*/ 37559 h 43919"/>
                <a:gd name="connsiteX2" fmla="*/ 12721 w 12720"/>
                <a:gd name="connsiteY2" fmla="*/ 6360 h 43919"/>
                <a:gd name="connsiteX3" fmla="*/ 6360 w 12720"/>
                <a:gd name="connsiteY3" fmla="*/ 0 h 43919"/>
                <a:gd name="connsiteX4" fmla="*/ 0 w 12720"/>
                <a:gd name="connsiteY4" fmla="*/ 6360 h 43919"/>
                <a:gd name="connsiteX5" fmla="*/ 0 w 12720"/>
                <a:gd name="connsiteY5" fmla="*/ 37559 h 43919"/>
                <a:gd name="connsiteX6" fmla="*/ 6360 w 12720"/>
                <a:gd name="connsiteY6" fmla="*/ 43919 h 4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20" h="43919">
                  <a:moveTo>
                    <a:pt x="6360" y="43919"/>
                  </a:moveTo>
                  <a:cubicBezTo>
                    <a:pt x="9871" y="43919"/>
                    <a:pt x="12721" y="41072"/>
                    <a:pt x="12721" y="37559"/>
                  </a:cubicBezTo>
                  <a:lnTo>
                    <a:pt x="12721" y="6360"/>
                  </a:lnTo>
                  <a:cubicBezTo>
                    <a:pt x="12721" y="2847"/>
                    <a:pt x="9871" y="0"/>
                    <a:pt x="6360" y="0"/>
                  </a:cubicBezTo>
                  <a:cubicBezTo>
                    <a:pt x="2847" y="0"/>
                    <a:pt x="0" y="2847"/>
                    <a:pt x="0" y="6360"/>
                  </a:cubicBezTo>
                  <a:lnTo>
                    <a:pt x="0" y="37559"/>
                  </a:lnTo>
                  <a:cubicBezTo>
                    <a:pt x="0" y="41072"/>
                    <a:pt x="2847" y="43919"/>
                    <a:pt x="6360" y="43919"/>
                  </a:cubicBezTo>
                  <a:close/>
                </a:path>
              </a:pathLst>
            </a:custGeom>
            <a:solidFill>
              <a:schemeClr val="tx2"/>
            </a:solidFill>
            <a:ln w="2524" cap="flat">
              <a:noFill/>
              <a:prstDash val="solid"/>
              <a:miter/>
            </a:ln>
          </p:spPr>
          <p:txBody>
            <a:bodyPr rtlCol="0" anchor="ctr"/>
            <a:lstStyle/>
            <a:p>
              <a:endParaRPr lang="en-US" dirty="0"/>
            </a:p>
          </p:txBody>
        </p:sp>
        <p:sp>
          <p:nvSpPr>
            <p:cNvPr id="13" name="Freeform 210">
              <a:extLst>
                <a:ext uri="{FF2B5EF4-FFF2-40B4-BE49-F238E27FC236}">
                  <a16:creationId xmlns:a16="http://schemas.microsoft.com/office/drawing/2014/main" xmlns="" id="{1B19B648-B607-146C-AD68-A5090DF958CA}"/>
                </a:ext>
              </a:extLst>
            </p:cNvPr>
            <p:cNvSpPr/>
            <p:nvPr/>
          </p:nvSpPr>
          <p:spPr>
            <a:xfrm>
              <a:off x="5642697" y="3145447"/>
              <a:ext cx="34780" cy="34780"/>
            </a:xfrm>
            <a:custGeom>
              <a:avLst/>
              <a:gdLst>
                <a:gd name="connsiteX0" fmla="*/ 23925 w 34780"/>
                <a:gd name="connsiteY0" fmla="*/ 32918 h 34780"/>
                <a:gd name="connsiteX1" fmla="*/ 28420 w 34780"/>
                <a:gd name="connsiteY1" fmla="*/ 34781 h 34780"/>
                <a:gd name="connsiteX2" fmla="*/ 32918 w 34780"/>
                <a:gd name="connsiteY2" fmla="*/ 32918 h 34780"/>
                <a:gd name="connsiteX3" fmla="*/ 32918 w 34780"/>
                <a:gd name="connsiteY3" fmla="*/ 23924 h 34780"/>
                <a:gd name="connsiteX4" fmla="*/ 10858 w 34780"/>
                <a:gd name="connsiteY4" fmla="*/ 1863 h 34780"/>
                <a:gd name="connsiteX5" fmla="*/ 1864 w 34780"/>
                <a:gd name="connsiteY5" fmla="*/ 1863 h 34780"/>
                <a:gd name="connsiteX6" fmla="*/ 1864 w 34780"/>
                <a:gd name="connsiteY6" fmla="*/ 10857 h 34780"/>
                <a:gd name="connsiteX7" fmla="*/ 23925 w 34780"/>
                <a:gd name="connsiteY7" fmla="*/ 32918 h 3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0" h="34780">
                  <a:moveTo>
                    <a:pt x="23925" y="32918"/>
                  </a:moveTo>
                  <a:cubicBezTo>
                    <a:pt x="25164" y="34160"/>
                    <a:pt x="26795" y="34781"/>
                    <a:pt x="28420" y="34781"/>
                  </a:cubicBezTo>
                  <a:cubicBezTo>
                    <a:pt x="30049" y="34781"/>
                    <a:pt x="31677" y="34160"/>
                    <a:pt x="32918" y="32918"/>
                  </a:cubicBezTo>
                  <a:cubicBezTo>
                    <a:pt x="35401" y="30434"/>
                    <a:pt x="35401" y="26407"/>
                    <a:pt x="32918" y="23924"/>
                  </a:cubicBezTo>
                  <a:lnTo>
                    <a:pt x="10858" y="1863"/>
                  </a:lnTo>
                  <a:cubicBezTo>
                    <a:pt x="8375" y="-621"/>
                    <a:pt x="4345" y="-621"/>
                    <a:pt x="1864" y="1863"/>
                  </a:cubicBezTo>
                  <a:cubicBezTo>
                    <a:pt x="-621" y="4347"/>
                    <a:pt x="-621" y="8374"/>
                    <a:pt x="1864" y="10857"/>
                  </a:cubicBezTo>
                  <a:lnTo>
                    <a:pt x="23925" y="32918"/>
                  </a:lnTo>
                  <a:close/>
                </a:path>
              </a:pathLst>
            </a:custGeom>
            <a:solidFill>
              <a:schemeClr val="tx2"/>
            </a:solidFill>
            <a:ln w="2524" cap="flat">
              <a:noFill/>
              <a:prstDash val="solid"/>
              <a:miter/>
            </a:ln>
          </p:spPr>
          <p:txBody>
            <a:bodyPr rtlCol="0" anchor="ctr"/>
            <a:lstStyle/>
            <a:p>
              <a:endParaRPr lang="en-US" dirty="0"/>
            </a:p>
          </p:txBody>
        </p:sp>
        <p:sp>
          <p:nvSpPr>
            <p:cNvPr id="14" name="Freeform 211">
              <a:extLst>
                <a:ext uri="{FF2B5EF4-FFF2-40B4-BE49-F238E27FC236}">
                  <a16:creationId xmlns:a16="http://schemas.microsoft.com/office/drawing/2014/main" xmlns="" id="{6A5AE747-FA28-B868-7A3B-9A614DFD9BF2}"/>
                </a:ext>
              </a:extLst>
            </p:cNvPr>
            <p:cNvSpPr/>
            <p:nvPr/>
          </p:nvSpPr>
          <p:spPr>
            <a:xfrm>
              <a:off x="5759873" y="3147210"/>
              <a:ext cx="34780" cy="34781"/>
            </a:xfrm>
            <a:custGeom>
              <a:avLst/>
              <a:gdLst>
                <a:gd name="connsiteX0" fmla="*/ 6360 w 34780"/>
                <a:gd name="connsiteY0" fmla="*/ 34781 h 34781"/>
                <a:gd name="connsiteX1" fmla="*/ 10858 w 34780"/>
                <a:gd name="connsiteY1" fmla="*/ 32918 h 34781"/>
                <a:gd name="connsiteX2" fmla="*/ 32918 w 34780"/>
                <a:gd name="connsiteY2" fmla="*/ 10857 h 34781"/>
                <a:gd name="connsiteX3" fmla="*/ 32918 w 34780"/>
                <a:gd name="connsiteY3" fmla="*/ 1863 h 34781"/>
                <a:gd name="connsiteX4" fmla="*/ 23925 w 34780"/>
                <a:gd name="connsiteY4" fmla="*/ 1863 h 34781"/>
                <a:gd name="connsiteX5" fmla="*/ 1864 w 34780"/>
                <a:gd name="connsiteY5" fmla="*/ 23924 h 34781"/>
                <a:gd name="connsiteX6" fmla="*/ 1864 w 34780"/>
                <a:gd name="connsiteY6" fmla="*/ 32918 h 34781"/>
                <a:gd name="connsiteX7" fmla="*/ 6360 w 34780"/>
                <a:gd name="connsiteY7" fmla="*/ 34781 h 3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0" h="34781">
                  <a:moveTo>
                    <a:pt x="6360" y="34781"/>
                  </a:moveTo>
                  <a:cubicBezTo>
                    <a:pt x="7988" y="34781"/>
                    <a:pt x="9616" y="34160"/>
                    <a:pt x="10858" y="32918"/>
                  </a:cubicBezTo>
                  <a:lnTo>
                    <a:pt x="32918" y="10857"/>
                  </a:lnTo>
                  <a:cubicBezTo>
                    <a:pt x="35402" y="8374"/>
                    <a:pt x="35402" y="4347"/>
                    <a:pt x="32918" y="1863"/>
                  </a:cubicBezTo>
                  <a:cubicBezTo>
                    <a:pt x="30435" y="-621"/>
                    <a:pt x="26405" y="-621"/>
                    <a:pt x="23925" y="1863"/>
                  </a:cubicBezTo>
                  <a:lnTo>
                    <a:pt x="1864" y="23924"/>
                  </a:lnTo>
                  <a:cubicBezTo>
                    <a:pt x="-621" y="26407"/>
                    <a:pt x="-621" y="30434"/>
                    <a:pt x="1864" y="32918"/>
                  </a:cubicBezTo>
                  <a:cubicBezTo>
                    <a:pt x="3106" y="34160"/>
                    <a:pt x="4734" y="34781"/>
                    <a:pt x="6360" y="34781"/>
                  </a:cubicBezTo>
                  <a:close/>
                </a:path>
              </a:pathLst>
            </a:custGeom>
            <a:solidFill>
              <a:schemeClr val="tx2"/>
            </a:solidFill>
            <a:ln w="2524" cap="flat">
              <a:noFill/>
              <a:prstDash val="solid"/>
              <a:miter/>
            </a:ln>
          </p:spPr>
          <p:txBody>
            <a:bodyPr rtlCol="0" anchor="ctr"/>
            <a:lstStyle/>
            <a:p>
              <a:endParaRPr lang="en-US" dirty="0"/>
            </a:p>
          </p:txBody>
        </p:sp>
      </p:grpSp>
      <p:sp>
        <p:nvSpPr>
          <p:cNvPr id="15" name="Graphic 5">
            <a:extLst>
              <a:ext uri="{FF2B5EF4-FFF2-40B4-BE49-F238E27FC236}">
                <a16:creationId xmlns:a16="http://schemas.microsoft.com/office/drawing/2014/main" xmlns="" id="{C83BC7E5-7B42-7011-19ED-A3F8236867AD}"/>
              </a:ext>
            </a:extLst>
          </p:cNvPr>
          <p:cNvSpPr>
            <a:spLocks noChangeAspect="1"/>
          </p:cNvSpPr>
          <p:nvPr/>
        </p:nvSpPr>
        <p:spPr>
          <a:xfrm>
            <a:off x="226805" y="1758776"/>
            <a:ext cx="589697" cy="561954"/>
          </a:xfrm>
          <a:custGeom>
            <a:avLst/>
            <a:gdLst>
              <a:gd name="connsiteX0" fmla="*/ 571266 w 589697"/>
              <a:gd name="connsiteY0" fmla="*/ 324441 h 561954"/>
              <a:gd name="connsiteX1" fmla="*/ 409877 w 589697"/>
              <a:gd name="connsiteY1" fmla="*/ 111659 h 561954"/>
              <a:gd name="connsiteX2" fmla="*/ 366105 w 589697"/>
              <a:gd name="connsiteY2" fmla="*/ 117677 h 561954"/>
              <a:gd name="connsiteX3" fmla="*/ 345525 w 589697"/>
              <a:gd name="connsiteY3" fmla="*/ 157333 h 561954"/>
              <a:gd name="connsiteX4" fmla="*/ 345525 w 589697"/>
              <a:gd name="connsiteY4" fmla="*/ 221176 h 561954"/>
              <a:gd name="connsiteX5" fmla="*/ 337661 w 589697"/>
              <a:gd name="connsiteY5" fmla="*/ 212347 h 561954"/>
              <a:gd name="connsiteX6" fmla="*/ 322223 w 589697"/>
              <a:gd name="connsiteY6" fmla="*/ 163803 h 561954"/>
              <a:gd name="connsiteX7" fmla="*/ 322223 w 589697"/>
              <a:gd name="connsiteY7" fmla="*/ 6360 h 561954"/>
              <a:gd name="connsiteX8" fmla="*/ 315862 w 589697"/>
              <a:gd name="connsiteY8" fmla="*/ 0 h 561954"/>
              <a:gd name="connsiteX9" fmla="*/ 273835 w 589697"/>
              <a:gd name="connsiteY9" fmla="*/ 0 h 561954"/>
              <a:gd name="connsiteX10" fmla="*/ 267475 w 589697"/>
              <a:gd name="connsiteY10" fmla="*/ 6360 h 561954"/>
              <a:gd name="connsiteX11" fmla="*/ 267475 w 589697"/>
              <a:gd name="connsiteY11" fmla="*/ 163803 h 561954"/>
              <a:gd name="connsiteX12" fmla="*/ 252037 w 589697"/>
              <a:gd name="connsiteY12" fmla="*/ 212347 h 561954"/>
              <a:gd name="connsiteX13" fmla="*/ 244173 w 589697"/>
              <a:gd name="connsiteY13" fmla="*/ 221176 h 561954"/>
              <a:gd name="connsiteX14" fmla="*/ 244173 w 589697"/>
              <a:gd name="connsiteY14" fmla="*/ 157333 h 561954"/>
              <a:gd name="connsiteX15" fmla="*/ 223595 w 589697"/>
              <a:gd name="connsiteY15" fmla="*/ 117677 h 561954"/>
              <a:gd name="connsiteX16" fmla="*/ 179820 w 589697"/>
              <a:gd name="connsiteY16" fmla="*/ 111659 h 561954"/>
              <a:gd name="connsiteX17" fmla="*/ 18433 w 589697"/>
              <a:gd name="connsiteY17" fmla="*/ 324441 h 561954"/>
              <a:gd name="connsiteX18" fmla="*/ 1320 w 589697"/>
              <a:gd name="connsiteY18" fmla="*/ 522578 h 561954"/>
              <a:gd name="connsiteX19" fmla="*/ 26430 w 589697"/>
              <a:gd name="connsiteY19" fmla="*/ 558080 h 561954"/>
              <a:gd name="connsiteX20" fmla="*/ 44228 w 589697"/>
              <a:gd name="connsiteY20" fmla="*/ 561954 h 561954"/>
              <a:gd name="connsiteX21" fmla="*/ 69917 w 589697"/>
              <a:gd name="connsiteY21" fmla="*/ 553279 h 561954"/>
              <a:gd name="connsiteX22" fmla="*/ 198897 w 589697"/>
              <a:gd name="connsiteY22" fmla="*/ 494941 h 561954"/>
              <a:gd name="connsiteX23" fmla="*/ 244173 w 589697"/>
              <a:gd name="connsiteY23" fmla="*/ 438175 h 561954"/>
              <a:gd name="connsiteX24" fmla="*/ 244173 w 589697"/>
              <a:gd name="connsiteY24" fmla="*/ 286021 h 561954"/>
              <a:gd name="connsiteX25" fmla="*/ 294847 w 589697"/>
              <a:gd name="connsiteY25" fmla="*/ 274964 h 561954"/>
              <a:gd name="connsiteX26" fmla="*/ 345525 w 589697"/>
              <a:gd name="connsiteY26" fmla="*/ 286032 h 561954"/>
              <a:gd name="connsiteX27" fmla="*/ 345525 w 589697"/>
              <a:gd name="connsiteY27" fmla="*/ 438175 h 561954"/>
              <a:gd name="connsiteX28" fmla="*/ 390801 w 589697"/>
              <a:gd name="connsiteY28" fmla="*/ 494941 h 561954"/>
              <a:gd name="connsiteX29" fmla="*/ 519777 w 589697"/>
              <a:gd name="connsiteY29" fmla="*/ 553279 h 561954"/>
              <a:gd name="connsiteX30" fmla="*/ 545468 w 589697"/>
              <a:gd name="connsiteY30" fmla="*/ 561954 h 561954"/>
              <a:gd name="connsiteX31" fmla="*/ 563270 w 589697"/>
              <a:gd name="connsiteY31" fmla="*/ 558080 h 561954"/>
              <a:gd name="connsiteX32" fmla="*/ 588376 w 589697"/>
              <a:gd name="connsiteY32" fmla="*/ 522578 h 561954"/>
              <a:gd name="connsiteX33" fmla="*/ 571266 w 589697"/>
              <a:gd name="connsiteY33" fmla="*/ 324441 h 561954"/>
              <a:gd name="connsiteX34" fmla="*/ 196080 w 589697"/>
              <a:gd name="connsiteY34" fmla="*/ 482536 h 561954"/>
              <a:gd name="connsiteX35" fmla="*/ 62295 w 589697"/>
              <a:gd name="connsiteY35" fmla="*/ 543095 h 561954"/>
              <a:gd name="connsiteX36" fmla="*/ 31650 w 589697"/>
              <a:gd name="connsiteY36" fmla="*/ 546481 h 561954"/>
              <a:gd name="connsiteX37" fmla="*/ 13998 w 589697"/>
              <a:gd name="connsiteY37" fmla="*/ 521528 h 561954"/>
              <a:gd name="connsiteX38" fmla="*/ 30925 w 589697"/>
              <a:gd name="connsiteY38" fmla="*/ 326838 h 561954"/>
              <a:gd name="connsiteX39" fmla="*/ 184095 w 589697"/>
              <a:gd name="connsiteY39" fmla="*/ 123639 h 561954"/>
              <a:gd name="connsiteX40" fmla="*/ 216266 w 589697"/>
              <a:gd name="connsiteY40" fmla="*/ 128074 h 561954"/>
              <a:gd name="connsiteX41" fmla="*/ 231452 w 589697"/>
              <a:gd name="connsiteY41" fmla="*/ 157333 h 561954"/>
              <a:gd name="connsiteX42" fmla="*/ 231452 w 589697"/>
              <a:gd name="connsiteY42" fmla="*/ 235459 h 561954"/>
              <a:gd name="connsiteX43" fmla="*/ 187911 w 589697"/>
              <a:gd name="connsiteY43" fmla="*/ 284345 h 561954"/>
              <a:gd name="connsiteX44" fmla="*/ 186478 w 589697"/>
              <a:gd name="connsiteY44" fmla="*/ 283971 h 561954"/>
              <a:gd name="connsiteX45" fmla="*/ 125203 w 589697"/>
              <a:gd name="connsiteY45" fmla="*/ 276081 h 561954"/>
              <a:gd name="connsiteX46" fmla="*/ 102722 w 589697"/>
              <a:gd name="connsiteY46" fmla="*/ 253599 h 561954"/>
              <a:gd name="connsiteX47" fmla="*/ 93728 w 589697"/>
              <a:gd name="connsiteY47" fmla="*/ 253599 h 561954"/>
              <a:gd name="connsiteX48" fmla="*/ 93728 w 589697"/>
              <a:gd name="connsiteY48" fmla="*/ 262595 h 561954"/>
              <a:gd name="connsiteX49" fmla="*/ 109609 w 589697"/>
              <a:gd name="connsiteY49" fmla="*/ 278475 h 561954"/>
              <a:gd name="connsiteX50" fmla="*/ 85110 w 589697"/>
              <a:gd name="connsiteY50" fmla="*/ 284078 h 561954"/>
              <a:gd name="connsiteX51" fmla="*/ 80327 w 589697"/>
              <a:gd name="connsiteY51" fmla="*/ 291695 h 561954"/>
              <a:gd name="connsiteX52" fmla="*/ 86521 w 589697"/>
              <a:gd name="connsiteY52" fmla="*/ 296641 h 561954"/>
              <a:gd name="connsiteX53" fmla="*/ 87945 w 589697"/>
              <a:gd name="connsiteY53" fmla="*/ 296478 h 561954"/>
              <a:gd name="connsiteX54" fmla="*/ 122551 w 589697"/>
              <a:gd name="connsiteY54" fmla="*/ 288566 h 561954"/>
              <a:gd name="connsiteX55" fmla="*/ 177814 w 589697"/>
              <a:gd name="connsiteY55" fmla="*/ 295682 h 561954"/>
              <a:gd name="connsiteX56" fmla="*/ 129498 w 589697"/>
              <a:gd name="connsiteY56" fmla="*/ 349928 h 561954"/>
              <a:gd name="connsiteX57" fmla="*/ 128361 w 589697"/>
              <a:gd name="connsiteY57" fmla="*/ 351747 h 561954"/>
              <a:gd name="connsiteX58" fmla="*/ 126731 w 589697"/>
              <a:gd name="connsiteY58" fmla="*/ 355724 h 561954"/>
              <a:gd name="connsiteX59" fmla="*/ 54796 w 589697"/>
              <a:gd name="connsiteY59" fmla="*/ 371969 h 561954"/>
              <a:gd name="connsiteX60" fmla="*/ 49994 w 589697"/>
              <a:gd name="connsiteY60" fmla="*/ 379573 h 561954"/>
              <a:gd name="connsiteX61" fmla="*/ 56191 w 589697"/>
              <a:gd name="connsiteY61" fmla="*/ 384534 h 561954"/>
              <a:gd name="connsiteX62" fmla="*/ 57599 w 589697"/>
              <a:gd name="connsiteY62" fmla="*/ 384376 h 561954"/>
              <a:gd name="connsiteX63" fmla="*/ 120845 w 589697"/>
              <a:gd name="connsiteY63" fmla="*/ 370093 h 561954"/>
              <a:gd name="connsiteX64" fmla="*/ 92388 w 589697"/>
              <a:gd name="connsiteY64" fmla="*/ 439562 h 561954"/>
              <a:gd name="connsiteX65" fmla="*/ 80438 w 589697"/>
              <a:gd name="connsiteY65" fmla="*/ 465574 h 561954"/>
              <a:gd name="connsiteX66" fmla="*/ 83561 w 589697"/>
              <a:gd name="connsiteY66" fmla="*/ 474008 h 561954"/>
              <a:gd name="connsiteX67" fmla="*/ 86213 w 589697"/>
              <a:gd name="connsiteY67" fmla="*/ 474590 h 561954"/>
              <a:gd name="connsiteX68" fmla="*/ 91996 w 589697"/>
              <a:gd name="connsiteY68" fmla="*/ 470886 h 561954"/>
              <a:gd name="connsiteX69" fmla="*/ 102906 w 589697"/>
              <a:gd name="connsiteY69" fmla="*/ 447141 h 561954"/>
              <a:gd name="connsiteX70" fmla="*/ 109231 w 589697"/>
              <a:gd name="connsiteY70" fmla="*/ 469929 h 561954"/>
              <a:gd name="connsiteX71" fmla="*/ 115356 w 589697"/>
              <a:gd name="connsiteY71" fmla="*/ 474590 h 561954"/>
              <a:gd name="connsiteX72" fmla="*/ 117060 w 589697"/>
              <a:gd name="connsiteY72" fmla="*/ 474356 h 561954"/>
              <a:gd name="connsiteX73" fmla="*/ 121487 w 589697"/>
              <a:gd name="connsiteY73" fmla="*/ 466528 h 561954"/>
              <a:gd name="connsiteX74" fmla="*/ 110825 w 589697"/>
              <a:gd name="connsiteY74" fmla="*/ 428116 h 561954"/>
              <a:gd name="connsiteX75" fmla="*/ 135993 w 589697"/>
              <a:gd name="connsiteY75" fmla="*/ 366674 h 561954"/>
              <a:gd name="connsiteX76" fmla="*/ 150657 w 589697"/>
              <a:gd name="connsiteY76" fmla="*/ 363362 h 561954"/>
              <a:gd name="connsiteX77" fmla="*/ 153351 w 589697"/>
              <a:gd name="connsiteY77" fmla="*/ 362026 h 561954"/>
              <a:gd name="connsiteX78" fmla="*/ 161280 w 589697"/>
              <a:gd name="connsiteY78" fmla="*/ 355355 h 561954"/>
              <a:gd name="connsiteX79" fmla="*/ 161828 w 589697"/>
              <a:gd name="connsiteY79" fmla="*/ 426096 h 561954"/>
              <a:gd name="connsiteX80" fmla="*/ 168187 w 589697"/>
              <a:gd name="connsiteY80" fmla="*/ 432405 h 561954"/>
              <a:gd name="connsiteX81" fmla="*/ 168238 w 589697"/>
              <a:gd name="connsiteY81" fmla="*/ 432405 h 561954"/>
              <a:gd name="connsiteX82" fmla="*/ 174549 w 589697"/>
              <a:gd name="connsiteY82" fmla="*/ 425997 h 561954"/>
              <a:gd name="connsiteX83" fmla="*/ 173922 w 589697"/>
              <a:gd name="connsiteY83" fmla="*/ 345194 h 561954"/>
              <a:gd name="connsiteX84" fmla="*/ 173875 w 589697"/>
              <a:gd name="connsiteY84" fmla="*/ 344756 h 561954"/>
              <a:gd name="connsiteX85" fmla="*/ 231452 w 589697"/>
              <a:gd name="connsiteY85" fmla="*/ 296310 h 561954"/>
              <a:gd name="connsiteX86" fmla="*/ 231452 w 589697"/>
              <a:gd name="connsiteY86" fmla="*/ 438175 h 561954"/>
              <a:gd name="connsiteX87" fmla="*/ 196080 w 589697"/>
              <a:gd name="connsiteY87" fmla="*/ 482536 h 561954"/>
              <a:gd name="connsiteX88" fmla="*/ 234894 w 589697"/>
              <a:gd name="connsiteY88" fmla="*/ 276837 h 561954"/>
              <a:gd name="connsiteX89" fmla="*/ 234632 w 589697"/>
              <a:gd name="connsiteY89" fmla="*/ 277053 h 561954"/>
              <a:gd name="connsiteX90" fmla="*/ 234352 w 589697"/>
              <a:gd name="connsiteY90" fmla="*/ 277244 h 561954"/>
              <a:gd name="connsiteX91" fmla="*/ 146345 w 589697"/>
              <a:gd name="connsiteY91" fmla="*/ 351295 h 561954"/>
              <a:gd name="connsiteX92" fmla="*/ 145053 w 589697"/>
              <a:gd name="connsiteY92" fmla="*/ 351587 h 561954"/>
              <a:gd name="connsiteX93" fmla="*/ 261768 w 589697"/>
              <a:gd name="connsiteY93" fmla="*/ 220547 h 561954"/>
              <a:gd name="connsiteX94" fmla="*/ 262196 w 589697"/>
              <a:gd name="connsiteY94" fmla="*/ 220010 h 561954"/>
              <a:gd name="connsiteX95" fmla="*/ 280196 w 589697"/>
              <a:gd name="connsiteY95" fmla="*/ 163803 h 561954"/>
              <a:gd name="connsiteX96" fmla="*/ 280196 w 589697"/>
              <a:gd name="connsiteY96" fmla="*/ 12721 h 561954"/>
              <a:gd name="connsiteX97" fmla="*/ 309502 w 589697"/>
              <a:gd name="connsiteY97" fmla="*/ 12721 h 561954"/>
              <a:gd name="connsiteX98" fmla="*/ 309502 w 589697"/>
              <a:gd name="connsiteY98" fmla="*/ 163803 h 561954"/>
              <a:gd name="connsiteX99" fmla="*/ 327502 w 589697"/>
              <a:gd name="connsiteY99" fmla="*/ 220013 h 561954"/>
              <a:gd name="connsiteX100" fmla="*/ 327929 w 589697"/>
              <a:gd name="connsiteY100" fmla="*/ 220547 h 561954"/>
              <a:gd name="connsiteX101" fmla="*/ 444640 w 589697"/>
              <a:gd name="connsiteY101" fmla="*/ 351587 h 561954"/>
              <a:gd name="connsiteX102" fmla="*/ 443351 w 589697"/>
              <a:gd name="connsiteY102" fmla="*/ 351295 h 561954"/>
              <a:gd name="connsiteX103" fmla="*/ 355343 w 589697"/>
              <a:gd name="connsiteY103" fmla="*/ 277244 h 561954"/>
              <a:gd name="connsiteX104" fmla="*/ 354803 w 589697"/>
              <a:gd name="connsiteY104" fmla="*/ 276837 h 561954"/>
              <a:gd name="connsiteX105" fmla="*/ 294847 w 589697"/>
              <a:gd name="connsiteY105" fmla="*/ 262244 h 561954"/>
              <a:gd name="connsiteX106" fmla="*/ 234894 w 589697"/>
              <a:gd name="connsiteY106" fmla="*/ 276837 h 561954"/>
              <a:gd name="connsiteX107" fmla="*/ 575701 w 589697"/>
              <a:gd name="connsiteY107" fmla="*/ 521528 h 561954"/>
              <a:gd name="connsiteX108" fmla="*/ 558049 w 589697"/>
              <a:gd name="connsiteY108" fmla="*/ 546478 h 561954"/>
              <a:gd name="connsiteX109" fmla="*/ 527400 w 589697"/>
              <a:gd name="connsiteY109" fmla="*/ 543095 h 561954"/>
              <a:gd name="connsiteX110" fmla="*/ 393617 w 589697"/>
              <a:gd name="connsiteY110" fmla="*/ 482536 h 561954"/>
              <a:gd name="connsiteX111" fmla="*/ 358246 w 589697"/>
              <a:gd name="connsiteY111" fmla="*/ 438175 h 561954"/>
              <a:gd name="connsiteX112" fmla="*/ 358246 w 589697"/>
              <a:gd name="connsiteY112" fmla="*/ 296313 h 561954"/>
              <a:gd name="connsiteX113" fmla="*/ 415820 w 589697"/>
              <a:gd name="connsiteY113" fmla="*/ 344756 h 561954"/>
              <a:gd name="connsiteX114" fmla="*/ 415772 w 589697"/>
              <a:gd name="connsiteY114" fmla="*/ 345194 h 561954"/>
              <a:gd name="connsiteX115" fmla="*/ 415146 w 589697"/>
              <a:gd name="connsiteY115" fmla="*/ 425997 h 561954"/>
              <a:gd name="connsiteX116" fmla="*/ 421458 w 589697"/>
              <a:gd name="connsiteY116" fmla="*/ 432405 h 561954"/>
              <a:gd name="connsiteX117" fmla="*/ 421506 w 589697"/>
              <a:gd name="connsiteY117" fmla="*/ 432405 h 561954"/>
              <a:gd name="connsiteX118" fmla="*/ 427867 w 589697"/>
              <a:gd name="connsiteY118" fmla="*/ 426096 h 561954"/>
              <a:gd name="connsiteX119" fmla="*/ 428416 w 589697"/>
              <a:gd name="connsiteY119" fmla="*/ 355355 h 561954"/>
              <a:gd name="connsiteX120" fmla="*/ 436344 w 589697"/>
              <a:gd name="connsiteY120" fmla="*/ 362026 h 561954"/>
              <a:gd name="connsiteX121" fmla="*/ 439038 w 589697"/>
              <a:gd name="connsiteY121" fmla="*/ 363362 h 561954"/>
              <a:gd name="connsiteX122" fmla="*/ 453703 w 589697"/>
              <a:gd name="connsiteY122" fmla="*/ 366674 h 561954"/>
              <a:gd name="connsiteX123" fmla="*/ 478870 w 589697"/>
              <a:gd name="connsiteY123" fmla="*/ 428113 h 561954"/>
              <a:gd name="connsiteX124" fmla="*/ 468207 w 589697"/>
              <a:gd name="connsiteY124" fmla="*/ 466528 h 561954"/>
              <a:gd name="connsiteX125" fmla="*/ 472634 w 589697"/>
              <a:gd name="connsiteY125" fmla="*/ 474356 h 561954"/>
              <a:gd name="connsiteX126" fmla="*/ 474339 w 589697"/>
              <a:gd name="connsiteY126" fmla="*/ 474590 h 561954"/>
              <a:gd name="connsiteX127" fmla="*/ 480465 w 589697"/>
              <a:gd name="connsiteY127" fmla="*/ 469932 h 561954"/>
              <a:gd name="connsiteX128" fmla="*/ 486792 w 589697"/>
              <a:gd name="connsiteY128" fmla="*/ 447141 h 561954"/>
              <a:gd name="connsiteX129" fmla="*/ 497699 w 589697"/>
              <a:gd name="connsiteY129" fmla="*/ 470886 h 561954"/>
              <a:gd name="connsiteX130" fmla="*/ 503485 w 589697"/>
              <a:gd name="connsiteY130" fmla="*/ 474590 h 561954"/>
              <a:gd name="connsiteX131" fmla="*/ 506136 w 589697"/>
              <a:gd name="connsiteY131" fmla="*/ 474008 h 561954"/>
              <a:gd name="connsiteX132" fmla="*/ 509257 w 589697"/>
              <a:gd name="connsiteY132" fmla="*/ 465574 h 561954"/>
              <a:gd name="connsiteX133" fmla="*/ 497307 w 589697"/>
              <a:gd name="connsiteY133" fmla="*/ 439562 h 561954"/>
              <a:gd name="connsiteX134" fmla="*/ 468851 w 589697"/>
              <a:gd name="connsiteY134" fmla="*/ 370093 h 561954"/>
              <a:gd name="connsiteX135" fmla="*/ 532096 w 589697"/>
              <a:gd name="connsiteY135" fmla="*/ 384376 h 561954"/>
              <a:gd name="connsiteX136" fmla="*/ 533503 w 589697"/>
              <a:gd name="connsiteY136" fmla="*/ 384534 h 561954"/>
              <a:gd name="connsiteX137" fmla="*/ 539701 w 589697"/>
              <a:gd name="connsiteY137" fmla="*/ 379573 h 561954"/>
              <a:gd name="connsiteX138" fmla="*/ 534900 w 589697"/>
              <a:gd name="connsiteY138" fmla="*/ 371969 h 561954"/>
              <a:gd name="connsiteX139" fmla="*/ 462964 w 589697"/>
              <a:gd name="connsiteY139" fmla="*/ 355724 h 561954"/>
              <a:gd name="connsiteX140" fmla="*/ 461335 w 589697"/>
              <a:gd name="connsiteY140" fmla="*/ 351747 h 561954"/>
              <a:gd name="connsiteX141" fmla="*/ 460198 w 589697"/>
              <a:gd name="connsiteY141" fmla="*/ 349928 h 561954"/>
              <a:gd name="connsiteX142" fmla="*/ 411884 w 589697"/>
              <a:gd name="connsiteY142" fmla="*/ 295682 h 561954"/>
              <a:gd name="connsiteX143" fmla="*/ 467144 w 589697"/>
              <a:gd name="connsiteY143" fmla="*/ 288566 h 561954"/>
              <a:gd name="connsiteX144" fmla="*/ 501749 w 589697"/>
              <a:gd name="connsiteY144" fmla="*/ 296478 h 561954"/>
              <a:gd name="connsiteX145" fmla="*/ 503174 w 589697"/>
              <a:gd name="connsiteY145" fmla="*/ 296641 h 561954"/>
              <a:gd name="connsiteX146" fmla="*/ 509369 w 589697"/>
              <a:gd name="connsiteY146" fmla="*/ 291697 h 561954"/>
              <a:gd name="connsiteX147" fmla="*/ 504589 w 589697"/>
              <a:gd name="connsiteY147" fmla="*/ 284078 h 561954"/>
              <a:gd name="connsiteX148" fmla="*/ 480086 w 589697"/>
              <a:gd name="connsiteY148" fmla="*/ 278475 h 561954"/>
              <a:gd name="connsiteX149" fmla="*/ 495969 w 589697"/>
              <a:gd name="connsiteY149" fmla="*/ 262595 h 561954"/>
              <a:gd name="connsiteX150" fmla="*/ 495969 w 589697"/>
              <a:gd name="connsiteY150" fmla="*/ 253599 h 561954"/>
              <a:gd name="connsiteX151" fmla="*/ 486975 w 589697"/>
              <a:gd name="connsiteY151" fmla="*/ 253599 h 561954"/>
              <a:gd name="connsiteX152" fmla="*/ 464493 w 589697"/>
              <a:gd name="connsiteY152" fmla="*/ 276081 h 561954"/>
              <a:gd name="connsiteX153" fmla="*/ 403219 w 589697"/>
              <a:gd name="connsiteY153" fmla="*/ 283971 h 561954"/>
              <a:gd name="connsiteX154" fmla="*/ 401786 w 589697"/>
              <a:gd name="connsiteY154" fmla="*/ 284342 h 561954"/>
              <a:gd name="connsiteX155" fmla="*/ 358246 w 589697"/>
              <a:gd name="connsiteY155" fmla="*/ 235459 h 561954"/>
              <a:gd name="connsiteX156" fmla="*/ 358246 w 589697"/>
              <a:gd name="connsiteY156" fmla="*/ 157333 h 561954"/>
              <a:gd name="connsiteX157" fmla="*/ 373432 w 589697"/>
              <a:gd name="connsiteY157" fmla="*/ 128074 h 561954"/>
              <a:gd name="connsiteX158" fmla="*/ 405598 w 589697"/>
              <a:gd name="connsiteY158" fmla="*/ 123640 h 561954"/>
              <a:gd name="connsiteX159" fmla="*/ 558772 w 589697"/>
              <a:gd name="connsiteY159" fmla="*/ 326838 h 561954"/>
              <a:gd name="connsiteX160" fmla="*/ 575701 w 589697"/>
              <a:gd name="connsiteY160" fmla="*/ 521528 h 56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89697" h="561954">
                <a:moveTo>
                  <a:pt x="571266" y="324441"/>
                </a:moveTo>
                <a:cubicBezTo>
                  <a:pt x="544860" y="186756"/>
                  <a:pt x="468927" y="132734"/>
                  <a:pt x="409877" y="111659"/>
                </a:cubicBezTo>
                <a:cubicBezTo>
                  <a:pt x="395006" y="106351"/>
                  <a:pt x="379052" y="108547"/>
                  <a:pt x="366105" y="117677"/>
                </a:cubicBezTo>
                <a:cubicBezTo>
                  <a:pt x="353216" y="126759"/>
                  <a:pt x="345525" y="141584"/>
                  <a:pt x="345525" y="157333"/>
                </a:cubicBezTo>
                <a:lnTo>
                  <a:pt x="345525" y="221176"/>
                </a:lnTo>
                <a:lnTo>
                  <a:pt x="337661" y="212347"/>
                </a:lnTo>
                <a:cubicBezTo>
                  <a:pt x="327558" y="198077"/>
                  <a:pt x="322223" y="181298"/>
                  <a:pt x="322223" y="163803"/>
                </a:cubicBezTo>
                <a:lnTo>
                  <a:pt x="322223" y="6360"/>
                </a:lnTo>
                <a:cubicBezTo>
                  <a:pt x="322223" y="2847"/>
                  <a:pt x="319376" y="0"/>
                  <a:pt x="315862" y="0"/>
                </a:cubicBezTo>
                <a:lnTo>
                  <a:pt x="273835" y="0"/>
                </a:lnTo>
                <a:cubicBezTo>
                  <a:pt x="270322" y="0"/>
                  <a:pt x="267475" y="2847"/>
                  <a:pt x="267475" y="6360"/>
                </a:cubicBezTo>
                <a:lnTo>
                  <a:pt x="267475" y="163803"/>
                </a:lnTo>
                <a:cubicBezTo>
                  <a:pt x="267475" y="181298"/>
                  <a:pt x="262137" y="198077"/>
                  <a:pt x="252037" y="212347"/>
                </a:cubicBezTo>
                <a:lnTo>
                  <a:pt x="244173" y="221176"/>
                </a:lnTo>
                <a:lnTo>
                  <a:pt x="244173" y="157333"/>
                </a:lnTo>
                <a:cubicBezTo>
                  <a:pt x="244173" y="141585"/>
                  <a:pt x="236479" y="126760"/>
                  <a:pt x="223595" y="117677"/>
                </a:cubicBezTo>
                <a:cubicBezTo>
                  <a:pt x="210640" y="108548"/>
                  <a:pt x="194683" y="106354"/>
                  <a:pt x="179820" y="111659"/>
                </a:cubicBezTo>
                <a:cubicBezTo>
                  <a:pt x="120769" y="132734"/>
                  <a:pt x="44836" y="186758"/>
                  <a:pt x="18433" y="324441"/>
                </a:cubicBezTo>
                <a:cubicBezTo>
                  <a:pt x="2898" y="405442"/>
                  <a:pt x="-2860" y="472105"/>
                  <a:pt x="1320" y="522578"/>
                </a:cubicBezTo>
                <a:cubicBezTo>
                  <a:pt x="2625" y="538322"/>
                  <a:pt x="12011" y="551592"/>
                  <a:pt x="26430" y="558080"/>
                </a:cubicBezTo>
                <a:cubicBezTo>
                  <a:pt x="32197" y="560675"/>
                  <a:pt x="38238" y="561954"/>
                  <a:pt x="44228" y="561954"/>
                </a:cubicBezTo>
                <a:cubicBezTo>
                  <a:pt x="53299" y="561952"/>
                  <a:pt x="62250" y="559018"/>
                  <a:pt x="69917" y="553279"/>
                </a:cubicBezTo>
                <a:cubicBezTo>
                  <a:pt x="95334" y="534254"/>
                  <a:pt x="138344" y="508692"/>
                  <a:pt x="198897" y="494941"/>
                </a:cubicBezTo>
                <a:cubicBezTo>
                  <a:pt x="225554" y="488888"/>
                  <a:pt x="244173" y="465546"/>
                  <a:pt x="244173" y="438175"/>
                </a:cubicBezTo>
                <a:lnTo>
                  <a:pt x="244173" y="286021"/>
                </a:lnTo>
                <a:cubicBezTo>
                  <a:pt x="255937" y="279068"/>
                  <a:pt x="274601" y="274964"/>
                  <a:pt x="294847" y="274964"/>
                </a:cubicBezTo>
                <a:cubicBezTo>
                  <a:pt x="315102" y="274964"/>
                  <a:pt x="333763" y="279073"/>
                  <a:pt x="345525" y="286032"/>
                </a:cubicBezTo>
                <a:lnTo>
                  <a:pt x="345525" y="438175"/>
                </a:lnTo>
                <a:cubicBezTo>
                  <a:pt x="345525" y="465546"/>
                  <a:pt x="364143" y="488888"/>
                  <a:pt x="390801" y="494941"/>
                </a:cubicBezTo>
                <a:cubicBezTo>
                  <a:pt x="451352" y="508692"/>
                  <a:pt x="494361" y="534254"/>
                  <a:pt x="519777" y="553279"/>
                </a:cubicBezTo>
                <a:cubicBezTo>
                  <a:pt x="527448" y="559018"/>
                  <a:pt x="536396" y="561954"/>
                  <a:pt x="545468" y="561954"/>
                </a:cubicBezTo>
                <a:cubicBezTo>
                  <a:pt x="551457" y="561952"/>
                  <a:pt x="557502" y="560675"/>
                  <a:pt x="563270" y="558080"/>
                </a:cubicBezTo>
                <a:cubicBezTo>
                  <a:pt x="577688" y="551592"/>
                  <a:pt x="587073" y="538322"/>
                  <a:pt x="588376" y="522578"/>
                </a:cubicBezTo>
                <a:cubicBezTo>
                  <a:pt x="592558" y="472112"/>
                  <a:pt x="586801" y="405447"/>
                  <a:pt x="571266" y="324441"/>
                </a:cubicBezTo>
                <a:close/>
                <a:moveTo>
                  <a:pt x="196080" y="482536"/>
                </a:moveTo>
                <a:cubicBezTo>
                  <a:pt x="133345" y="496780"/>
                  <a:pt x="88700" y="523331"/>
                  <a:pt x="62295" y="543095"/>
                </a:cubicBezTo>
                <a:cubicBezTo>
                  <a:pt x="53322" y="549811"/>
                  <a:pt x="41864" y="551076"/>
                  <a:pt x="31650" y="546481"/>
                </a:cubicBezTo>
                <a:cubicBezTo>
                  <a:pt x="21513" y="541919"/>
                  <a:pt x="14913" y="532592"/>
                  <a:pt x="13998" y="521528"/>
                </a:cubicBezTo>
                <a:cubicBezTo>
                  <a:pt x="9913" y="472206"/>
                  <a:pt x="15609" y="406702"/>
                  <a:pt x="30925" y="326838"/>
                </a:cubicBezTo>
                <a:cubicBezTo>
                  <a:pt x="56197" y="195055"/>
                  <a:pt x="128170" y="143600"/>
                  <a:pt x="184095" y="123639"/>
                </a:cubicBezTo>
                <a:cubicBezTo>
                  <a:pt x="195014" y="119742"/>
                  <a:pt x="206738" y="121359"/>
                  <a:pt x="216266" y="128074"/>
                </a:cubicBezTo>
                <a:cubicBezTo>
                  <a:pt x="225916" y="134877"/>
                  <a:pt x="231452" y="145542"/>
                  <a:pt x="231452" y="157333"/>
                </a:cubicBezTo>
                <a:lnTo>
                  <a:pt x="231452" y="235459"/>
                </a:lnTo>
                <a:lnTo>
                  <a:pt x="187911" y="284345"/>
                </a:lnTo>
                <a:cubicBezTo>
                  <a:pt x="187456" y="284172"/>
                  <a:pt x="186982" y="284034"/>
                  <a:pt x="186478" y="283971"/>
                </a:cubicBezTo>
                <a:lnTo>
                  <a:pt x="125203" y="276081"/>
                </a:lnTo>
                <a:lnTo>
                  <a:pt x="102722" y="253599"/>
                </a:lnTo>
                <a:cubicBezTo>
                  <a:pt x="100240" y="251115"/>
                  <a:pt x="96210" y="251115"/>
                  <a:pt x="93728" y="253599"/>
                </a:cubicBezTo>
                <a:cubicBezTo>
                  <a:pt x="91243" y="256082"/>
                  <a:pt x="91243" y="260109"/>
                  <a:pt x="93728" y="262595"/>
                </a:cubicBezTo>
                <a:lnTo>
                  <a:pt x="109609" y="278475"/>
                </a:lnTo>
                <a:lnTo>
                  <a:pt x="85110" y="284078"/>
                </a:lnTo>
                <a:cubicBezTo>
                  <a:pt x="81685" y="284861"/>
                  <a:pt x="79543" y="288273"/>
                  <a:pt x="80327" y="291695"/>
                </a:cubicBezTo>
                <a:cubicBezTo>
                  <a:pt x="81001" y="294644"/>
                  <a:pt x="83622" y="296641"/>
                  <a:pt x="86521" y="296641"/>
                </a:cubicBezTo>
                <a:cubicBezTo>
                  <a:pt x="86991" y="296641"/>
                  <a:pt x="87468" y="296587"/>
                  <a:pt x="87945" y="296478"/>
                </a:cubicBezTo>
                <a:lnTo>
                  <a:pt x="122551" y="288566"/>
                </a:lnTo>
                <a:lnTo>
                  <a:pt x="177814" y="295682"/>
                </a:lnTo>
                <a:lnTo>
                  <a:pt x="129498" y="349928"/>
                </a:lnTo>
                <a:cubicBezTo>
                  <a:pt x="129018" y="350465"/>
                  <a:pt x="128634" y="351081"/>
                  <a:pt x="128361" y="351747"/>
                </a:cubicBezTo>
                <a:lnTo>
                  <a:pt x="126731" y="355724"/>
                </a:lnTo>
                <a:lnTo>
                  <a:pt x="54796" y="371969"/>
                </a:lnTo>
                <a:cubicBezTo>
                  <a:pt x="51370" y="372742"/>
                  <a:pt x="49220" y="376146"/>
                  <a:pt x="49994" y="379573"/>
                </a:cubicBezTo>
                <a:cubicBezTo>
                  <a:pt x="50661" y="382527"/>
                  <a:pt x="53284" y="384534"/>
                  <a:pt x="56191" y="384534"/>
                </a:cubicBezTo>
                <a:cubicBezTo>
                  <a:pt x="56656" y="384534"/>
                  <a:pt x="57127" y="384483"/>
                  <a:pt x="57599" y="384376"/>
                </a:cubicBezTo>
                <a:lnTo>
                  <a:pt x="120845" y="370093"/>
                </a:lnTo>
                <a:lnTo>
                  <a:pt x="92388" y="439562"/>
                </a:lnTo>
                <a:lnTo>
                  <a:pt x="80438" y="465574"/>
                </a:lnTo>
                <a:cubicBezTo>
                  <a:pt x="78971" y="468767"/>
                  <a:pt x="80370" y="472542"/>
                  <a:pt x="83561" y="474008"/>
                </a:cubicBezTo>
                <a:cubicBezTo>
                  <a:pt x="84422" y="474404"/>
                  <a:pt x="85325" y="474590"/>
                  <a:pt x="86213" y="474590"/>
                </a:cubicBezTo>
                <a:cubicBezTo>
                  <a:pt x="88621" y="474590"/>
                  <a:pt x="90925" y="473216"/>
                  <a:pt x="91996" y="470886"/>
                </a:cubicBezTo>
                <a:lnTo>
                  <a:pt x="102906" y="447141"/>
                </a:lnTo>
                <a:lnTo>
                  <a:pt x="109231" y="469929"/>
                </a:lnTo>
                <a:cubicBezTo>
                  <a:pt x="110013" y="472746"/>
                  <a:pt x="112569" y="474590"/>
                  <a:pt x="115356" y="474590"/>
                </a:cubicBezTo>
                <a:cubicBezTo>
                  <a:pt x="115918" y="474590"/>
                  <a:pt x="116491" y="474516"/>
                  <a:pt x="117060" y="474356"/>
                </a:cubicBezTo>
                <a:cubicBezTo>
                  <a:pt x="120445" y="473417"/>
                  <a:pt x="122428" y="469911"/>
                  <a:pt x="121487" y="466528"/>
                </a:cubicBezTo>
                <a:lnTo>
                  <a:pt x="110825" y="428116"/>
                </a:lnTo>
                <a:lnTo>
                  <a:pt x="135993" y="366674"/>
                </a:lnTo>
                <a:lnTo>
                  <a:pt x="150657" y="363362"/>
                </a:lnTo>
                <a:cubicBezTo>
                  <a:pt x="151649" y="363140"/>
                  <a:pt x="152573" y="362680"/>
                  <a:pt x="153351" y="362026"/>
                </a:cubicBezTo>
                <a:lnTo>
                  <a:pt x="161280" y="355355"/>
                </a:lnTo>
                <a:lnTo>
                  <a:pt x="161828" y="426096"/>
                </a:lnTo>
                <a:cubicBezTo>
                  <a:pt x="161855" y="429591"/>
                  <a:pt x="164697" y="432405"/>
                  <a:pt x="168187" y="432405"/>
                </a:cubicBezTo>
                <a:lnTo>
                  <a:pt x="168238" y="432405"/>
                </a:lnTo>
                <a:cubicBezTo>
                  <a:pt x="171750" y="432377"/>
                  <a:pt x="174576" y="429507"/>
                  <a:pt x="174549" y="425997"/>
                </a:cubicBezTo>
                <a:lnTo>
                  <a:pt x="173922" y="345194"/>
                </a:lnTo>
                <a:cubicBezTo>
                  <a:pt x="173921" y="345044"/>
                  <a:pt x="173887" y="344904"/>
                  <a:pt x="173875" y="344756"/>
                </a:cubicBezTo>
                <a:lnTo>
                  <a:pt x="231452" y="296310"/>
                </a:lnTo>
                <a:lnTo>
                  <a:pt x="231452" y="438175"/>
                </a:lnTo>
                <a:cubicBezTo>
                  <a:pt x="231452" y="459564"/>
                  <a:pt x="216907" y="477806"/>
                  <a:pt x="196080" y="482536"/>
                </a:cubicBezTo>
                <a:close/>
                <a:moveTo>
                  <a:pt x="234894" y="276837"/>
                </a:moveTo>
                <a:cubicBezTo>
                  <a:pt x="234797" y="276901"/>
                  <a:pt x="234724" y="276985"/>
                  <a:pt x="234632" y="277053"/>
                </a:cubicBezTo>
                <a:cubicBezTo>
                  <a:pt x="234540" y="277122"/>
                  <a:pt x="234439" y="277170"/>
                  <a:pt x="234352" y="277244"/>
                </a:cubicBezTo>
                <a:lnTo>
                  <a:pt x="146345" y="351295"/>
                </a:lnTo>
                <a:lnTo>
                  <a:pt x="145053" y="351587"/>
                </a:lnTo>
                <a:lnTo>
                  <a:pt x="261768" y="220547"/>
                </a:lnTo>
                <a:cubicBezTo>
                  <a:pt x="261921" y="220377"/>
                  <a:pt x="262063" y="220196"/>
                  <a:pt x="262196" y="220010"/>
                </a:cubicBezTo>
                <a:cubicBezTo>
                  <a:pt x="273972" y="203511"/>
                  <a:pt x="280196" y="184077"/>
                  <a:pt x="280196" y="163803"/>
                </a:cubicBezTo>
                <a:lnTo>
                  <a:pt x="280196" y="12721"/>
                </a:lnTo>
                <a:lnTo>
                  <a:pt x="309502" y="12721"/>
                </a:lnTo>
                <a:lnTo>
                  <a:pt x="309502" y="163803"/>
                </a:lnTo>
                <a:cubicBezTo>
                  <a:pt x="309502" y="184077"/>
                  <a:pt x="315725" y="203511"/>
                  <a:pt x="327502" y="220013"/>
                </a:cubicBezTo>
                <a:cubicBezTo>
                  <a:pt x="327637" y="220196"/>
                  <a:pt x="327777" y="220377"/>
                  <a:pt x="327929" y="220547"/>
                </a:cubicBezTo>
                <a:lnTo>
                  <a:pt x="444640" y="351587"/>
                </a:lnTo>
                <a:lnTo>
                  <a:pt x="443351" y="351295"/>
                </a:lnTo>
                <a:lnTo>
                  <a:pt x="355343" y="277244"/>
                </a:lnTo>
                <a:cubicBezTo>
                  <a:pt x="355170" y="277099"/>
                  <a:pt x="354992" y="276962"/>
                  <a:pt x="354803" y="276837"/>
                </a:cubicBezTo>
                <a:cubicBezTo>
                  <a:pt x="341235" y="267698"/>
                  <a:pt x="318821" y="262244"/>
                  <a:pt x="294847" y="262244"/>
                </a:cubicBezTo>
                <a:cubicBezTo>
                  <a:pt x="270874" y="262244"/>
                  <a:pt x="248462" y="267698"/>
                  <a:pt x="234894" y="276837"/>
                </a:cubicBezTo>
                <a:close/>
                <a:moveTo>
                  <a:pt x="575701" y="521528"/>
                </a:moveTo>
                <a:cubicBezTo>
                  <a:pt x="574782" y="532590"/>
                  <a:pt x="568185" y="541919"/>
                  <a:pt x="558049" y="546478"/>
                </a:cubicBezTo>
                <a:cubicBezTo>
                  <a:pt x="547829" y="551076"/>
                  <a:pt x="536376" y="549811"/>
                  <a:pt x="527400" y="543095"/>
                </a:cubicBezTo>
                <a:cubicBezTo>
                  <a:pt x="500994" y="523329"/>
                  <a:pt x="456351" y="496780"/>
                  <a:pt x="393617" y="482536"/>
                </a:cubicBezTo>
                <a:cubicBezTo>
                  <a:pt x="372791" y="477806"/>
                  <a:pt x="358246" y="459564"/>
                  <a:pt x="358246" y="438175"/>
                </a:cubicBezTo>
                <a:lnTo>
                  <a:pt x="358246" y="296313"/>
                </a:lnTo>
                <a:lnTo>
                  <a:pt x="415820" y="344756"/>
                </a:lnTo>
                <a:cubicBezTo>
                  <a:pt x="415810" y="344904"/>
                  <a:pt x="415774" y="345044"/>
                  <a:pt x="415772" y="345194"/>
                </a:cubicBezTo>
                <a:lnTo>
                  <a:pt x="415146" y="425997"/>
                </a:lnTo>
                <a:cubicBezTo>
                  <a:pt x="415120" y="429507"/>
                  <a:pt x="417944" y="432377"/>
                  <a:pt x="421458" y="432405"/>
                </a:cubicBezTo>
                <a:lnTo>
                  <a:pt x="421506" y="432405"/>
                </a:lnTo>
                <a:cubicBezTo>
                  <a:pt x="424997" y="432405"/>
                  <a:pt x="427841" y="429591"/>
                  <a:pt x="427867" y="426096"/>
                </a:cubicBezTo>
                <a:lnTo>
                  <a:pt x="428416" y="355355"/>
                </a:lnTo>
                <a:lnTo>
                  <a:pt x="436344" y="362026"/>
                </a:lnTo>
                <a:cubicBezTo>
                  <a:pt x="437122" y="362680"/>
                  <a:pt x="438046" y="363140"/>
                  <a:pt x="439038" y="363362"/>
                </a:cubicBezTo>
                <a:lnTo>
                  <a:pt x="453703" y="366674"/>
                </a:lnTo>
                <a:lnTo>
                  <a:pt x="478870" y="428113"/>
                </a:lnTo>
                <a:lnTo>
                  <a:pt x="468207" y="466528"/>
                </a:lnTo>
                <a:cubicBezTo>
                  <a:pt x="467268" y="469911"/>
                  <a:pt x="469250" y="473417"/>
                  <a:pt x="472634" y="474356"/>
                </a:cubicBezTo>
                <a:cubicBezTo>
                  <a:pt x="473204" y="474516"/>
                  <a:pt x="473776" y="474590"/>
                  <a:pt x="474339" y="474590"/>
                </a:cubicBezTo>
                <a:cubicBezTo>
                  <a:pt x="477127" y="474590"/>
                  <a:pt x="479681" y="472746"/>
                  <a:pt x="480465" y="469932"/>
                </a:cubicBezTo>
                <a:lnTo>
                  <a:pt x="486792" y="447141"/>
                </a:lnTo>
                <a:lnTo>
                  <a:pt x="497699" y="470886"/>
                </a:lnTo>
                <a:cubicBezTo>
                  <a:pt x="498770" y="473216"/>
                  <a:pt x="501075" y="474590"/>
                  <a:pt x="503485" y="474590"/>
                </a:cubicBezTo>
                <a:cubicBezTo>
                  <a:pt x="504373" y="474590"/>
                  <a:pt x="505276" y="474404"/>
                  <a:pt x="506136" y="474008"/>
                </a:cubicBezTo>
                <a:cubicBezTo>
                  <a:pt x="509329" y="472542"/>
                  <a:pt x="510725" y="468767"/>
                  <a:pt x="509257" y="465574"/>
                </a:cubicBezTo>
                <a:lnTo>
                  <a:pt x="497307" y="439562"/>
                </a:lnTo>
                <a:lnTo>
                  <a:pt x="468851" y="370093"/>
                </a:lnTo>
                <a:lnTo>
                  <a:pt x="532096" y="384376"/>
                </a:lnTo>
                <a:cubicBezTo>
                  <a:pt x="532570" y="384483"/>
                  <a:pt x="533040" y="384534"/>
                  <a:pt x="533503" y="384534"/>
                </a:cubicBezTo>
                <a:cubicBezTo>
                  <a:pt x="536409" y="384534"/>
                  <a:pt x="539037" y="382527"/>
                  <a:pt x="539701" y="379573"/>
                </a:cubicBezTo>
                <a:cubicBezTo>
                  <a:pt x="540477" y="376146"/>
                  <a:pt x="538324" y="372742"/>
                  <a:pt x="534900" y="371969"/>
                </a:cubicBezTo>
                <a:lnTo>
                  <a:pt x="462964" y="355724"/>
                </a:lnTo>
                <a:lnTo>
                  <a:pt x="461335" y="351747"/>
                </a:lnTo>
                <a:cubicBezTo>
                  <a:pt x="461061" y="351081"/>
                  <a:pt x="460676" y="350465"/>
                  <a:pt x="460198" y="349928"/>
                </a:cubicBezTo>
                <a:lnTo>
                  <a:pt x="411884" y="295682"/>
                </a:lnTo>
                <a:lnTo>
                  <a:pt x="467144" y="288566"/>
                </a:lnTo>
                <a:lnTo>
                  <a:pt x="501749" y="296478"/>
                </a:lnTo>
                <a:cubicBezTo>
                  <a:pt x="502228" y="296587"/>
                  <a:pt x="502704" y="296641"/>
                  <a:pt x="503174" y="296641"/>
                </a:cubicBezTo>
                <a:cubicBezTo>
                  <a:pt x="506075" y="296641"/>
                  <a:pt x="508695" y="294644"/>
                  <a:pt x="509369" y="291697"/>
                </a:cubicBezTo>
                <a:cubicBezTo>
                  <a:pt x="510153" y="288273"/>
                  <a:pt x="508011" y="284861"/>
                  <a:pt x="504589" y="284078"/>
                </a:cubicBezTo>
                <a:lnTo>
                  <a:pt x="480086" y="278475"/>
                </a:lnTo>
                <a:lnTo>
                  <a:pt x="495969" y="262595"/>
                </a:lnTo>
                <a:cubicBezTo>
                  <a:pt x="498452" y="260109"/>
                  <a:pt x="498452" y="256082"/>
                  <a:pt x="495969" y="253599"/>
                </a:cubicBezTo>
                <a:cubicBezTo>
                  <a:pt x="493483" y="251115"/>
                  <a:pt x="489459" y="251115"/>
                  <a:pt x="486975" y="253599"/>
                </a:cubicBezTo>
                <a:lnTo>
                  <a:pt x="464493" y="276081"/>
                </a:lnTo>
                <a:lnTo>
                  <a:pt x="403219" y="283971"/>
                </a:lnTo>
                <a:cubicBezTo>
                  <a:pt x="402715" y="284034"/>
                  <a:pt x="402242" y="284172"/>
                  <a:pt x="401786" y="284342"/>
                </a:cubicBezTo>
                <a:lnTo>
                  <a:pt x="358246" y="235459"/>
                </a:lnTo>
                <a:lnTo>
                  <a:pt x="358246" y="157333"/>
                </a:lnTo>
                <a:cubicBezTo>
                  <a:pt x="358246" y="145542"/>
                  <a:pt x="363782" y="134877"/>
                  <a:pt x="373432" y="128074"/>
                </a:cubicBezTo>
                <a:cubicBezTo>
                  <a:pt x="382960" y="121360"/>
                  <a:pt x="394683" y="119745"/>
                  <a:pt x="405598" y="123640"/>
                </a:cubicBezTo>
                <a:cubicBezTo>
                  <a:pt x="461526" y="143599"/>
                  <a:pt x="533498" y="195055"/>
                  <a:pt x="558772" y="326838"/>
                </a:cubicBezTo>
                <a:cubicBezTo>
                  <a:pt x="574090" y="406709"/>
                  <a:pt x="579784" y="472211"/>
                  <a:pt x="575701" y="521528"/>
                </a:cubicBezTo>
                <a:close/>
              </a:path>
            </a:pathLst>
          </a:custGeom>
          <a:solidFill>
            <a:schemeClr val="tx2"/>
          </a:solidFill>
          <a:ln w="2524" cap="flat">
            <a:noFill/>
            <a:prstDash val="solid"/>
            <a:miter/>
          </a:ln>
        </p:spPr>
        <p:txBody>
          <a:bodyPr rtlCol="0" anchor="ctr"/>
          <a:lstStyle/>
          <a:p>
            <a:endParaRPr lang="en-US" dirty="0"/>
          </a:p>
        </p:txBody>
      </p:sp>
      <p:grpSp>
        <p:nvGrpSpPr>
          <p:cNvPr id="16" name="Group 15">
            <a:extLst>
              <a:ext uri="{FF2B5EF4-FFF2-40B4-BE49-F238E27FC236}">
                <a16:creationId xmlns:a16="http://schemas.microsoft.com/office/drawing/2014/main" xmlns="" id="{8E2E4844-5331-07E1-2430-57AA7D22EF9A}"/>
              </a:ext>
            </a:extLst>
          </p:cNvPr>
          <p:cNvGrpSpPr>
            <a:grpSpLocks noChangeAspect="1"/>
          </p:cNvGrpSpPr>
          <p:nvPr/>
        </p:nvGrpSpPr>
        <p:grpSpPr>
          <a:xfrm>
            <a:off x="275600" y="3016246"/>
            <a:ext cx="517548" cy="482856"/>
            <a:chOff x="9168123" y="3126694"/>
            <a:chExt cx="517548" cy="482856"/>
          </a:xfrm>
        </p:grpSpPr>
        <p:sp>
          <p:nvSpPr>
            <p:cNvPr id="17" name="Graphic 18">
              <a:extLst>
                <a:ext uri="{FF2B5EF4-FFF2-40B4-BE49-F238E27FC236}">
                  <a16:creationId xmlns:a16="http://schemas.microsoft.com/office/drawing/2014/main" xmlns="" id="{1DCE7883-E143-CCA9-7A0D-1DAF694E2187}"/>
                </a:ext>
              </a:extLst>
            </p:cNvPr>
            <p:cNvSpPr/>
            <p:nvPr/>
          </p:nvSpPr>
          <p:spPr>
            <a:xfrm>
              <a:off x="9168123" y="3126694"/>
              <a:ext cx="517548" cy="482856"/>
            </a:xfrm>
            <a:custGeom>
              <a:avLst/>
              <a:gdLst>
                <a:gd name="connsiteX0" fmla="*/ 376009 w 517548"/>
                <a:gd name="connsiteY0" fmla="*/ 0 h 482856"/>
                <a:gd name="connsiteX1" fmla="*/ 258773 w 517548"/>
                <a:gd name="connsiteY1" fmla="*/ 62283 h 482856"/>
                <a:gd name="connsiteX2" fmla="*/ 141539 w 517548"/>
                <a:gd name="connsiteY2" fmla="*/ 0 h 482856"/>
                <a:gd name="connsiteX3" fmla="*/ 0 w 517548"/>
                <a:gd name="connsiteY3" fmla="*/ 141539 h 482856"/>
                <a:gd name="connsiteX4" fmla="*/ 128038 w 517548"/>
                <a:gd name="connsiteY4" fmla="*/ 372699 h 482856"/>
                <a:gd name="connsiteX5" fmla="*/ 255122 w 517548"/>
                <a:gd name="connsiteY5" fmla="*/ 481704 h 482856"/>
                <a:gd name="connsiteX6" fmla="*/ 258773 w 517548"/>
                <a:gd name="connsiteY6" fmla="*/ 482857 h 482856"/>
                <a:gd name="connsiteX7" fmla="*/ 262427 w 517548"/>
                <a:gd name="connsiteY7" fmla="*/ 481704 h 482856"/>
                <a:gd name="connsiteX8" fmla="*/ 389511 w 517548"/>
                <a:gd name="connsiteY8" fmla="*/ 372699 h 482856"/>
                <a:gd name="connsiteX9" fmla="*/ 517549 w 517548"/>
                <a:gd name="connsiteY9" fmla="*/ 141539 h 482856"/>
                <a:gd name="connsiteX10" fmla="*/ 376009 w 517548"/>
                <a:gd name="connsiteY10" fmla="*/ 0 h 482856"/>
                <a:gd name="connsiteX11" fmla="*/ 141539 w 517548"/>
                <a:gd name="connsiteY11" fmla="*/ 12721 h 482856"/>
                <a:gd name="connsiteX12" fmla="*/ 253260 w 517548"/>
                <a:gd name="connsiteY12" fmla="*/ 77443 h 482856"/>
                <a:gd name="connsiteX13" fmla="*/ 258773 w 517548"/>
                <a:gd name="connsiteY13" fmla="*/ 80633 h 482856"/>
                <a:gd name="connsiteX14" fmla="*/ 264287 w 517548"/>
                <a:gd name="connsiteY14" fmla="*/ 77443 h 482856"/>
                <a:gd name="connsiteX15" fmla="*/ 376009 w 517548"/>
                <a:gd name="connsiteY15" fmla="*/ 12721 h 482856"/>
                <a:gd name="connsiteX16" fmla="*/ 504828 w 517548"/>
                <a:gd name="connsiteY16" fmla="*/ 141539 h 482856"/>
                <a:gd name="connsiteX17" fmla="*/ 472188 w 517548"/>
                <a:gd name="connsiteY17" fmla="*/ 247030 h 482856"/>
                <a:gd name="connsiteX18" fmla="*/ 344555 w 517548"/>
                <a:gd name="connsiteY18" fmla="*/ 247030 h 482856"/>
                <a:gd name="connsiteX19" fmla="*/ 338887 w 517548"/>
                <a:gd name="connsiteY19" fmla="*/ 250506 h 482856"/>
                <a:gd name="connsiteX20" fmla="*/ 299686 w 517548"/>
                <a:gd name="connsiteY20" fmla="*/ 327520 h 482856"/>
                <a:gd name="connsiteX21" fmla="*/ 242145 w 517548"/>
                <a:gd name="connsiteY21" fmla="*/ 143826 h 482856"/>
                <a:gd name="connsiteX22" fmla="*/ 236649 w 517548"/>
                <a:gd name="connsiteY22" fmla="*/ 139394 h 482856"/>
                <a:gd name="connsiteX23" fmla="*/ 230447 w 517548"/>
                <a:gd name="connsiteY23" fmla="*/ 142765 h 482856"/>
                <a:gd name="connsiteX24" fmla="*/ 163616 w 517548"/>
                <a:gd name="connsiteY24" fmla="*/ 269742 h 482856"/>
                <a:gd name="connsiteX25" fmla="*/ 114539 w 517548"/>
                <a:gd name="connsiteY25" fmla="*/ 197192 h 482856"/>
                <a:gd name="connsiteX26" fmla="*/ 109376 w 517548"/>
                <a:gd name="connsiteY26" fmla="*/ 194396 h 482856"/>
                <a:gd name="connsiteX27" fmla="*/ 104123 w 517548"/>
                <a:gd name="connsiteY27" fmla="*/ 197017 h 482856"/>
                <a:gd name="connsiteX28" fmla="*/ 55547 w 517548"/>
                <a:gd name="connsiteY28" fmla="*/ 263906 h 482856"/>
                <a:gd name="connsiteX29" fmla="*/ 12721 w 517548"/>
                <a:gd name="connsiteY29" fmla="*/ 141539 h 482856"/>
                <a:gd name="connsiteX30" fmla="*/ 141539 w 517548"/>
                <a:gd name="connsiteY30" fmla="*/ 12721 h 482856"/>
                <a:gd name="connsiteX31" fmla="*/ 258773 w 517548"/>
                <a:gd name="connsiteY31" fmla="*/ 468658 h 482856"/>
                <a:gd name="connsiteX32" fmla="*/ 63037 w 517548"/>
                <a:gd name="connsiteY32" fmla="*/ 275243 h 482856"/>
                <a:gd name="connsiteX33" fmla="*/ 109085 w 517548"/>
                <a:gd name="connsiteY33" fmla="*/ 211834 h 482856"/>
                <a:gd name="connsiteX34" fmla="*/ 159029 w 517548"/>
                <a:gd name="connsiteY34" fmla="*/ 285666 h 482856"/>
                <a:gd name="connsiteX35" fmla="*/ 164647 w 517548"/>
                <a:gd name="connsiteY35" fmla="*/ 288452 h 482856"/>
                <a:gd name="connsiteX36" fmla="*/ 169926 w 517548"/>
                <a:gd name="connsiteY36" fmla="*/ 285066 h 482856"/>
                <a:gd name="connsiteX37" fmla="*/ 234578 w 517548"/>
                <a:gd name="connsiteY37" fmla="*/ 162228 h 482856"/>
                <a:gd name="connsiteX38" fmla="*/ 292211 w 517548"/>
                <a:gd name="connsiteY38" fmla="*/ 346210 h 482856"/>
                <a:gd name="connsiteX39" fmla="*/ 297747 w 517548"/>
                <a:gd name="connsiteY39" fmla="*/ 350647 h 482856"/>
                <a:gd name="connsiteX40" fmla="*/ 298282 w 517548"/>
                <a:gd name="connsiteY40" fmla="*/ 350667 h 482856"/>
                <a:gd name="connsiteX41" fmla="*/ 303948 w 517548"/>
                <a:gd name="connsiteY41" fmla="*/ 347192 h 482856"/>
                <a:gd name="connsiteX42" fmla="*/ 348455 w 517548"/>
                <a:gd name="connsiteY42" fmla="*/ 259751 h 482856"/>
                <a:gd name="connsiteX43" fmla="*/ 464609 w 517548"/>
                <a:gd name="connsiteY43" fmla="*/ 259751 h 482856"/>
                <a:gd name="connsiteX44" fmla="*/ 258773 w 517548"/>
                <a:gd name="connsiteY44" fmla="*/ 468658 h 48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17548" h="482856">
                  <a:moveTo>
                    <a:pt x="376009" y="0"/>
                  </a:moveTo>
                  <a:cubicBezTo>
                    <a:pt x="328992" y="0"/>
                    <a:pt x="284973" y="23622"/>
                    <a:pt x="258773" y="62283"/>
                  </a:cubicBezTo>
                  <a:cubicBezTo>
                    <a:pt x="232576" y="23621"/>
                    <a:pt x="188557" y="0"/>
                    <a:pt x="141539" y="0"/>
                  </a:cubicBezTo>
                  <a:cubicBezTo>
                    <a:pt x="63494" y="0"/>
                    <a:pt x="0" y="63494"/>
                    <a:pt x="0" y="141539"/>
                  </a:cubicBezTo>
                  <a:cubicBezTo>
                    <a:pt x="0" y="208758"/>
                    <a:pt x="43078" y="286531"/>
                    <a:pt x="128038" y="372699"/>
                  </a:cubicBezTo>
                  <a:cubicBezTo>
                    <a:pt x="190821" y="436372"/>
                    <a:pt x="254486" y="481259"/>
                    <a:pt x="255122" y="481704"/>
                  </a:cubicBezTo>
                  <a:cubicBezTo>
                    <a:pt x="256216" y="482473"/>
                    <a:pt x="257496" y="482857"/>
                    <a:pt x="258773" y="482857"/>
                  </a:cubicBezTo>
                  <a:cubicBezTo>
                    <a:pt x="260053" y="482857"/>
                    <a:pt x="261330" y="482473"/>
                    <a:pt x="262427" y="481704"/>
                  </a:cubicBezTo>
                  <a:cubicBezTo>
                    <a:pt x="263063" y="481259"/>
                    <a:pt x="326728" y="436375"/>
                    <a:pt x="389511" y="372699"/>
                  </a:cubicBezTo>
                  <a:cubicBezTo>
                    <a:pt x="474468" y="286531"/>
                    <a:pt x="517549" y="208758"/>
                    <a:pt x="517549" y="141539"/>
                  </a:cubicBezTo>
                  <a:cubicBezTo>
                    <a:pt x="517549" y="63494"/>
                    <a:pt x="454054" y="0"/>
                    <a:pt x="376009" y="0"/>
                  </a:cubicBezTo>
                  <a:close/>
                  <a:moveTo>
                    <a:pt x="141539" y="12721"/>
                  </a:moveTo>
                  <a:cubicBezTo>
                    <a:pt x="187496" y="12721"/>
                    <a:pt x="230304" y="37522"/>
                    <a:pt x="253260" y="77443"/>
                  </a:cubicBezTo>
                  <a:cubicBezTo>
                    <a:pt x="254395" y="79417"/>
                    <a:pt x="256499" y="80633"/>
                    <a:pt x="258773" y="80633"/>
                  </a:cubicBezTo>
                  <a:cubicBezTo>
                    <a:pt x="261050" y="80633"/>
                    <a:pt x="263154" y="79417"/>
                    <a:pt x="264287" y="77443"/>
                  </a:cubicBezTo>
                  <a:cubicBezTo>
                    <a:pt x="287245" y="37522"/>
                    <a:pt x="330053" y="12721"/>
                    <a:pt x="376009" y="12721"/>
                  </a:cubicBezTo>
                  <a:cubicBezTo>
                    <a:pt x="447039" y="12721"/>
                    <a:pt x="504828" y="70509"/>
                    <a:pt x="504828" y="141539"/>
                  </a:cubicBezTo>
                  <a:cubicBezTo>
                    <a:pt x="504828" y="176312"/>
                    <a:pt x="492000" y="212244"/>
                    <a:pt x="472188" y="247030"/>
                  </a:cubicBezTo>
                  <a:lnTo>
                    <a:pt x="344555" y="247030"/>
                  </a:lnTo>
                  <a:cubicBezTo>
                    <a:pt x="342161" y="247030"/>
                    <a:pt x="339971" y="248374"/>
                    <a:pt x="338887" y="250506"/>
                  </a:cubicBezTo>
                  <a:lnTo>
                    <a:pt x="299686" y="327520"/>
                  </a:lnTo>
                  <a:lnTo>
                    <a:pt x="242145" y="143826"/>
                  </a:lnTo>
                  <a:cubicBezTo>
                    <a:pt x="241376" y="141373"/>
                    <a:pt x="239209" y="139626"/>
                    <a:pt x="236649" y="139394"/>
                  </a:cubicBezTo>
                  <a:cubicBezTo>
                    <a:pt x="234090" y="139165"/>
                    <a:pt x="231642" y="140491"/>
                    <a:pt x="230447" y="142765"/>
                  </a:cubicBezTo>
                  <a:lnTo>
                    <a:pt x="163616" y="269742"/>
                  </a:lnTo>
                  <a:lnTo>
                    <a:pt x="114539" y="197192"/>
                  </a:lnTo>
                  <a:cubicBezTo>
                    <a:pt x="113376" y="195473"/>
                    <a:pt x="111450" y="194432"/>
                    <a:pt x="109376" y="194396"/>
                  </a:cubicBezTo>
                  <a:cubicBezTo>
                    <a:pt x="107338" y="194307"/>
                    <a:pt x="105341" y="195340"/>
                    <a:pt x="104123" y="197017"/>
                  </a:cubicBezTo>
                  <a:lnTo>
                    <a:pt x="55547" y="263906"/>
                  </a:lnTo>
                  <a:cubicBezTo>
                    <a:pt x="30041" y="223965"/>
                    <a:pt x="12721" y="181968"/>
                    <a:pt x="12721" y="141539"/>
                  </a:cubicBezTo>
                  <a:cubicBezTo>
                    <a:pt x="12721" y="70509"/>
                    <a:pt x="70509" y="12721"/>
                    <a:pt x="141539" y="12721"/>
                  </a:cubicBezTo>
                  <a:close/>
                  <a:moveTo>
                    <a:pt x="258773" y="468658"/>
                  </a:moveTo>
                  <a:cubicBezTo>
                    <a:pt x="237491" y="453141"/>
                    <a:pt x="128621" y="371293"/>
                    <a:pt x="63037" y="275243"/>
                  </a:cubicBezTo>
                  <a:lnTo>
                    <a:pt x="109085" y="211834"/>
                  </a:lnTo>
                  <a:lnTo>
                    <a:pt x="159029" y="285666"/>
                  </a:lnTo>
                  <a:cubicBezTo>
                    <a:pt x="160283" y="287518"/>
                    <a:pt x="162410" y="288561"/>
                    <a:pt x="164647" y="288452"/>
                  </a:cubicBezTo>
                  <a:cubicBezTo>
                    <a:pt x="166880" y="288330"/>
                    <a:pt x="168885" y="287042"/>
                    <a:pt x="169926" y="285066"/>
                  </a:cubicBezTo>
                  <a:lnTo>
                    <a:pt x="234578" y="162228"/>
                  </a:lnTo>
                  <a:lnTo>
                    <a:pt x="292211" y="346210"/>
                  </a:lnTo>
                  <a:cubicBezTo>
                    <a:pt x="292982" y="348675"/>
                    <a:pt x="295173" y="350430"/>
                    <a:pt x="297747" y="350647"/>
                  </a:cubicBezTo>
                  <a:cubicBezTo>
                    <a:pt x="297928" y="350662"/>
                    <a:pt x="298106" y="350667"/>
                    <a:pt x="298282" y="350667"/>
                  </a:cubicBezTo>
                  <a:cubicBezTo>
                    <a:pt x="300658" y="350667"/>
                    <a:pt x="302856" y="349339"/>
                    <a:pt x="303948" y="347192"/>
                  </a:cubicBezTo>
                  <a:lnTo>
                    <a:pt x="348455" y="259751"/>
                  </a:lnTo>
                  <a:lnTo>
                    <a:pt x="464609" y="259751"/>
                  </a:lnTo>
                  <a:cubicBezTo>
                    <a:pt x="400784" y="362368"/>
                    <a:pt x="281190" y="452314"/>
                    <a:pt x="258773" y="468658"/>
                  </a:cubicBezTo>
                  <a:close/>
                </a:path>
              </a:pathLst>
            </a:custGeom>
            <a:solidFill>
              <a:schemeClr val="tx2"/>
            </a:solidFill>
            <a:ln w="2524" cap="flat">
              <a:noFill/>
              <a:prstDash val="solid"/>
              <a:miter/>
            </a:ln>
          </p:spPr>
          <p:txBody>
            <a:bodyPr rtlCol="0" anchor="ctr"/>
            <a:lstStyle/>
            <a:p>
              <a:endParaRPr lang="en-US" dirty="0"/>
            </a:p>
          </p:txBody>
        </p:sp>
        <p:sp>
          <p:nvSpPr>
            <p:cNvPr id="18" name="TextBox 17">
              <a:extLst>
                <a:ext uri="{FF2B5EF4-FFF2-40B4-BE49-F238E27FC236}">
                  <a16:creationId xmlns:a16="http://schemas.microsoft.com/office/drawing/2014/main" xmlns="" id="{36F8DA62-3F5C-4347-D7DF-79F0517C549B}"/>
                </a:ext>
              </a:extLst>
            </p:cNvPr>
            <p:cNvSpPr txBox="1"/>
            <p:nvPr/>
          </p:nvSpPr>
          <p:spPr>
            <a:xfrm>
              <a:off x="9460089" y="3409244"/>
              <a:ext cx="0" cy="0"/>
            </a:xfrm>
            <a:prstGeom prst="rect">
              <a:avLst/>
            </a:prstGeom>
          </p:spPr>
          <p:txBody>
            <a:bodyPr wrap="none" rtlCol="0" anchor="t">
              <a:normAutofit fontScale="25000" lnSpcReduction="20000"/>
            </a:bodyPr>
            <a:lstStyle/>
            <a:p>
              <a:pPr algn="l"/>
              <a:endParaRPr lang="en-US" dirty="0"/>
            </a:p>
          </p:txBody>
        </p:sp>
        <p:sp>
          <p:nvSpPr>
            <p:cNvPr id="19" name="TextBox 18">
              <a:extLst>
                <a:ext uri="{FF2B5EF4-FFF2-40B4-BE49-F238E27FC236}">
                  <a16:creationId xmlns:a16="http://schemas.microsoft.com/office/drawing/2014/main" xmlns="" id="{2E0A1510-DBCD-3FC0-0FD3-559BBFA847DF}"/>
                </a:ext>
              </a:extLst>
            </p:cNvPr>
            <p:cNvSpPr txBox="1"/>
            <p:nvPr/>
          </p:nvSpPr>
          <p:spPr>
            <a:xfrm>
              <a:off x="9381067" y="3160889"/>
              <a:ext cx="0" cy="0"/>
            </a:xfrm>
            <a:prstGeom prst="rect">
              <a:avLst/>
            </a:prstGeom>
          </p:spPr>
          <p:txBody>
            <a:bodyPr wrap="none" rtlCol="0" anchor="t">
              <a:normAutofit fontScale="25000" lnSpcReduction="20000"/>
            </a:bodyPr>
            <a:lstStyle/>
            <a:p>
              <a:pPr algn="l"/>
              <a:endParaRPr lang="en-US" dirty="0"/>
            </a:p>
          </p:txBody>
        </p:sp>
      </p:grpSp>
      <p:grpSp>
        <p:nvGrpSpPr>
          <p:cNvPr id="20" name="Graphic 28">
            <a:extLst>
              <a:ext uri="{FF2B5EF4-FFF2-40B4-BE49-F238E27FC236}">
                <a16:creationId xmlns:a16="http://schemas.microsoft.com/office/drawing/2014/main" xmlns="" id="{C6F214F9-DBEC-490F-56AC-5D64FA36BBEA}"/>
              </a:ext>
            </a:extLst>
          </p:cNvPr>
          <p:cNvGrpSpPr>
            <a:grpSpLocks noChangeAspect="1"/>
          </p:cNvGrpSpPr>
          <p:nvPr/>
        </p:nvGrpSpPr>
        <p:grpSpPr>
          <a:xfrm>
            <a:off x="388008" y="3856926"/>
            <a:ext cx="589666" cy="545922"/>
            <a:chOff x="1725046" y="3095161"/>
            <a:chExt cx="589666" cy="545922"/>
          </a:xfrm>
          <a:solidFill>
            <a:schemeClr val="tx2"/>
          </a:solidFill>
        </p:grpSpPr>
        <p:sp>
          <p:nvSpPr>
            <p:cNvPr id="21" name="Freeform 234">
              <a:extLst>
                <a:ext uri="{FF2B5EF4-FFF2-40B4-BE49-F238E27FC236}">
                  <a16:creationId xmlns:a16="http://schemas.microsoft.com/office/drawing/2014/main" xmlns="" id="{FEB708C3-AA10-0807-CD6B-F578BEC9DAF7}"/>
                </a:ext>
              </a:extLst>
            </p:cNvPr>
            <p:cNvSpPr/>
            <p:nvPr/>
          </p:nvSpPr>
          <p:spPr>
            <a:xfrm>
              <a:off x="2171682" y="3266709"/>
              <a:ext cx="93465" cy="93465"/>
            </a:xfrm>
            <a:custGeom>
              <a:avLst/>
              <a:gdLst>
                <a:gd name="connsiteX0" fmla="*/ 46731 w 93465"/>
                <a:gd name="connsiteY0" fmla="*/ 0 h 93465"/>
                <a:gd name="connsiteX1" fmla="*/ 0 w 93465"/>
                <a:gd name="connsiteY1" fmla="*/ 46731 h 93465"/>
                <a:gd name="connsiteX2" fmla="*/ 46731 w 93465"/>
                <a:gd name="connsiteY2" fmla="*/ 93465 h 93465"/>
                <a:gd name="connsiteX3" fmla="*/ 93465 w 93465"/>
                <a:gd name="connsiteY3" fmla="*/ 46731 h 93465"/>
                <a:gd name="connsiteX4" fmla="*/ 46731 w 93465"/>
                <a:gd name="connsiteY4" fmla="*/ 0 h 93465"/>
                <a:gd name="connsiteX5" fmla="*/ 46731 w 93465"/>
                <a:gd name="connsiteY5" fmla="*/ 80744 h 93465"/>
                <a:gd name="connsiteX6" fmla="*/ 12721 w 93465"/>
                <a:gd name="connsiteY6" fmla="*/ 46731 h 93465"/>
                <a:gd name="connsiteX7" fmla="*/ 46731 w 93465"/>
                <a:gd name="connsiteY7" fmla="*/ 12721 h 93465"/>
                <a:gd name="connsiteX8" fmla="*/ 80744 w 93465"/>
                <a:gd name="connsiteY8" fmla="*/ 46731 h 93465"/>
                <a:gd name="connsiteX9" fmla="*/ 46731 w 93465"/>
                <a:gd name="connsiteY9" fmla="*/ 80744 h 9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65" h="93465">
                  <a:moveTo>
                    <a:pt x="46731" y="0"/>
                  </a:moveTo>
                  <a:cubicBezTo>
                    <a:pt x="20964" y="0"/>
                    <a:pt x="0" y="20964"/>
                    <a:pt x="0" y="46731"/>
                  </a:cubicBezTo>
                  <a:cubicBezTo>
                    <a:pt x="0" y="72501"/>
                    <a:pt x="20964" y="93465"/>
                    <a:pt x="46731" y="93465"/>
                  </a:cubicBezTo>
                  <a:cubicBezTo>
                    <a:pt x="72501" y="93465"/>
                    <a:pt x="93465" y="72501"/>
                    <a:pt x="93465" y="46731"/>
                  </a:cubicBezTo>
                  <a:cubicBezTo>
                    <a:pt x="93465" y="20964"/>
                    <a:pt x="72501" y="0"/>
                    <a:pt x="46731" y="0"/>
                  </a:cubicBezTo>
                  <a:close/>
                  <a:moveTo>
                    <a:pt x="46731" y="80744"/>
                  </a:moveTo>
                  <a:cubicBezTo>
                    <a:pt x="27978" y="80744"/>
                    <a:pt x="12721" y="65487"/>
                    <a:pt x="12721" y="46731"/>
                  </a:cubicBezTo>
                  <a:cubicBezTo>
                    <a:pt x="12721" y="27978"/>
                    <a:pt x="27978" y="12721"/>
                    <a:pt x="46731" y="12721"/>
                  </a:cubicBezTo>
                  <a:cubicBezTo>
                    <a:pt x="65487" y="12721"/>
                    <a:pt x="80744" y="27978"/>
                    <a:pt x="80744" y="46731"/>
                  </a:cubicBezTo>
                  <a:cubicBezTo>
                    <a:pt x="80744" y="65487"/>
                    <a:pt x="65487" y="80744"/>
                    <a:pt x="46731" y="80744"/>
                  </a:cubicBezTo>
                  <a:close/>
                </a:path>
              </a:pathLst>
            </a:custGeom>
            <a:solidFill>
              <a:schemeClr val="tx2"/>
            </a:solidFill>
            <a:ln w="2524" cap="flat">
              <a:noFill/>
              <a:prstDash val="solid"/>
              <a:miter/>
            </a:ln>
          </p:spPr>
          <p:txBody>
            <a:bodyPr rtlCol="0" anchor="ctr"/>
            <a:lstStyle/>
            <a:p>
              <a:endParaRPr lang="en-US" dirty="0"/>
            </a:p>
          </p:txBody>
        </p:sp>
        <p:sp>
          <p:nvSpPr>
            <p:cNvPr id="22" name="Freeform 235">
              <a:extLst>
                <a:ext uri="{FF2B5EF4-FFF2-40B4-BE49-F238E27FC236}">
                  <a16:creationId xmlns:a16="http://schemas.microsoft.com/office/drawing/2014/main" xmlns="" id="{1B3A9E3D-28B3-8568-56D7-88634694CF4B}"/>
                </a:ext>
              </a:extLst>
            </p:cNvPr>
            <p:cNvSpPr/>
            <p:nvPr/>
          </p:nvSpPr>
          <p:spPr>
            <a:xfrm>
              <a:off x="1725046" y="3095161"/>
              <a:ext cx="589666" cy="545922"/>
            </a:xfrm>
            <a:custGeom>
              <a:avLst/>
              <a:gdLst>
                <a:gd name="connsiteX0" fmla="*/ 589666 w 589666"/>
                <a:gd name="connsiteY0" fmla="*/ 218279 h 545922"/>
                <a:gd name="connsiteX1" fmla="*/ 493367 w 589666"/>
                <a:gd name="connsiteY1" fmla="*/ 121982 h 545922"/>
                <a:gd name="connsiteX2" fmla="*/ 397073 w 589666"/>
                <a:gd name="connsiteY2" fmla="*/ 218279 h 545922"/>
                <a:gd name="connsiteX3" fmla="*/ 487006 w 589666"/>
                <a:gd name="connsiteY3" fmla="*/ 314345 h 545922"/>
                <a:gd name="connsiteX4" fmla="*/ 487006 w 589666"/>
                <a:gd name="connsiteY4" fmla="*/ 442667 h 545922"/>
                <a:gd name="connsiteX5" fmla="*/ 439853 w 589666"/>
                <a:gd name="connsiteY5" fmla="*/ 489821 h 545922"/>
                <a:gd name="connsiteX6" fmla="*/ 392699 w 589666"/>
                <a:gd name="connsiteY6" fmla="*/ 442667 h 545922"/>
                <a:gd name="connsiteX7" fmla="*/ 392699 w 589666"/>
                <a:gd name="connsiteY7" fmla="*/ 402597 h 545922"/>
                <a:gd name="connsiteX8" fmla="*/ 332843 w 589666"/>
                <a:gd name="connsiteY8" fmla="*/ 342738 h 545922"/>
                <a:gd name="connsiteX9" fmla="*/ 272981 w 589666"/>
                <a:gd name="connsiteY9" fmla="*/ 402597 h 545922"/>
                <a:gd name="connsiteX10" fmla="*/ 272981 w 589666"/>
                <a:gd name="connsiteY10" fmla="*/ 486063 h 545922"/>
                <a:gd name="connsiteX11" fmla="*/ 225845 w 589666"/>
                <a:gd name="connsiteY11" fmla="*/ 533202 h 545922"/>
                <a:gd name="connsiteX12" fmla="*/ 178706 w 589666"/>
                <a:gd name="connsiteY12" fmla="*/ 486063 h 545922"/>
                <a:gd name="connsiteX13" fmla="*/ 178706 w 589666"/>
                <a:gd name="connsiteY13" fmla="*/ 315670 h 545922"/>
                <a:gd name="connsiteX14" fmla="*/ 260924 w 589666"/>
                <a:gd name="connsiteY14" fmla="*/ 259515 h 545922"/>
                <a:gd name="connsiteX15" fmla="*/ 346266 w 589666"/>
                <a:gd name="connsiteY15" fmla="*/ 116800 h 545922"/>
                <a:gd name="connsiteX16" fmla="*/ 255146 w 589666"/>
                <a:gd name="connsiteY16" fmla="*/ 15424 h 545922"/>
                <a:gd name="connsiteX17" fmla="*/ 232498 w 589666"/>
                <a:gd name="connsiteY17" fmla="*/ 0 h 545922"/>
                <a:gd name="connsiteX18" fmla="*/ 209751 w 589666"/>
                <a:gd name="connsiteY18" fmla="*/ 0 h 545922"/>
                <a:gd name="connsiteX19" fmla="*/ 185379 w 589666"/>
                <a:gd name="connsiteY19" fmla="*/ 24371 h 545922"/>
                <a:gd name="connsiteX20" fmla="*/ 209751 w 589666"/>
                <a:gd name="connsiteY20" fmla="*/ 48742 h 545922"/>
                <a:gd name="connsiteX21" fmla="*/ 232498 w 589666"/>
                <a:gd name="connsiteY21" fmla="*/ 48742 h 545922"/>
                <a:gd name="connsiteX22" fmla="*/ 256525 w 589666"/>
                <a:gd name="connsiteY22" fmla="*/ 28282 h 545922"/>
                <a:gd name="connsiteX23" fmla="*/ 333545 w 589666"/>
                <a:gd name="connsiteY23" fmla="*/ 116800 h 545922"/>
                <a:gd name="connsiteX24" fmla="*/ 173194 w 589666"/>
                <a:gd name="connsiteY24" fmla="*/ 304178 h 545922"/>
                <a:gd name="connsiteX25" fmla="*/ 173043 w 589666"/>
                <a:gd name="connsiteY25" fmla="*/ 304163 h 545922"/>
                <a:gd name="connsiteX26" fmla="*/ 12721 w 589666"/>
                <a:gd name="connsiteY26" fmla="*/ 116800 h 545922"/>
                <a:gd name="connsiteX27" fmla="*/ 90916 w 589666"/>
                <a:gd name="connsiteY27" fmla="*/ 28186 h 545922"/>
                <a:gd name="connsiteX28" fmla="*/ 114957 w 589666"/>
                <a:gd name="connsiteY28" fmla="*/ 48742 h 545922"/>
                <a:gd name="connsiteX29" fmla="*/ 137708 w 589666"/>
                <a:gd name="connsiteY29" fmla="*/ 48742 h 545922"/>
                <a:gd name="connsiteX30" fmla="*/ 162079 w 589666"/>
                <a:gd name="connsiteY30" fmla="*/ 24371 h 545922"/>
                <a:gd name="connsiteX31" fmla="*/ 137708 w 589666"/>
                <a:gd name="connsiteY31" fmla="*/ 0 h 545922"/>
                <a:gd name="connsiteX32" fmla="*/ 114957 w 589666"/>
                <a:gd name="connsiteY32" fmla="*/ 0 h 545922"/>
                <a:gd name="connsiteX33" fmla="*/ 92322 w 589666"/>
                <a:gd name="connsiteY33" fmla="*/ 15391 h 545922"/>
                <a:gd name="connsiteX34" fmla="*/ 0 w 589666"/>
                <a:gd name="connsiteY34" fmla="*/ 116800 h 545922"/>
                <a:gd name="connsiteX35" fmla="*/ 85342 w 589666"/>
                <a:gd name="connsiteY35" fmla="*/ 259515 h 545922"/>
                <a:gd name="connsiteX36" fmla="*/ 165985 w 589666"/>
                <a:gd name="connsiteY36" fmla="*/ 314818 h 545922"/>
                <a:gd name="connsiteX37" fmla="*/ 165985 w 589666"/>
                <a:gd name="connsiteY37" fmla="*/ 486063 h 545922"/>
                <a:gd name="connsiteX38" fmla="*/ 225845 w 589666"/>
                <a:gd name="connsiteY38" fmla="*/ 545923 h 545922"/>
                <a:gd name="connsiteX39" fmla="*/ 285702 w 589666"/>
                <a:gd name="connsiteY39" fmla="*/ 486063 h 545922"/>
                <a:gd name="connsiteX40" fmla="*/ 285702 w 589666"/>
                <a:gd name="connsiteY40" fmla="*/ 402597 h 545922"/>
                <a:gd name="connsiteX41" fmla="*/ 332843 w 589666"/>
                <a:gd name="connsiteY41" fmla="*/ 355458 h 545922"/>
                <a:gd name="connsiteX42" fmla="*/ 379978 w 589666"/>
                <a:gd name="connsiteY42" fmla="*/ 402597 h 545922"/>
                <a:gd name="connsiteX43" fmla="*/ 379978 w 589666"/>
                <a:gd name="connsiteY43" fmla="*/ 442667 h 545922"/>
                <a:gd name="connsiteX44" fmla="*/ 439853 w 589666"/>
                <a:gd name="connsiteY44" fmla="*/ 502542 h 545922"/>
                <a:gd name="connsiteX45" fmla="*/ 499727 w 589666"/>
                <a:gd name="connsiteY45" fmla="*/ 442667 h 545922"/>
                <a:gd name="connsiteX46" fmla="*/ 499727 w 589666"/>
                <a:gd name="connsiteY46" fmla="*/ 314345 h 545922"/>
                <a:gd name="connsiteX47" fmla="*/ 589666 w 589666"/>
                <a:gd name="connsiteY47" fmla="*/ 218279 h 545922"/>
                <a:gd name="connsiteX48" fmla="*/ 232498 w 589666"/>
                <a:gd name="connsiteY48" fmla="*/ 36021 h 545922"/>
                <a:gd name="connsiteX49" fmla="*/ 209751 w 589666"/>
                <a:gd name="connsiteY49" fmla="*/ 36021 h 545922"/>
                <a:gd name="connsiteX50" fmla="*/ 198101 w 589666"/>
                <a:gd name="connsiteY50" fmla="*/ 24371 h 545922"/>
                <a:gd name="connsiteX51" fmla="*/ 209751 w 589666"/>
                <a:gd name="connsiteY51" fmla="*/ 12721 h 545922"/>
                <a:gd name="connsiteX52" fmla="*/ 232498 w 589666"/>
                <a:gd name="connsiteY52" fmla="*/ 12721 h 545922"/>
                <a:gd name="connsiteX53" fmla="*/ 244148 w 589666"/>
                <a:gd name="connsiteY53" fmla="*/ 24371 h 545922"/>
                <a:gd name="connsiteX54" fmla="*/ 232498 w 589666"/>
                <a:gd name="connsiteY54" fmla="*/ 36021 h 545922"/>
                <a:gd name="connsiteX55" fmla="*/ 114957 w 589666"/>
                <a:gd name="connsiteY55" fmla="*/ 12721 h 545922"/>
                <a:gd name="connsiteX56" fmla="*/ 137708 w 589666"/>
                <a:gd name="connsiteY56" fmla="*/ 12721 h 545922"/>
                <a:gd name="connsiteX57" fmla="*/ 149358 w 589666"/>
                <a:gd name="connsiteY57" fmla="*/ 24371 h 545922"/>
                <a:gd name="connsiteX58" fmla="*/ 137708 w 589666"/>
                <a:gd name="connsiteY58" fmla="*/ 36021 h 545922"/>
                <a:gd name="connsiteX59" fmla="*/ 114957 w 589666"/>
                <a:gd name="connsiteY59" fmla="*/ 36021 h 545922"/>
                <a:gd name="connsiteX60" fmla="*/ 103307 w 589666"/>
                <a:gd name="connsiteY60" fmla="*/ 24371 h 545922"/>
                <a:gd name="connsiteX61" fmla="*/ 114957 w 589666"/>
                <a:gd name="connsiteY61" fmla="*/ 12721 h 545922"/>
                <a:gd name="connsiteX62" fmla="*/ 493367 w 589666"/>
                <a:gd name="connsiteY62" fmla="*/ 301858 h 545922"/>
                <a:gd name="connsiteX63" fmla="*/ 409793 w 589666"/>
                <a:gd name="connsiteY63" fmla="*/ 218279 h 545922"/>
                <a:gd name="connsiteX64" fmla="*/ 493367 w 589666"/>
                <a:gd name="connsiteY64" fmla="*/ 134703 h 545922"/>
                <a:gd name="connsiteX65" fmla="*/ 576945 w 589666"/>
                <a:gd name="connsiteY65" fmla="*/ 218279 h 545922"/>
                <a:gd name="connsiteX66" fmla="*/ 493367 w 589666"/>
                <a:gd name="connsiteY66" fmla="*/ 301858 h 54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89666" h="545922">
                  <a:moveTo>
                    <a:pt x="589666" y="218279"/>
                  </a:moveTo>
                  <a:cubicBezTo>
                    <a:pt x="589666" y="165181"/>
                    <a:pt x="546466" y="121982"/>
                    <a:pt x="493367" y="121982"/>
                  </a:cubicBezTo>
                  <a:cubicBezTo>
                    <a:pt x="440268" y="121982"/>
                    <a:pt x="397073" y="165181"/>
                    <a:pt x="397073" y="218279"/>
                  </a:cubicBezTo>
                  <a:cubicBezTo>
                    <a:pt x="397073" y="269239"/>
                    <a:pt x="436866" y="311055"/>
                    <a:pt x="487006" y="314345"/>
                  </a:cubicBezTo>
                  <a:lnTo>
                    <a:pt x="487006" y="442667"/>
                  </a:lnTo>
                  <a:cubicBezTo>
                    <a:pt x="487006" y="468666"/>
                    <a:pt x="465854" y="489821"/>
                    <a:pt x="439853" y="489821"/>
                  </a:cubicBezTo>
                  <a:cubicBezTo>
                    <a:pt x="413851" y="489821"/>
                    <a:pt x="392699" y="468666"/>
                    <a:pt x="392699" y="442667"/>
                  </a:cubicBezTo>
                  <a:lnTo>
                    <a:pt x="392699" y="402597"/>
                  </a:lnTo>
                  <a:cubicBezTo>
                    <a:pt x="392699" y="369591"/>
                    <a:pt x="365845" y="342738"/>
                    <a:pt x="332843" y="342738"/>
                  </a:cubicBezTo>
                  <a:cubicBezTo>
                    <a:pt x="299834" y="342738"/>
                    <a:pt x="272981" y="369591"/>
                    <a:pt x="272981" y="402597"/>
                  </a:cubicBezTo>
                  <a:lnTo>
                    <a:pt x="272981" y="486063"/>
                  </a:lnTo>
                  <a:cubicBezTo>
                    <a:pt x="272981" y="512057"/>
                    <a:pt x="251836" y="533202"/>
                    <a:pt x="225845" y="533202"/>
                  </a:cubicBezTo>
                  <a:cubicBezTo>
                    <a:pt x="199851" y="533202"/>
                    <a:pt x="178706" y="512057"/>
                    <a:pt x="178706" y="486063"/>
                  </a:cubicBezTo>
                  <a:lnTo>
                    <a:pt x="178706" y="315670"/>
                  </a:lnTo>
                  <a:cubicBezTo>
                    <a:pt x="187640" y="310877"/>
                    <a:pt x="224003" y="290630"/>
                    <a:pt x="260924" y="259515"/>
                  </a:cubicBezTo>
                  <a:cubicBezTo>
                    <a:pt x="317552" y="211792"/>
                    <a:pt x="346266" y="163776"/>
                    <a:pt x="346266" y="116800"/>
                  </a:cubicBezTo>
                  <a:cubicBezTo>
                    <a:pt x="346266" y="62505"/>
                    <a:pt x="305808" y="18035"/>
                    <a:pt x="255146" y="15424"/>
                  </a:cubicBezTo>
                  <a:cubicBezTo>
                    <a:pt x="251569" y="6404"/>
                    <a:pt x="242776" y="0"/>
                    <a:pt x="232498" y="0"/>
                  </a:cubicBezTo>
                  <a:lnTo>
                    <a:pt x="209751" y="0"/>
                  </a:lnTo>
                  <a:cubicBezTo>
                    <a:pt x="196312" y="0"/>
                    <a:pt x="185379" y="10933"/>
                    <a:pt x="185379" y="24371"/>
                  </a:cubicBezTo>
                  <a:cubicBezTo>
                    <a:pt x="185379" y="37808"/>
                    <a:pt x="196312" y="48742"/>
                    <a:pt x="209751" y="48742"/>
                  </a:cubicBezTo>
                  <a:lnTo>
                    <a:pt x="232498" y="48742"/>
                  </a:lnTo>
                  <a:cubicBezTo>
                    <a:pt x="244603" y="48742"/>
                    <a:pt x="254645" y="39863"/>
                    <a:pt x="256525" y="28282"/>
                  </a:cubicBezTo>
                  <a:cubicBezTo>
                    <a:pt x="299516" y="31628"/>
                    <a:pt x="333545" y="70036"/>
                    <a:pt x="333545" y="116800"/>
                  </a:cubicBezTo>
                  <a:cubicBezTo>
                    <a:pt x="333545" y="213308"/>
                    <a:pt x="193203" y="293274"/>
                    <a:pt x="173194" y="304178"/>
                  </a:cubicBezTo>
                  <a:cubicBezTo>
                    <a:pt x="173144" y="304170"/>
                    <a:pt x="173094" y="304168"/>
                    <a:pt x="173043" y="304163"/>
                  </a:cubicBezTo>
                  <a:cubicBezTo>
                    <a:pt x="152936" y="293203"/>
                    <a:pt x="12721" y="213265"/>
                    <a:pt x="12721" y="116800"/>
                  </a:cubicBezTo>
                  <a:cubicBezTo>
                    <a:pt x="12721" y="69609"/>
                    <a:pt x="47369" y="30915"/>
                    <a:pt x="90916" y="28186"/>
                  </a:cubicBezTo>
                  <a:cubicBezTo>
                    <a:pt x="92757" y="39813"/>
                    <a:pt x="102820" y="48742"/>
                    <a:pt x="114957" y="48742"/>
                  </a:cubicBezTo>
                  <a:lnTo>
                    <a:pt x="137708" y="48742"/>
                  </a:lnTo>
                  <a:cubicBezTo>
                    <a:pt x="151147" y="48742"/>
                    <a:pt x="162079" y="37808"/>
                    <a:pt x="162079" y="24371"/>
                  </a:cubicBezTo>
                  <a:cubicBezTo>
                    <a:pt x="162079" y="10933"/>
                    <a:pt x="151147" y="0"/>
                    <a:pt x="137708" y="0"/>
                  </a:cubicBezTo>
                  <a:lnTo>
                    <a:pt x="114957" y="0"/>
                  </a:lnTo>
                  <a:cubicBezTo>
                    <a:pt x="104691" y="0"/>
                    <a:pt x="95907" y="6389"/>
                    <a:pt x="92322" y="15391"/>
                  </a:cubicBezTo>
                  <a:cubicBezTo>
                    <a:pt x="41103" y="17358"/>
                    <a:pt x="0" y="62078"/>
                    <a:pt x="0" y="116800"/>
                  </a:cubicBezTo>
                  <a:cubicBezTo>
                    <a:pt x="0" y="163776"/>
                    <a:pt x="28714" y="211792"/>
                    <a:pt x="85342" y="259515"/>
                  </a:cubicBezTo>
                  <a:cubicBezTo>
                    <a:pt x="120362" y="289028"/>
                    <a:pt x="154898" y="308773"/>
                    <a:pt x="165985" y="314818"/>
                  </a:cubicBezTo>
                  <a:lnTo>
                    <a:pt x="165985" y="486063"/>
                  </a:lnTo>
                  <a:cubicBezTo>
                    <a:pt x="165985" y="519071"/>
                    <a:pt x="192837" y="545923"/>
                    <a:pt x="225845" y="545923"/>
                  </a:cubicBezTo>
                  <a:cubicBezTo>
                    <a:pt x="258850" y="545923"/>
                    <a:pt x="285702" y="519071"/>
                    <a:pt x="285702" y="486063"/>
                  </a:cubicBezTo>
                  <a:lnTo>
                    <a:pt x="285702" y="402597"/>
                  </a:lnTo>
                  <a:cubicBezTo>
                    <a:pt x="285702" y="376606"/>
                    <a:pt x="306849" y="355458"/>
                    <a:pt x="332843" y="355458"/>
                  </a:cubicBezTo>
                  <a:cubicBezTo>
                    <a:pt x="358831" y="355458"/>
                    <a:pt x="379978" y="376606"/>
                    <a:pt x="379978" y="402597"/>
                  </a:cubicBezTo>
                  <a:lnTo>
                    <a:pt x="379978" y="442667"/>
                  </a:lnTo>
                  <a:cubicBezTo>
                    <a:pt x="379978" y="475681"/>
                    <a:pt x="406840" y="502542"/>
                    <a:pt x="439853" y="502542"/>
                  </a:cubicBezTo>
                  <a:cubicBezTo>
                    <a:pt x="472869" y="502542"/>
                    <a:pt x="499727" y="475681"/>
                    <a:pt x="499727" y="442667"/>
                  </a:cubicBezTo>
                  <a:lnTo>
                    <a:pt x="499727" y="314345"/>
                  </a:lnTo>
                  <a:cubicBezTo>
                    <a:pt x="549870" y="311055"/>
                    <a:pt x="589666" y="269239"/>
                    <a:pt x="589666" y="218279"/>
                  </a:cubicBezTo>
                  <a:close/>
                  <a:moveTo>
                    <a:pt x="232498" y="36021"/>
                  </a:moveTo>
                  <a:lnTo>
                    <a:pt x="209751" y="36021"/>
                  </a:lnTo>
                  <a:cubicBezTo>
                    <a:pt x="203324" y="36021"/>
                    <a:pt x="198101" y="30795"/>
                    <a:pt x="198101" y="24371"/>
                  </a:cubicBezTo>
                  <a:cubicBezTo>
                    <a:pt x="198101" y="17947"/>
                    <a:pt x="203324" y="12721"/>
                    <a:pt x="209751" y="12721"/>
                  </a:cubicBezTo>
                  <a:lnTo>
                    <a:pt x="232498" y="12721"/>
                  </a:lnTo>
                  <a:cubicBezTo>
                    <a:pt x="238925" y="12721"/>
                    <a:pt x="244148" y="17947"/>
                    <a:pt x="244148" y="24371"/>
                  </a:cubicBezTo>
                  <a:cubicBezTo>
                    <a:pt x="244148" y="30795"/>
                    <a:pt x="238925" y="36021"/>
                    <a:pt x="232498" y="36021"/>
                  </a:cubicBezTo>
                  <a:close/>
                  <a:moveTo>
                    <a:pt x="114957" y="12721"/>
                  </a:moveTo>
                  <a:lnTo>
                    <a:pt x="137708" y="12721"/>
                  </a:lnTo>
                  <a:cubicBezTo>
                    <a:pt x="144133" y="12721"/>
                    <a:pt x="149358" y="17947"/>
                    <a:pt x="149358" y="24371"/>
                  </a:cubicBezTo>
                  <a:cubicBezTo>
                    <a:pt x="149358" y="30795"/>
                    <a:pt x="144133" y="36021"/>
                    <a:pt x="137708" y="36021"/>
                  </a:cubicBezTo>
                  <a:lnTo>
                    <a:pt x="114957" y="36021"/>
                  </a:lnTo>
                  <a:cubicBezTo>
                    <a:pt x="108532" y="36021"/>
                    <a:pt x="103307" y="30795"/>
                    <a:pt x="103307" y="24371"/>
                  </a:cubicBezTo>
                  <a:cubicBezTo>
                    <a:pt x="103307" y="17947"/>
                    <a:pt x="108532" y="12721"/>
                    <a:pt x="114957" y="12721"/>
                  </a:cubicBezTo>
                  <a:close/>
                  <a:moveTo>
                    <a:pt x="493367" y="301858"/>
                  </a:moveTo>
                  <a:cubicBezTo>
                    <a:pt x="447284" y="301858"/>
                    <a:pt x="409793" y="264364"/>
                    <a:pt x="409793" y="218279"/>
                  </a:cubicBezTo>
                  <a:cubicBezTo>
                    <a:pt x="409793" y="172197"/>
                    <a:pt x="447284" y="134703"/>
                    <a:pt x="493367" y="134703"/>
                  </a:cubicBezTo>
                  <a:cubicBezTo>
                    <a:pt x="539455" y="134703"/>
                    <a:pt x="576945" y="172197"/>
                    <a:pt x="576945" y="218279"/>
                  </a:cubicBezTo>
                  <a:cubicBezTo>
                    <a:pt x="576945" y="264364"/>
                    <a:pt x="539455" y="301858"/>
                    <a:pt x="493367" y="301858"/>
                  </a:cubicBezTo>
                  <a:close/>
                </a:path>
              </a:pathLst>
            </a:custGeom>
            <a:solidFill>
              <a:schemeClr val="tx2"/>
            </a:solidFill>
            <a:ln w="2524" cap="flat">
              <a:noFill/>
              <a:prstDash val="solid"/>
              <a:miter/>
            </a:ln>
          </p:spPr>
          <p:txBody>
            <a:bodyPr rtlCol="0" anchor="ctr"/>
            <a:lstStyle/>
            <a:p>
              <a:endParaRPr lang="en-US" dirty="0"/>
            </a:p>
          </p:txBody>
        </p:sp>
      </p:grpSp>
      <p:sp>
        <p:nvSpPr>
          <p:cNvPr id="23" name="Graphic 21">
            <a:extLst>
              <a:ext uri="{FF2B5EF4-FFF2-40B4-BE49-F238E27FC236}">
                <a16:creationId xmlns:a16="http://schemas.microsoft.com/office/drawing/2014/main" xmlns="" id="{839231CE-2494-4FFF-ACDE-4A5FB7CEFC78}"/>
              </a:ext>
            </a:extLst>
          </p:cNvPr>
          <p:cNvSpPr>
            <a:spLocks noChangeAspect="1"/>
          </p:cNvSpPr>
          <p:nvPr/>
        </p:nvSpPr>
        <p:spPr>
          <a:xfrm rot="3076588">
            <a:off x="443862" y="4813048"/>
            <a:ext cx="285435" cy="589665"/>
          </a:xfrm>
          <a:custGeom>
            <a:avLst/>
            <a:gdLst>
              <a:gd name="connsiteX0" fmla="*/ 285435 w 285435"/>
              <a:gd name="connsiteY0" fmla="*/ 294824 h 589665"/>
              <a:gd name="connsiteX1" fmla="*/ 156298 w 285435"/>
              <a:gd name="connsiteY1" fmla="*/ 150593 h 589665"/>
              <a:gd name="connsiteX2" fmla="*/ 285435 w 285435"/>
              <a:gd name="connsiteY2" fmla="*/ 6360 h 589665"/>
              <a:gd name="connsiteX3" fmla="*/ 279075 w 285435"/>
              <a:gd name="connsiteY3" fmla="*/ 0 h 589665"/>
              <a:gd name="connsiteX4" fmla="*/ 272714 w 285435"/>
              <a:gd name="connsiteY4" fmla="*/ 6360 h 589665"/>
              <a:gd name="connsiteX5" fmla="*/ 237819 w 285435"/>
              <a:gd name="connsiteY5" fmla="*/ 82235 h 589665"/>
              <a:gd name="connsiteX6" fmla="*/ 236656 w 285435"/>
              <a:gd name="connsiteY6" fmla="*/ 82118 h 589665"/>
              <a:gd name="connsiteX7" fmla="*/ 142112 w 285435"/>
              <a:gd name="connsiteY7" fmla="*/ 82118 h 589665"/>
              <a:gd name="connsiteX8" fmla="*/ 135752 w 285435"/>
              <a:gd name="connsiteY8" fmla="*/ 88478 h 589665"/>
              <a:gd name="connsiteX9" fmla="*/ 142112 w 285435"/>
              <a:gd name="connsiteY9" fmla="*/ 94839 h 589665"/>
              <a:gd name="connsiteX10" fmla="*/ 223220 w 285435"/>
              <a:gd name="connsiteY10" fmla="*/ 94839 h 589665"/>
              <a:gd name="connsiteX11" fmla="*/ 142717 w 285435"/>
              <a:gd name="connsiteY11" fmla="*/ 143397 h 589665"/>
              <a:gd name="connsiteX12" fmla="*/ 62215 w 285435"/>
              <a:gd name="connsiteY12" fmla="*/ 94839 h 589665"/>
              <a:gd name="connsiteX13" fmla="*/ 98477 w 285435"/>
              <a:gd name="connsiteY13" fmla="*/ 94839 h 589665"/>
              <a:gd name="connsiteX14" fmla="*/ 104837 w 285435"/>
              <a:gd name="connsiteY14" fmla="*/ 88478 h 589665"/>
              <a:gd name="connsiteX15" fmla="*/ 98477 w 285435"/>
              <a:gd name="connsiteY15" fmla="*/ 82118 h 589665"/>
              <a:gd name="connsiteX16" fmla="*/ 47571 w 285435"/>
              <a:gd name="connsiteY16" fmla="*/ 82118 h 589665"/>
              <a:gd name="connsiteX17" fmla="*/ 47504 w 285435"/>
              <a:gd name="connsiteY17" fmla="*/ 82125 h 589665"/>
              <a:gd name="connsiteX18" fmla="*/ 17557 w 285435"/>
              <a:gd name="connsiteY18" fmla="*/ 36961 h 589665"/>
              <a:gd name="connsiteX19" fmla="*/ 176049 w 285435"/>
              <a:gd name="connsiteY19" fmla="*/ 36961 h 589665"/>
              <a:gd name="connsiteX20" fmla="*/ 182409 w 285435"/>
              <a:gd name="connsiteY20" fmla="*/ 30601 h 589665"/>
              <a:gd name="connsiteX21" fmla="*/ 176049 w 285435"/>
              <a:gd name="connsiteY21" fmla="*/ 24240 h 589665"/>
              <a:gd name="connsiteX22" fmla="*/ 14303 w 285435"/>
              <a:gd name="connsiteY22" fmla="*/ 24240 h 589665"/>
              <a:gd name="connsiteX23" fmla="*/ 12721 w 285435"/>
              <a:gd name="connsiteY23" fmla="*/ 6360 h 589665"/>
              <a:gd name="connsiteX24" fmla="*/ 6360 w 285435"/>
              <a:gd name="connsiteY24" fmla="*/ 0 h 589665"/>
              <a:gd name="connsiteX25" fmla="*/ 0 w 285435"/>
              <a:gd name="connsiteY25" fmla="*/ 6360 h 589665"/>
              <a:gd name="connsiteX26" fmla="*/ 129139 w 285435"/>
              <a:gd name="connsiteY26" fmla="*/ 150593 h 589665"/>
              <a:gd name="connsiteX27" fmla="*/ 0 w 285435"/>
              <a:gd name="connsiteY27" fmla="*/ 294827 h 589665"/>
              <a:gd name="connsiteX28" fmla="*/ 0 w 285435"/>
              <a:gd name="connsiteY28" fmla="*/ 294837 h 589665"/>
              <a:gd name="connsiteX29" fmla="*/ 129139 w 285435"/>
              <a:gd name="connsiteY29" fmla="*/ 439066 h 589665"/>
              <a:gd name="connsiteX30" fmla="*/ 0 w 285435"/>
              <a:gd name="connsiteY30" fmla="*/ 583305 h 589665"/>
              <a:gd name="connsiteX31" fmla="*/ 6360 w 285435"/>
              <a:gd name="connsiteY31" fmla="*/ 589666 h 589665"/>
              <a:gd name="connsiteX32" fmla="*/ 12721 w 285435"/>
              <a:gd name="connsiteY32" fmla="*/ 583305 h 589665"/>
              <a:gd name="connsiteX33" fmla="*/ 47220 w 285435"/>
              <a:gd name="connsiteY33" fmla="*/ 507814 h 589665"/>
              <a:gd name="connsiteX34" fmla="*/ 47571 w 285435"/>
              <a:gd name="connsiteY34" fmla="*/ 507850 h 589665"/>
              <a:gd name="connsiteX35" fmla="*/ 180900 w 285435"/>
              <a:gd name="connsiteY35" fmla="*/ 507850 h 589665"/>
              <a:gd name="connsiteX36" fmla="*/ 187261 w 285435"/>
              <a:gd name="connsiteY36" fmla="*/ 501490 h 589665"/>
              <a:gd name="connsiteX37" fmla="*/ 180900 w 285435"/>
              <a:gd name="connsiteY37" fmla="*/ 495129 h 589665"/>
              <a:gd name="connsiteX38" fmla="*/ 61831 w 285435"/>
              <a:gd name="connsiteY38" fmla="*/ 495129 h 589665"/>
              <a:gd name="connsiteX39" fmla="*/ 142717 w 285435"/>
              <a:gd name="connsiteY39" fmla="*/ 446261 h 589665"/>
              <a:gd name="connsiteX40" fmla="*/ 267880 w 285435"/>
              <a:gd name="connsiteY40" fmla="*/ 552704 h 589665"/>
              <a:gd name="connsiteX41" fmla="*/ 113022 w 285435"/>
              <a:gd name="connsiteY41" fmla="*/ 552704 h 589665"/>
              <a:gd name="connsiteX42" fmla="*/ 106662 w 285435"/>
              <a:gd name="connsiteY42" fmla="*/ 559064 h 589665"/>
              <a:gd name="connsiteX43" fmla="*/ 113022 w 285435"/>
              <a:gd name="connsiteY43" fmla="*/ 565425 h 589665"/>
              <a:gd name="connsiteX44" fmla="*/ 271132 w 285435"/>
              <a:gd name="connsiteY44" fmla="*/ 565425 h 589665"/>
              <a:gd name="connsiteX45" fmla="*/ 272714 w 285435"/>
              <a:gd name="connsiteY45" fmla="*/ 583305 h 589665"/>
              <a:gd name="connsiteX46" fmla="*/ 279075 w 285435"/>
              <a:gd name="connsiteY46" fmla="*/ 589666 h 589665"/>
              <a:gd name="connsiteX47" fmla="*/ 285435 w 285435"/>
              <a:gd name="connsiteY47" fmla="*/ 583305 h 589665"/>
              <a:gd name="connsiteX48" fmla="*/ 156298 w 285435"/>
              <a:gd name="connsiteY48" fmla="*/ 439066 h 589665"/>
              <a:gd name="connsiteX49" fmla="*/ 285435 w 285435"/>
              <a:gd name="connsiteY49" fmla="*/ 294827 h 589665"/>
              <a:gd name="connsiteX50" fmla="*/ 142717 w 285435"/>
              <a:gd name="connsiteY50" fmla="*/ 157789 h 589665"/>
              <a:gd name="connsiteX51" fmla="*/ 241907 w 285435"/>
              <a:gd name="connsiteY51" fmla="*/ 223020 h 589665"/>
              <a:gd name="connsiteX52" fmla="*/ 207563 w 285435"/>
              <a:gd name="connsiteY52" fmla="*/ 223020 h 589665"/>
              <a:gd name="connsiteX53" fmla="*/ 201203 w 285435"/>
              <a:gd name="connsiteY53" fmla="*/ 229381 h 589665"/>
              <a:gd name="connsiteX54" fmla="*/ 207563 w 285435"/>
              <a:gd name="connsiteY54" fmla="*/ 235741 h 589665"/>
              <a:gd name="connsiteX55" fmla="*/ 252796 w 285435"/>
              <a:gd name="connsiteY55" fmla="*/ 235741 h 589665"/>
              <a:gd name="connsiteX56" fmla="*/ 272524 w 285435"/>
              <a:gd name="connsiteY56" fmla="*/ 288471 h 589665"/>
              <a:gd name="connsiteX57" fmla="*/ 12913 w 285435"/>
              <a:gd name="connsiteY57" fmla="*/ 288471 h 589665"/>
              <a:gd name="connsiteX58" fmla="*/ 32259 w 285435"/>
              <a:gd name="connsiteY58" fmla="*/ 236270 h 589665"/>
              <a:gd name="connsiteX59" fmla="*/ 33027 w 285435"/>
              <a:gd name="connsiteY59" fmla="*/ 236347 h 589665"/>
              <a:gd name="connsiteX60" fmla="*/ 173627 w 285435"/>
              <a:gd name="connsiteY60" fmla="*/ 236347 h 589665"/>
              <a:gd name="connsiteX61" fmla="*/ 179987 w 285435"/>
              <a:gd name="connsiteY61" fmla="*/ 229986 h 589665"/>
              <a:gd name="connsiteX62" fmla="*/ 173627 w 285435"/>
              <a:gd name="connsiteY62" fmla="*/ 223626 h 589665"/>
              <a:gd name="connsiteX63" fmla="*/ 42953 w 285435"/>
              <a:gd name="connsiteY63" fmla="*/ 223626 h 589665"/>
              <a:gd name="connsiteX64" fmla="*/ 142717 w 285435"/>
              <a:gd name="connsiteY64" fmla="*/ 157789 h 589665"/>
              <a:gd name="connsiteX65" fmla="*/ 142717 w 285435"/>
              <a:gd name="connsiteY65" fmla="*/ 431868 h 589665"/>
              <a:gd name="connsiteX66" fmla="*/ 43541 w 285435"/>
              <a:gd name="connsiteY66" fmla="*/ 366644 h 589665"/>
              <a:gd name="connsiteX67" fmla="*/ 91206 w 285435"/>
              <a:gd name="connsiteY67" fmla="*/ 366644 h 589665"/>
              <a:gd name="connsiteX68" fmla="*/ 97566 w 285435"/>
              <a:gd name="connsiteY68" fmla="*/ 360283 h 589665"/>
              <a:gd name="connsiteX69" fmla="*/ 91206 w 285435"/>
              <a:gd name="connsiteY69" fmla="*/ 353923 h 589665"/>
              <a:gd name="connsiteX70" fmla="*/ 33027 w 285435"/>
              <a:gd name="connsiteY70" fmla="*/ 353923 h 589665"/>
              <a:gd name="connsiteX71" fmla="*/ 32674 w 285435"/>
              <a:gd name="connsiteY71" fmla="*/ 353958 h 589665"/>
              <a:gd name="connsiteX72" fmla="*/ 12914 w 285435"/>
              <a:gd name="connsiteY72" fmla="*/ 301192 h 589665"/>
              <a:gd name="connsiteX73" fmla="*/ 272524 w 285435"/>
              <a:gd name="connsiteY73" fmla="*/ 301192 h 589665"/>
              <a:gd name="connsiteX74" fmla="*/ 253226 w 285435"/>
              <a:gd name="connsiteY74" fmla="*/ 353317 h 589665"/>
              <a:gd name="connsiteX75" fmla="*/ 137263 w 285435"/>
              <a:gd name="connsiteY75" fmla="*/ 353317 h 589665"/>
              <a:gd name="connsiteX76" fmla="*/ 130902 w 285435"/>
              <a:gd name="connsiteY76" fmla="*/ 359678 h 589665"/>
              <a:gd name="connsiteX77" fmla="*/ 137263 w 285435"/>
              <a:gd name="connsiteY77" fmla="*/ 366038 h 589665"/>
              <a:gd name="connsiteX78" fmla="*/ 242472 w 285435"/>
              <a:gd name="connsiteY78" fmla="*/ 366038 h 589665"/>
              <a:gd name="connsiteX79" fmla="*/ 142717 w 285435"/>
              <a:gd name="connsiteY79" fmla="*/ 431868 h 5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85435" h="589665">
                <a:moveTo>
                  <a:pt x="285435" y="294824"/>
                </a:moveTo>
                <a:cubicBezTo>
                  <a:pt x="285435" y="222784"/>
                  <a:pt x="221510" y="185273"/>
                  <a:pt x="156298" y="150593"/>
                </a:cubicBezTo>
                <a:cubicBezTo>
                  <a:pt x="221510" y="115912"/>
                  <a:pt x="285435" y="78402"/>
                  <a:pt x="285435" y="6360"/>
                </a:cubicBezTo>
                <a:cubicBezTo>
                  <a:pt x="285435" y="2847"/>
                  <a:pt x="282588" y="0"/>
                  <a:pt x="279075" y="0"/>
                </a:cubicBezTo>
                <a:cubicBezTo>
                  <a:pt x="275564" y="0"/>
                  <a:pt x="272714" y="2847"/>
                  <a:pt x="272714" y="6360"/>
                </a:cubicBezTo>
                <a:cubicBezTo>
                  <a:pt x="272714" y="37668"/>
                  <a:pt x="259113" y="61792"/>
                  <a:pt x="237819" y="82235"/>
                </a:cubicBezTo>
                <a:cubicBezTo>
                  <a:pt x="237439" y="82165"/>
                  <a:pt x="237053" y="82118"/>
                  <a:pt x="236656" y="82118"/>
                </a:cubicBezTo>
                <a:lnTo>
                  <a:pt x="142112" y="82118"/>
                </a:lnTo>
                <a:cubicBezTo>
                  <a:pt x="138601" y="82118"/>
                  <a:pt x="135752" y="84965"/>
                  <a:pt x="135752" y="88478"/>
                </a:cubicBezTo>
                <a:cubicBezTo>
                  <a:pt x="135752" y="91991"/>
                  <a:pt x="138601" y="94839"/>
                  <a:pt x="142112" y="94839"/>
                </a:cubicBezTo>
                <a:lnTo>
                  <a:pt x="223220" y="94839"/>
                </a:lnTo>
                <a:cubicBezTo>
                  <a:pt x="200452" y="112655"/>
                  <a:pt x="172021" y="127894"/>
                  <a:pt x="142717" y="143397"/>
                </a:cubicBezTo>
                <a:cubicBezTo>
                  <a:pt x="113414" y="127894"/>
                  <a:pt x="84985" y="112655"/>
                  <a:pt x="62215" y="94839"/>
                </a:cubicBezTo>
                <a:lnTo>
                  <a:pt x="98477" y="94839"/>
                </a:lnTo>
                <a:cubicBezTo>
                  <a:pt x="101990" y="94839"/>
                  <a:pt x="104837" y="91991"/>
                  <a:pt x="104837" y="88478"/>
                </a:cubicBezTo>
                <a:cubicBezTo>
                  <a:pt x="104837" y="84965"/>
                  <a:pt x="101990" y="82118"/>
                  <a:pt x="98477" y="82118"/>
                </a:cubicBezTo>
                <a:lnTo>
                  <a:pt x="47571" y="82118"/>
                </a:lnTo>
                <a:cubicBezTo>
                  <a:pt x="47548" y="82118"/>
                  <a:pt x="47527" y="82124"/>
                  <a:pt x="47504" y="82125"/>
                </a:cubicBezTo>
                <a:cubicBezTo>
                  <a:pt x="33778" y="68922"/>
                  <a:pt x="23270" y="54180"/>
                  <a:pt x="17557" y="36961"/>
                </a:cubicBezTo>
                <a:lnTo>
                  <a:pt x="176049" y="36961"/>
                </a:lnTo>
                <a:cubicBezTo>
                  <a:pt x="179562" y="36961"/>
                  <a:pt x="182409" y="34114"/>
                  <a:pt x="182409" y="30601"/>
                </a:cubicBezTo>
                <a:cubicBezTo>
                  <a:pt x="182409" y="27088"/>
                  <a:pt x="179562" y="24240"/>
                  <a:pt x="176049" y="24240"/>
                </a:cubicBezTo>
                <a:lnTo>
                  <a:pt x="14303" y="24240"/>
                </a:lnTo>
                <a:cubicBezTo>
                  <a:pt x="13272" y="18544"/>
                  <a:pt x="12721" y="12598"/>
                  <a:pt x="12721" y="6360"/>
                </a:cubicBezTo>
                <a:cubicBezTo>
                  <a:pt x="12721" y="2847"/>
                  <a:pt x="9873" y="0"/>
                  <a:pt x="6360" y="0"/>
                </a:cubicBezTo>
                <a:cubicBezTo>
                  <a:pt x="2847" y="0"/>
                  <a:pt x="0" y="2847"/>
                  <a:pt x="0" y="6360"/>
                </a:cubicBezTo>
                <a:cubicBezTo>
                  <a:pt x="0" y="78402"/>
                  <a:pt x="63925" y="115912"/>
                  <a:pt x="129139" y="150593"/>
                </a:cubicBezTo>
                <a:cubicBezTo>
                  <a:pt x="63925" y="185273"/>
                  <a:pt x="0" y="222784"/>
                  <a:pt x="0" y="294827"/>
                </a:cubicBezTo>
                <a:lnTo>
                  <a:pt x="0" y="294837"/>
                </a:lnTo>
                <a:cubicBezTo>
                  <a:pt x="6" y="366875"/>
                  <a:pt x="63930" y="404384"/>
                  <a:pt x="129139" y="439066"/>
                </a:cubicBezTo>
                <a:cubicBezTo>
                  <a:pt x="63925" y="473748"/>
                  <a:pt x="0" y="511259"/>
                  <a:pt x="0" y="583305"/>
                </a:cubicBezTo>
                <a:cubicBezTo>
                  <a:pt x="0" y="586819"/>
                  <a:pt x="2847" y="589666"/>
                  <a:pt x="6360" y="589666"/>
                </a:cubicBezTo>
                <a:cubicBezTo>
                  <a:pt x="9873" y="589666"/>
                  <a:pt x="12721" y="586819"/>
                  <a:pt x="12721" y="583305"/>
                </a:cubicBezTo>
                <a:cubicBezTo>
                  <a:pt x="12721" y="552192"/>
                  <a:pt x="26154" y="528178"/>
                  <a:pt x="47220" y="507814"/>
                </a:cubicBezTo>
                <a:cubicBezTo>
                  <a:pt x="47339" y="507822"/>
                  <a:pt x="47451" y="507850"/>
                  <a:pt x="47571" y="507850"/>
                </a:cubicBezTo>
                <a:lnTo>
                  <a:pt x="180900" y="507850"/>
                </a:lnTo>
                <a:cubicBezTo>
                  <a:pt x="184411" y="507850"/>
                  <a:pt x="187261" y="505003"/>
                  <a:pt x="187261" y="501490"/>
                </a:cubicBezTo>
                <a:cubicBezTo>
                  <a:pt x="187261" y="497979"/>
                  <a:pt x="184411" y="495129"/>
                  <a:pt x="180900" y="495129"/>
                </a:cubicBezTo>
                <a:lnTo>
                  <a:pt x="61831" y="495129"/>
                </a:lnTo>
                <a:cubicBezTo>
                  <a:pt x="84665" y="477180"/>
                  <a:pt x="113248" y="461854"/>
                  <a:pt x="142717" y="446261"/>
                </a:cubicBezTo>
                <a:cubicBezTo>
                  <a:pt x="198944" y="476012"/>
                  <a:pt x="251977" y="504769"/>
                  <a:pt x="267880" y="552704"/>
                </a:cubicBezTo>
                <a:lnTo>
                  <a:pt x="113022" y="552704"/>
                </a:lnTo>
                <a:cubicBezTo>
                  <a:pt x="109508" y="552704"/>
                  <a:pt x="106662" y="555551"/>
                  <a:pt x="106662" y="559064"/>
                </a:cubicBezTo>
                <a:cubicBezTo>
                  <a:pt x="106662" y="562578"/>
                  <a:pt x="109508" y="565425"/>
                  <a:pt x="113022" y="565425"/>
                </a:cubicBezTo>
                <a:lnTo>
                  <a:pt x="271132" y="565425"/>
                </a:lnTo>
                <a:cubicBezTo>
                  <a:pt x="272165" y="571121"/>
                  <a:pt x="272714" y="577067"/>
                  <a:pt x="272714" y="583305"/>
                </a:cubicBezTo>
                <a:cubicBezTo>
                  <a:pt x="272714" y="586819"/>
                  <a:pt x="275564" y="589666"/>
                  <a:pt x="279075" y="589666"/>
                </a:cubicBezTo>
                <a:cubicBezTo>
                  <a:pt x="282588" y="589666"/>
                  <a:pt x="285435" y="586819"/>
                  <a:pt x="285435" y="583305"/>
                </a:cubicBezTo>
                <a:cubicBezTo>
                  <a:pt x="285435" y="511259"/>
                  <a:pt x="221510" y="473748"/>
                  <a:pt x="156298" y="439066"/>
                </a:cubicBezTo>
                <a:cubicBezTo>
                  <a:pt x="221510" y="404384"/>
                  <a:pt x="285435" y="366870"/>
                  <a:pt x="285435" y="294827"/>
                </a:cubicBezTo>
                <a:close/>
                <a:moveTo>
                  <a:pt x="142717" y="157789"/>
                </a:moveTo>
                <a:cubicBezTo>
                  <a:pt x="180743" y="177906"/>
                  <a:pt x="217295" y="197576"/>
                  <a:pt x="241907" y="223020"/>
                </a:cubicBezTo>
                <a:lnTo>
                  <a:pt x="207563" y="223020"/>
                </a:lnTo>
                <a:cubicBezTo>
                  <a:pt x="204050" y="223020"/>
                  <a:pt x="201203" y="225867"/>
                  <a:pt x="201203" y="229381"/>
                </a:cubicBezTo>
                <a:cubicBezTo>
                  <a:pt x="201203" y="232894"/>
                  <a:pt x="204050" y="235741"/>
                  <a:pt x="207563" y="235741"/>
                </a:cubicBezTo>
                <a:lnTo>
                  <a:pt x="252796" y="235741"/>
                </a:lnTo>
                <a:cubicBezTo>
                  <a:pt x="264115" y="250902"/>
                  <a:pt x="271290" y="268123"/>
                  <a:pt x="272524" y="288471"/>
                </a:cubicBezTo>
                <a:lnTo>
                  <a:pt x="12913" y="288471"/>
                </a:lnTo>
                <a:cubicBezTo>
                  <a:pt x="14131" y="268357"/>
                  <a:pt x="21166" y="251304"/>
                  <a:pt x="32259" y="236270"/>
                </a:cubicBezTo>
                <a:cubicBezTo>
                  <a:pt x="32514" y="236301"/>
                  <a:pt x="32764" y="236347"/>
                  <a:pt x="33027" y="236347"/>
                </a:cubicBezTo>
                <a:lnTo>
                  <a:pt x="173627" y="236347"/>
                </a:lnTo>
                <a:cubicBezTo>
                  <a:pt x="177140" y="236347"/>
                  <a:pt x="179987" y="233500"/>
                  <a:pt x="179987" y="229986"/>
                </a:cubicBezTo>
                <a:cubicBezTo>
                  <a:pt x="179987" y="226473"/>
                  <a:pt x="177140" y="223626"/>
                  <a:pt x="173627" y="223626"/>
                </a:cubicBezTo>
                <a:lnTo>
                  <a:pt x="42953" y="223626"/>
                </a:lnTo>
                <a:cubicBezTo>
                  <a:pt x="67570" y="197889"/>
                  <a:pt x="104395" y="178065"/>
                  <a:pt x="142717" y="157789"/>
                </a:cubicBezTo>
                <a:close/>
                <a:moveTo>
                  <a:pt x="142717" y="431868"/>
                </a:moveTo>
                <a:cubicBezTo>
                  <a:pt x="104700" y="411754"/>
                  <a:pt x="68153" y="392085"/>
                  <a:pt x="43541" y="366644"/>
                </a:cubicBezTo>
                <a:lnTo>
                  <a:pt x="91206" y="366644"/>
                </a:lnTo>
                <a:cubicBezTo>
                  <a:pt x="94719" y="366644"/>
                  <a:pt x="97566" y="363797"/>
                  <a:pt x="97566" y="360283"/>
                </a:cubicBezTo>
                <a:cubicBezTo>
                  <a:pt x="97566" y="356772"/>
                  <a:pt x="94719" y="353923"/>
                  <a:pt x="91206" y="353923"/>
                </a:cubicBezTo>
                <a:lnTo>
                  <a:pt x="33027" y="353923"/>
                </a:lnTo>
                <a:cubicBezTo>
                  <a:pt x="32906" y="353923"/>
                  <a:pt x="32793" y="353953"/>
                  <a:pt x="32674" y="353958"/>
                </a:cubicBezTo>
                <a:cubicBezTo>
                  <a:pt x="21338" y="338790"/>
                  <a:pt x="14151" y="321558"/>
                  <a:pt x="12914" y="301192"/>
                </a:cubicBezTo>
                <a:lnTo>
                  <a:pt x="272524" y="301192"/>
                </a:lnTo>
                <a:cubicBezTo>
                  <a:pt x="271302" y="321273"/>
                  <a:pt x="264288" y="338304"/>
                  <a:pt x="253226" y="353317"/>
                </a:cubicBezTo>
                <a:lnTo>
                  <a:pt x="137263" y="353317"/>
                </a:lnTo>
                <a:cubicBezTo>
                  <a:pt x="133749" y="353317"/>
                  <a:pt x="130902" y="356164"/>
                  <a:pt x="130902" y="359678"/>
                </a:cubicBezTo>
                <a:cubicBezTo>
                  <a:pt x="130902" y="363191"/>
                  <a:pt x="133749" y="366038"/>
                  <a:pt x="137263" y="366038"/>
                </a:cubicBezTo>
                <a:lnTo>
                  <a:pt x="242472" y="366038"/>
                </a:lnTo>
                <a:cubicBezTo>
                  <a:pt x="217857" y="391772"/>
                  <a:pt x="181038" y="411594"/>
                  <a:pt x="142717" y="431868"/>
                </a:cubicBezTo>
                <a:close/>
              </a:path>
            </a:pathLst>
          </a:custGeom>
          <a:solidFill>
            <a:schemeClr val="tx2"/>
          </a:solidFill>
          <a:ln w="2524" cap="flat">
            <a:noFill/>
            <a:prstDash val="solid"/>
            <a:miter/>
          </a:ln>
        </p:spPr>
        <p:txBody>
          <a:bodyPr rtlCol="0" anchor="ctr"/>
          <a:lstStyle/>
          <a:p>
            <a:endParaRPr lang="en-US" dirty="0"/>
          </a:p>
        </p:txBody>
      </p:sp>
    </p:spTree>
    <p:extLst>
      <p:ext uri="{BB962C8B-B14F-4D97-AF65-F5344CB8AC3E}">
        <p14:creationId xmlns:p14="http://schemas.microsoft.com/office/powerpoint/2010/main" val="2360577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Placeholder 116">
            <a:extLst>
              <a:ext uri="{FF2B5EF4-FFF2-40B4-BE49-F238E27FC236}">
                <a16:creationId xmlns:a16="http://schemas.microsoft.com/office/drawing/2014/main" xmlns="" id="{877162E0-61D3-2493-76B7-28FBBBF6E638}"/>
              </a:ext>
            </a:extLst>
          </p:cNvPr>
          <p:cNvGraphicFramePr>
            <a:graphicFrameLocks/>
          </p:cNvGraphicFramePr>
          <p:nvPr>
            <p:extLst>
              <p:ext uri="{D42A27DB-BD31-4B8C-83A1-F6EECF244321}">
                <p14:modId xmlns:p14="http://schemas.microsoft.com/office/powerpoint/2010/main" val="1513976315"/>
              </p:ext>
            </p:extLst>
          </p:nvPr>
        </p:nvGraphicFramePr>
        <p:xfrm>
          <a:off x="4348163" y="1670050"/>
          <a:ext cx="1398587" cy="1409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1" name="Chart Placeholder 116">
            <a:extLst>
              <a:ext uri="{FF2B5EF4-FFF2-40B4-BE49-F238E27FC236}">
                <a16:creationId xmlns:a16="http://schemas.microsoft.com/office/drawing/2014/main" xmlns="" id="{FB1828E4-D27F-8444-B704-E008AC2FBB05}"/>
              </a:ext>
            </a:extLst>
          </p:cNvPr>
          <p:cNvGraphicFramePr>
            <a:graphicFrameLocks/>
          </p:cNvGraphicFramePr>
          <p:nvPr>
            <p:extLst>
              <p:ext uri="{D42A27DB-BD31-4B8C-83A1-F6EECF244321}">
                <p14:modId xmlns:p14="http://schemas.microsoft.com/office/powerpoint/2010/main" val="2327810881"/>
              </p:ext>
            </p:extLst>
          </p:nvPr>
        </p:nvGraphicFramePr>
        <p:xfrm>
          <a:off x="4348163" y="2932113"/>
          <a:ext cx="1398587" cy="14112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2" name="Chart Placeholder 116">
            <a:extLst>
              <a:ext uri="{FF2B5EF4-FFF2-40B4-BE49-F238E27FC236}">
                <a16:creationId xmlns:a16="http://schemas.microsoft.com/office/drawing/2014/main" xmlns="" id="{D5155DF9-ADEF-1F33-0389-15EFFC36E6B5}"/>
              </a:ext>
            </a:extLst>
          </p:cNvPr>
          <p:cNvGraphicFramePr>
            <a:graphicFrameLocks/>
          </p:cNvGraphicFramePr>
          <p:nvPr>
            <p:extLst>
              <p:ext uri="{D42A27DB-BD31-4B8C-83A1-F6EECF244321}">
                <p14:modId xmlns:p14="http://schemas.microsoft.com/office/powerpoint/2010/main" val="3890745323"/>
              </p:ext>
            </p:extLst>
          </p:nvPr>
        </p:nvGraphicFramePr>
        <p:xfrm>
          <a:off x="4348163" y="4191000"/>
          <a:ext cx="1398587" cy="1411288"/>
        </p:xfrm>
        <a:graphic>
          <a:graphicData uri="http://schemas.openxmlformats.org/drawingml/2006/chart">
            <c:chart xmlns:c="http://schemas.openxmlformats.org/drawingml/2006/chart" xmlns:r="http://schemas.openxmlformats.org/officeDocument/2006/relationships" r:id="rId4"/>
          </a:graphicData>
        </a:graphic>
      </p:graphicFrame>
      <p:pic>
        <p:nvPicPr>
          <p:cNvPr id="37" name="Grafik 24">
            <a:extLst>
              <a:ext uri="{FF2B5EF4-FFF2-40B4-BE49-F238E27FC236}">
                <a16:creationId xmlns:a16="http://schemas.microsoft.com/office/drawing/2014/main" xmlns="" id="{ABB2DAE8-90ED-30DB-2C39-F59C3C6A865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3246366" y="3365466"/>
            <a:ext cx="814740" cy="427081"/>
          </a:xfrm>
          <a:prstGeom prst="rect">
            <a:avLst/>
          </a:prstGeom>
        </p:spPr>
      </p:pic>
      <p:pic>
        <p:nvPicPr>
          <p:cNvPr id="49" name="Picture 21">
            <a:extLst>
              <a:ext uri="{FF2B5EF4-FFF2-40B4-BE49-F238E27FC236}">
                <a16:creationId xmlns:a16="http://schemas.microsoft.com/office/drawing/2014/main" xmlns="" id="{0283A382-19B8-7FEB-4A78-5151D76B32B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4606" y="1677009"/>
            <a:ext cx="3803994" cy="3803994"/>
          </a:xfrm>
          <a:prstGeom prst="rect">
            <a:avLst/>
          </a:prstGeom>
        </p:spPr>
      </p:pic>
      <p:graphicFrame>
        <p:nvGraphicFramePr>
          <p:cNvPr id="48" name="Chart Placeholder 164">
            <a:extLst>
              <a:ext uri="{FF2B5EF4-FFF2-40B4-BE49-F238E27FC236}">
                <a16:creationId xmlns:a16="http://schemas.microsoft.com/office/drawing/2014/main" xmlns="" id="{EC9EEE1D-A0CE-A28E-743C-C583228A4BF1}"/>
              </a:ext>
            </a:extLst>
          </p:cNvPr>
          <p:cNvGraphicFramePr>
            <a:graphicFrameLocks/>
          </p:cNvGraphicFramePr>
          <p:nvPr>
            <p:extLst>
              <p:ext uri="{D42A27DB-BD31-4B8C-83A1-F6EECF244321}">
                <p14:modId xmlns:p14="http://schemas.microsoft.com/office/powerpoint/2010/main" val="309476576"/>
              </p:ext>
            </p:extLst>
          </p:nvPr>
        </p:nvGraphicFramePr>
        <p:xfrm>
          <a:off x="828675" y="2270125"/>
          <a:ext cx="2616200" cy="2646363"/>
        </p:xfrm>
        <a:graphic>
          <a:graphicData uri="http://schemas.openxmlformats.org/drawingml/2006/chart">
            <c:chart xmlns:c="http://schemas.openxmlformats.org/drawingml/2006/chart" xmlns:r="http://schemas.openxmlformats.org/officeDocument/2006/relationships" r:id="rId8"/>
          </a:graphicData>
        </a:graphic>
      </p:graphicFrame>
      <p:sp>
        <p:nvSpPr>
          <p:cNvPr id="26" name="Title 25">
            <a:extLst>
              <a:ext uri="{FF2B5EF4-FFF2-40B4-BE49-F238E27FC236}">
                <a16:creationId xmlns:a16="http://schemas.microsoft.com/office/drawing/2014/main" xmlns="" id="{C489BDC0-863B-613C-7F14-28674492CCE1}"/>
              </a:ext>
            </a:extLst>
          </p:cNvPr>
          <p:cNvSpPr>
            <a:spLocks noGrp="1"/>
          </p:cNvSpPr>
          <p:nvPr>
            <p:ph type="title"/>
          </p:nvPr>
        </p:nvSpPr>
        <p:spPr/>
        <p:txBody>
          <a:bodyPr/>
          <a:lstStyle/>
          <a:p>
            <a:r>
              <a:rPr lang="hr-HR" dirty="0"/>
              <a:t>Economic impact of smoking</a:t>
            </a:r>
            <a:r>
              <a:rPr lang="en-GB" dirty="0"/>
              <a:t> in England</a:t>
            </a:r>
            <a:endParaRPr lang="en-US" dirty="0"/>
          </a:p>
        </p:txBody>
      </p:sp>
      <p:sp>
        <p:nvSpPr>
          <p:cNvPr id="27" name="Text Placeholder 26">
            <a:extLst>
              <a:ext uri="{FF2B5EF4-FFF2-40B4-BE49-F238E27FC236}">
                <a16:creationId xmlns:a16="http://schemas.microsoft.com/office/drawing/2014/main" xmlns="" id="{C91DC02A-5450-1731-A40E-71A83612E7EA}"/>
              </a:ext>
            </a:extLst>
          </p:cNvPr>
          <p:cNvSpPr>
            <a:spLocks noGrp="1"/>
          </p:cNvSpPr>
          <p:nvPr>
            <p:ph type="body" sz="quarter" idx="11"/>
          </p:nvPr>
        </p:nvSpPr>
        <p:spPr/>
        <p:txBody>
          <a:bodyPr/>
          <a:lstStyle/>
          <a:p>
            <a:r>
              <a:rPr lang="hr-HR" dirty="0"/>
              <a:t>NHS</a:t>
            </a:r>
            <a:endParaRPr lang="en-US" dirty="0"/>
          </a:p>
        </p:txBody>
      </p:sp>
      <p:sp>
        <p:nvSpPr>
          <p:cNvPr id="28" name="Text Placeholder 27">
            <a:extLst>
              <a:ext uri="{FF2B5EF4-FFF2-40B4-BE49-F238E27FC236}">
                <a16:creationId xmlns:a16="http://schemas.microsoft.com/office/drawing/2014/main" xmlns="" id="{978D526B-D8C3-B9F5-4927-CF732E1938C6}"/>
              </a:ext>
            </a:extLst>
          </p:cNvPr>
          <p:cNvSpPr>
            <a:spLocks noGrp="1"/>
          </p:cNvSpPr>
          <p:nvPr>
            <p:ph type="body" sz="quarter" idx="12"/>
          </p:nvPr>
        </p:nvSpPr>
        <p:spPr/>
        <p:txBody>
          <a:bodyPr/>
          <a:lstStyle/>
          <a:p>
            <a:r>
              <a:rPr lang="hr-HR" dirty="0"/>
              <a:t>£ 1.9 </a:t>
            </a:r>
            <a:r>
              <a:rPr lang="hr-HR" dirty="0" err="1"/>
              <a:t>billion</a:t>
            </a:r>
            <a:r>
              <a:rPr lang="hr-HR" dirty="0"/>
              <a:t> per </a:t>
            </a:r>
            <a:r>
              <a:rPr lang="hr-HR" dirty="0" err="1"/>
              <a:t>year</a:t>
            </a:r>
            <a:endParaRPr lang="en-US" dirty="0"/>
          </a:p>
        </p:txBody>
      </p:sp>
      <p:sp>
        <p:nvSpPr>
          <p:cNvPr id="29" name="Text Placeholder 28">
            <a:extLst>
              <a:ext uri="{FF2B5EF4-FFF2-40B4-BE49-F238E27FC236}">
                <a16:creationId xmlns:a16="http://schemas.microsoft.com/office/drawing/2014/main" xmlns="" id="{1D0AA798-9D90-7676-CBBD-2464FA6D38E3}"/>
              </a:ext>
            </a:extLst>
          </p:cNvPr>
          <p:cNvSpPr>
            <a:spLocks noGrp="1"/>
          </p:cNvSpPr>
          <p:nvPr>
            <p:ph type="body" sz="quarter" idx="13"/>
          </p:nvPr>
        </p:nvSpPr>
        <p:spPr/>
        <p:txBody>
          <a:bodyPr/>
          <a:lstStyle/>
          <a:p>
            <a:r>
              <a:rPr lang="hr-HR" dirty="0" err="1"/>
              <a:t>Social</a:t>
            </a:r>
            <a:r>
              <a:rPr lang="hr-HR" dirty="0"/>
              <a:t> care </a:t>
            </a:r>
            <a:r>
              <a:rPr lang="hr-HR" dirty="0" err="1"/>
              <a:t>cost</a:t>
            </a:r>
            <a:endParaRPr lang="en-US" dirty="0"/>
          </a:p>
        </p:txBody>
      </p:sp>
      <p:sp>
        <p:nvSpPr>
          <p:cNvPr id="30" name="Text Placeholder 29">
            <a:extLst>
              <a:ext uri="{FF2B5EF4-FFF2-40B4-BE49-F238E27FC236}">
                <a16:creationId xmlns:a16="http://schemas.microsoft.com/office/drawing/2014/main" xmlns="" id="{66140155-7930-1798-E5A4-57CF7A1722F0}"/>
              </a:ext>
            </a:extLst>
          </p:cNvPr>
          <p:cNvSpPr>
            <a:spLocks noGrp="1"/>
          </p:cNvSpPr>
          <p:nvPr>
            <p:ph type="body" sz="quarter" idx="14"/>
          </p:nvPr>
        </p:nvSpPr>
        <p:spPr/>
        <p:txBody>
          <a:bodyPr/>
          <a:lstStyle/>
          <a:p>
            <a:r>
              <a:rPr lang="hr-HR" dirty="0"/>
              <a:t>£ 15 </a:t>
            </a:r>
            <a:r>
              <a:rPr lang="hr-HR" dirty="0" err="1"/>
              <a:t>billion</a:t>
            </a:r>
            <a:r>
              <a:rPr lang="hr-HR" dirty="0"/>
              <a:t> per </a:t>
            </a:r>
            <a:r>
              <a:rPr lang="hr-HR" dirty="0" err="1"/>
              <a:t>year</a:t>
            </a:r>
            <a:endParaRPr lang="en-US" dirty="0"/>
          </a:p>
        </p:txBody>
      </p:sp>
      <p:sp>
        <p:nvSpPr>
          <p:cNvPr id="31" name="Text Placeholder 30">
            <a:extLst>
              <a:ext uri="{FF2B5EF4-FFF2-40B4-BE49-F238E27FC236}">
                <a16:creationId xmlns:a16="http://schemas.microsoft.com/office/drawing/2014/main" xmlns="" id="{2D7759D9-276A-7EB3-5342-A57F9F04EB94}"/>
              </a:ext>
            </a:extLst>
          </p:cNvPr>
          <p:cNvSpPr>
            <a:spLocks noGrp="1"/>
          </p:cNvSpPr>
          <p:nvPr>
            <p:ph type="body" sz="quarter" idx="15"/>
          </p:nvPr>
        </p:nvSpPr>
        <p:spPr>
          <a:xfrm>
            <a:off x="6061691" y="4112686"/>
            <a:ext cx="6228632" cy="365125"/>
          </a:xfrm>
        </p:spPr>
        <p:txBody>
          <a:bodyPr/>
          <a:lstStyle/>
          <a:p>
            <a:r>
              <a:rPr lang="hr-HR" dirty="0"/>
              <a:t>L</a:t>
            </a:r>
            <a:r>
              <a:rPr lang="en-US" dirty="0" err="1"/>
              <a:t>ost</a:t>
            </a:r>
            <a:r>
              <a:rPr lang="en-US" dirty="0"/>
              <a:t> productivity due to people who smoke being significantly more likely to become ill while working and be out of work</a:t>
            </a:r>
          </a:p>
        </p:txBody>
      </p:sp>
      <p:sp>
        <p:nvSpPr>
          <p:cNvPr id="32" name="Text Placeholder 31">
            <a:extLst>
              <a:ext uri="{FF2B5EF4-FFF2-40B4-BE49-F238E27FC236}">
                <a16:creationId xmlns:a16="http://schemas.microsoft.com/office/drawing/2014/main" xmlns="" id="{41CCF656-480D-9618-FE56-1F5C89ED2B0C}"/>
              </a:ext>
            </a:extLst>
          </p:cNvPr>
          <p:cNvSpPr>
            <a:spLocks noGrp="1"/>
          </p:cNvSpPr>
          <p:nvPr>
            <p:ph type="body" sz="quarter" idx="16"/>
          </p:nvPr>
        </p:nvSpPr>
        <p:spPr>
          <a:xfrm>
            <a:off x="6154762" y="4938981"/>
            <a:ext cx="5413351" cy="662289"/>
          </a:xfrm>
        </p:spPr>
        <p:txBody>
          <a:bodyPr/>
          <a:lstStyle/>
          <a:p>
            <a:r>
              <a:rPr lang="hr-HR" dirty="0"/>
              <a:t>£ 32 </a:t>
            </a:r>
            <a:r>
              <a:rPr lang="hr-HR" dirty="0" err="1"/>
              <a:t>billion</a:t>
            </a:r>
            <a:r>
              <a:rPr lang="hr-HR" dirty="0"/>
              <a:t> per </a:t>
            </a:r>
            <a:r>
              <a:rPr lang="hr-HR" dirty="0" err="1"/>
              <a:t>year</a:t>
            </a:r>
            <a:endParaRPr lang="en-US" dirty="0"/>
          </a:p>
        </p:txBody>
      </p:sp>
      <p:sp>
        <p:nvSpPr>
          <p:cNvPr id="33" name="Text Placeholder 32">
            <a:extLst>
              <a:ext uri="{FF2B5EF4-FFF2-40B4-BE49-F238E27FC236}">
                <a16:creationId xmlns:a16="http://schemas.microsoft.com/office/drawing/2014/main" xmlns="" id="{647FC0DE-DB0D-DEF3-4416-9D26686E86B4}"/>
              </a:ext>
            </a:extLst>
          </p:cNvPr>
          <p:cNvSpPr>
            <a:spLocks noGrp="1"/>
          </p:cNvSpPr>
          <p:nvPr>
            <p:ph type="body" sz="quarter" idx="28"/>
          </p:nvPr>
        </p:nvSpPr>
        <p:spPr/>
        <p:txBody>
          <a:bodyPr/>
          <a:lstStyle/>
          <a:p>
            <a:endParaRPr lang="en-US"/>
          </a:p>
        </p:txBody>
      </p:sp>
      <p:sp>
        <p:nvSpPr>
          <p:cNvPr id="34" name="Text Placeholder 33">
            <a:extLst>
              <a:ext uri="{FF2B5EF4-FFF2-40B4-BE49-F238E27FC236}">
                <a16:creationId xmlns:a16="http://schemas.microsoft.com/office/drawing/2014/main" xmlns="" id="{FD72E328-0863-101C-ED5C-BB0631D8BDFD}"/>
              </a:ext>
            </a:extLst>
          </p:cNvPr>
          <p:cNvSpPr>
            <a:spLocks noGrp="1"/>
          </p:cNvSpPr>
          <p:nvPr>
            <p:ph type="body" sz="quarter" idx="29"/>
          </p:nvPr>
        </p:nvSpPr>
        <p:spPr/>
        <p:txBody>
          <a:bodyPr/>
          <a:lstStyle/>
          <a:p>
            <a:r>
              <a:rPr lang="en-GB" dirty="0">
                <a:hlinkClick r:id="rId9"/>
              </a:rPr>
              <a:t>https://www.ncsct.co.uk/library/view/pdf/Commissioning-delivery-and-monitoring-guidance.pdf</a:t>
            </a:r>
            <a:r>
              <a:rPr lang="hr-HR" dirty="0"/>
              <a:t> (</a:t>
            </a:r>
            <a:r>
              <a:rPr lang="en-GB" dirty="0"/>
              <a:t>a</a:t>
            </a:r>
            <a:r>
              <a:rPr lang="hr-HR" dirty="0"/>
              <a:t>ccessed </a:t>
            </a:r>
            <a:r>
              <a:rPr lang="en-GB" dirty="0"/>
              <a:t>December</a:t>
            </a:r>
            <a:r>
              <a:rPr lang="hr-HR" dirty="0"/>
              <a:t> 2024)</a:t>
            </a:r>
            <a:endParaRPr lang="en-GB" dirty="0"/>
          </a:p>
          <a:p>
            <a:endParaRPr lang="en-GB" dirty="0"/>
          </a:p>
          <a:p>
            <a:endParaRPr lang="en-US" dirty="0"/>
          </a:p>
        </p:txBody>
      </p:sp>
      <p:sp>
        <p:nvSpPr>
          <p:cNvPr id="23" name="Foliennummernplatzhalter 22">
            <a:extLst>
              <a:ext uri="{FF2B5EF4-FFF2-40B4-BE49-F238E27FC236}">
                <a16:creationId xmlns:a16="http://schemas.microsoft.com/office/drawing/2014/main" xmlns="" id="{B8279C85-40A4-1DBA-49EB-E297A3393F32}"/>
              </a:ext>
            </a:extLst>
          </p:cNvPr>
          <p:cNvSpPr>
            <a:spLocks noGrp="1"/>
          </p:cNvSpPr>
          <p:nvPr>
            <p:ph type="sldNum" sz="quarter" idx="41"/>
          </p:nvPr>
        </p:nvSpPr>
        <p:spPr/>
        <p:txBody>
          <a:bodyPr/>
          <a:lstStyle/>
          <a:p>
            <a:fld id="{C2832ACA-4727-4D4C-ACEE-24DD06899962}" type="slidenum">
              <a:rPr lang="en-US" smtClean="0"/>
              <a:pPr/>
              <a:t>6</a:t>
            </a:fld>
            <a:r>
              <a:rPr lang="en-US"/>
              <a:t> |</a:t>
            </a:r>
            <a:endParaRPr lang="en-US" dirty="0"/>
          </a:p>
        </p:txBody>
      </p:sp>
      <p:sp>
        <p:nvSpPr>
          <p:cNvPr id="39" name="Text Placeholder 27">
            <a:extLst>
              <a:ext uri="{FF2B5EF4-FFF2-40B4-BE49-F238E27FC236}">
                <a16:creationId xmlns:a16="http://schemas.microsoft.com/office/drawing/2014/main" xmlns="" id="{4BA5DE2F-9DF4-C7C1-4096-DD3521F6B785}"/>
              </a:ext>
            </a:extLst>
          </p:cNvPr>
          <p:cNvSpPr txBox="1">
            <a:spLocks/>
          </p:cNvSpPr>
          <p:nvPr/>
        </p:nvSpPr>
        <p:spPr>
          <a:xfrm>
            <a:off x="1091258" y="2560161"/>
            <a:ext cx="2066290" cy="2066290"/>
          </a:xfrm>
          <a:custGeom>
            <a:avLst/>
            <a:gdLst>
              <a:gd name="connsiteX0" fmla="*/ 1070794 w 2141588"/>
              <a:gd name="connsiteY0" fmla="*/ 0 h 2141588"/>
              <a:gd name="connsiteX1" fmla="*/ 2141588 w 2141588"/>
              <a:gd name="connsiteY1" fmla="*/ 1070794 h 2141588"/>
              <a:gd name="connsiteX2" fmla="*/ 1070794 w 2141588"/>
              <a:gd name="connsiteY2" fmla="*/ 2141588 h 2141588"/>
              <a:gd name="connsiteX3" fmla="*/ 0 w 2141588"/>
              <a:gd name="connsiteY3" fmla="*/ 1070794 h 2141588"/>
              <a:gd name="connsiteX4" fmla="*/ 1070794 w 2141588"/>
              <a:gd name="connsiteY4" fmla="*/ 0 h 21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1588" h="2141588">
                <a:moveTo>
                  <a:pt x="1070794" y="0"/>
                </a:moveTo>
                <a:cubicBezTo>
                  <a:pt x="1662177" y="0"/>
                  <a:pt x="2141588" y="479411"/>
                  <a:pt x="2141588" y="1070794"/>
                </a:cubicBezTo>
                <a:cubicBezTo>
                  <a:pt x="2141588" y="1662177"/>
                  <a:pt x="1662177" y="2141588"/>
                  <a:pt x="1070794" y="2141588"/>
                </a:cubicBezTo>
                <a:cubicBezTo>
                  <a:pt x="479411" y="2141588"/>
                  <a:pt x="0" y="1662177"/>
                  <a:pt x="0" y="1070794"/>
                </a:cubicBezTo>
                <a:cubicBezTo>
                  <a:pt x="0" y="479411"/>
                  <a:pt x="479411" y="0"/>
                  <a:pt x="1070794" y="0"/>
                </a:cubicBezTo>
                <a:close/>
              </a:path>
            </a:pathLst>
          </a:custGeom>
          <a:gradFill>
            <a:gsLst>
              <a:gs pos="0">
                <a:schemeClr val="tx2"/>
              </a:gs>
              <a:gs pos="100000">
                <a:schemeClr val="accent1"/>
              </a:gs>
            </a:gsLst>
            <a:lin ang="0" scaled="0"/>
          </a:gradFill>
        </p:spPr>
        <p:txBody>
          <a:bodyPr wrap="square" anchor="ctr">
            <a:noAutofit/>
          </a:bodyPr>
          <a:lstStyle>
            <a:lvl1pPr marL="0" indent="0" algn="ctr" defTabSz="914400" rtl="0" eaLnBrk="1" latinLnBrk="0" hangingPunct="1">
              <a:lnSpc>
                <a:spcPct val="90000"/>
              </a:lnSpc>
              <a:spcBef>
                <a:spcPts val="600"/>
              </a:spcBef>
              <a:buClr>
                <a:schemeClr val="tx2"/>
              </a:buClr>
              <a:buFont typeface="Arial" panose="020B0604020202020204" pitchFamily="34" charset="0"/>
              <a:buNone/>
              <a:defRPr sz="2000" b="0" kern="1200">
                <a:noFill/>
                <a:latin typeface="+mn-lt"/>
                <a:ea typeface="+mn-ea"/>
                <a:cs typeface="+mn-cs"/>
              </a:defRPr>
            </a:lvl1pPr>
            <a:lvl2pPr marL="252000" indent="-252000" algn="ctr" defTabSz="914400" rtl="0" eaLnBrk="1" latinLnBrk="0" hangingPunct="1">
              <a:lnSpc>
                <a:spcPct val="100000"/>
              </a:lnSpc>
              <a:spcBef>
                <a:spcPts val="600"/>
              </a:spcBef>
              <a:buClr>
                <a:schemeClr val="tx2"/>
              </a:buClr>
              <a:buFont typeface="Arial" panose="020B0604020202020204" pitchFamily="34" charset="0"/>
              <a:buChar char="•"/>
              <a:defRPr sz="2000" b="0" kern="1200">
                <a:solidFill>
                  <a:schemeClr val="tx1"/>
                </a:solidFill>
                <a:latin typeface="+mn-lt"/>
                <a:ea typeface="+mn-ea"/>
                <a:cs typeface="+mn-cs"/>
              </a:defRPr>
            </a:lvl2pPr>
            <a:lvl3pPr marL="504000" indent="-252000" algn="ctr" defTabSz="914400" rtl="0" eaLnBrk="1" latinLnBrk="0" hangingPunct="1">
              <a:lnSpc>
                <a:spcPct val="100000"/>
              </a:lnSpc>
              <a:spcBef>
                <a:spcPts val="600"/>
              </a:spcBef>
              <a:buClr>
                <a:schemeClr val="tx2"/>
              </a:buClr>
              <a:buFont typeface="Phoenix Sans" panose="02000504040101040103" pitchFamily="50" charset="0"/>
              <a:buChar char="–"/>
              <a:defRPr sz="2000" b="0" kern="1200">
                <a:solidFill>
                  <a:schemeClr val="tx1"/>
                </a:solidFill>
                <a:latin typeface="+mn-lt"/>
                <a:ea typeface="+mn-ea"/>
                <a:cs typeface="+mn-cs"/>
              </a:defRPr>
            </a:lvl3pPr>
            <a:lvl4pPr marL="504000" indent="-252000" algn="ctr" defTabSz="914400" rtl="0" eaLnBrk="1" latinLnBrk="0" hangingPunct="1">
              <a:lnSpc>
                <a:spcPct val="100000"/>
              </a:lnSpc>
              <a:spcBef>
                <a:spcPts val="600"/>
              </a:spcBef>
              <a:buClr>
                <a:schemeClr val="tx2"/>
              </a:buClr>
              <a:buFont typeface="Phoenix Sans" panose="02000504040101040103" pitchFamily="50" charset="0"/>
              <a:buChar char="–"/>
              <a:defRPr sz="2000" b="0" kern="1200">
                <a:solidFill>
                  <a:schemeClr val="tx1"/>
                </a:solidFill>
                <a:latin typeface="+mn-lt"/>
                <a:ea typeface="+mn-ea"/>
                <a:cs typeface="+mn-cs"/>
              </a:defRPr>
            </a:lvl4pPr>
            <a:lvl5pPr marL="504000" indent="-252000" algn="ctr" defTabSz="914400" rtl="0" eaLnBrk="1" latinLnBrk="0" hangingPunct="1">
              <a:lnSpc>
                <a:spcPct val="100000"/>
              </a:lnSpc>
              <a:spcBef>
                <a:spcPts val="600"/>
              </a:spcBef>
              <a:buClr>
                <a:schemeClr val="tx2"/>
              </a:buClr>
              <a:buFont typeface="Phoenix Sans" panose="02000504040101040103" pitchFamily="50" charset="0"/>
              <a:buChar char="–"/>
              <a:defRPr sz="2000" b="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a:t>
            </a:r>
            <a:endParaRPr lang="en-GB" dirty="0"/>
          </a:p>
        </p:txBody>
      </p:sp>
      <p:sp>
        <p:nvSpPr>
          <p:cNvPr id="40" name="Textplatzhalter 9">
            <a:extLst>
              <a:ext uri="{FF2B5EF4-FFF2-40B4-BE49-F238E27FC236}">
                <a16:creationId xmlns:a16="http://schemas.microsoft.com/office/drawing/2014/main" xmlns="" id="{1F8E09EC-2FF3-2B77-FA62-FFF2DB38FAA1}"/>
              </a:ext>
            </a:extLst>
          </p:cNvPr>
          <p:cNvSpPr txBox="1">
            <a:spLocks/>
          </p:cNvSpPr>
          <p:nvPr/>
        </p:nvSpPr>
        <p:spPr>
          <a:xfrm>
            <a:off x="1404136" y="2977607"/>
            <a:ext cx="1481493" cy="902786"/>
          </a:xfrm>
          <a:prstGeom prst="rect">
            <a:avLst/>
          </a:prstGeom>
        </p:spPr>
        <p:txBody>
          <a:bodyPr anchor="t">
            <a:normAutofit lnSpcReduction="10000"/>
          </a:bodyPr>
          <a:lstStyle>
            <a:lvl1pPr marL="0" indent="0" algn="ctr" defTabSz="914400" rtl="0" eaLnBrk="1" latinLnBrk="0" hangingPunct="1">
              <a:lnSpc>
                <a:spcPct val="90000"/>
              </a:lnSpc>
              <a:spcBef>
                <a:spcPts val="600"/>
              </a:spcBef>
              <a:buClr>
                <a:schemeClr val="tx2"/>
              </a:buClr>
              <a:buFont typeface="Arial" panose="020B0604020202020204" pitchFamily="34" charset="0"/>
              <a:buNone/>
              <a:defRPr sz="2000" b="0" kern="1200">
                <a:solidFill>
                  <a:schemeClr val="bg1"/>
                </a:solidFill>
                <a:latin typeface="Teva Sans Light" panose="020B0604030202020203" pitchFamily="34" charset="0"/>
                <a:ea typeface="+mn-ea"/>
                <a:cs typeface="+mn-cs"/>
              </a:defRPr>
            </a:lvl1pPr>
            <a:lvl2pPr marL="0" indent="0" algn="l" defTabSz="914400" rtl="0" eaLnBrk="1" latinLnBrk="0" hangingPunct="1">
              <a:lnSpc>
                <a:spcPct val="100000"/>
              </a:lnSpc>
              <a:spcBef>
                <a:spcPts val="600"/>
              </a:spcBef>
              <a:buClr>
                <a:schemeClr val="tx2"/>
              </a:buClr>
              <a:buFont typeface="Arial" panose="020B0604020202020204" pitchFamily="34" charset="0"/>
              <a:buNone/>
              <a:defRPr sz="2000" b="0" kern="1200">
                <a:solidFill>
                  <a:schemeClr val="bg1"/>
                </a:solidFill>
                <a:latin typeface="+mn-lt"/>
                <a:ea typeface="+mn-ea"/>
                <a:cs typeface="+mn-cs"/>
              </a:defRPr>
            </a:lvl2pPr>
            <a:lvl3pPr marL="0" indent="0" algn="l" defTabSz="914400" rtl="0" eaLnBrk="1" latinLnBrk="0" hangingPunct="1">
              <a:lnSpc>
                <a:spcPct val="100000"/>
              </a:lnSpc>
              <a:spcBef>
                <a:spcPts val="600"/>
              </a:spcBef>
              <a:buClr>
                <a:schemeClr val="tx2"/>
              </a:buClr>
              <a:buFont typeface="Phoenix Sans" panose="02000504040101040103" pitchFamily="50" charset="0"/>
              <a:buNone/>
              <a:defRPr sz="2000" b="0" kern="1200">
                <a:solidFill>
                  <a:schemeClr val="bg1"/>
                </a:solidFill>
                <a:latin typeface="+mn-lt"/>
                <a:ea typeface="+mn-ea"/>
                <a:cs typeface="+mn-cs"/>
              </a:defRPr>
            </a:lvl3pPr>
            <a:lvl4pPr marL="0" indent="0" algn="l" defTabSz="914400" rtl="0" eaLnBrk="1" latinLnBrk="0" hangingPunct="1">
              <a:lnSpc>
                <a:spcPct val="100000"/>
              </a:lnSpc>
              <a:spcBef>
                <a:spcPts val="600"/>
              </a:spcBef>
              <a:buClr>
                <a:schemeClr val="tx2"/>
              </a:buClr>
              <a:buFont typeface="Phoenix Sans" panose="02000504040101040103" pitchFamily="50" charset="0"/>
              <a:buNone/>
              <a:defRPr sz="2000" b="0" kern="1200">
                <a:solidFill>
                  <a:schemeClr val="bg1"/>
                </a:solidFill>
                <a:latin typeface="+mn-lt"/>
                <a:ea typeface="+mn-ea"/>
                <a:cs typeface="+mn-cs"/>
              </a:defRPr>
            </a:lvl4pPr>
            <a:lvl5pPr marL="0" indent="0" algn="l" defTabSz="914400" rtl="0" eaLnBrk="1" latinLnBrk="0" hangingPunct="1">
              <a:lnSpc>
                <a:spcPct val="100000"/>
              </a:lnSpc>
              <a:spcBef>
                <a:spcPts val="600"/>
              </a:spcBef>
              <a:buClr>
                <a:schemeClr val="tx2"/>
              </a:buClr>
              <a:buFont typeface="Phoenix Sans" panose="02000504040101040103" pitchFamily="50" charset="0"/>
              <a:buNone/>
              <a:defRPr sz="2000" b="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dirty="0"/>
              <a:t>Smoking </a:t>
            </a:r>
            <a:r>
              <a:rPr lang="hr-HR" dirty="0" err="1"/>
              <a:t>costs</a:t>
            </a:r>
            <a:r>
              <a:rPr lang="hr-HR" dirty="0"/>
              <a:t> </a:t>
            </a:r>
            <a:r>
              <a:rPr lang="hr-HR" dirty="0" err="1"/>
              <a:t>the</a:t>
            </a:r>
            <a:r>
              <a:rPr lang="hr-HR" dirty="0"/>
              <a:t> </a:t>
            </a:r>
            <a:r>
              <a:rPr lang="hr-HR" dirty="0" err="1"/>
              <a:t>economy</a:t>
            </a:r>
            <a:endParaRPr lang="de-DE" dirty="0"/>
          </a:p>
        </p:txBody>
      </p:sp>
      <p:sp>
        <p:nvSpPr>
          <p:cNvPr id="41" name="Textplatzhalter 9">
            <a:extLst>
              <a:ext uri="{FF2B5EF4-FFF2-40B4-BE49-F238E27FC236}">
                <a16:creationId xmlns:a16="http://schemas.microsoft.com/office/drawing/2014/main" xmlns="" id="{510EA708-3769-5CD9-A7ED-578958A544E3}"/>
              </a:ext>
            </a:extLst>
          </p:cNvPr>
          <p:cNvSpPr txBox="1">
            <a:spLocks/>
          </p:cNvSpPr>
          <p:nvPr/>
        </p:nvSpPr>
        <p:spPr>
          <a:xfrm>
            <a:off x="1426642" y="3781843"/>
            <a:ext cx="1481493" cy="673647"/>
          </a:xfrm>
          <a:prstGeom prst="rect">
            <a:avLst/>
          </a:prstGeom>
        </p:spPr>
        <p:txBody>
          <a:bodyPr anchor="b">
            <a:normAutofit fontScale="55000" lnSpcReduction="20000"/>
          </a:bodyPr>
          <a:lstStyle>
            <a:lvl1pPr marL="0" indent="0" algn="ctr" defTabSz="914400" rtl="0" eaLnBrk="1" latinLnBrk="0" hangingPunct="1">
              <a:lnSpc>
                <a:spcPct val="90000"/>
              </a:lnSpc>
              <a:spcBef>
                <a:spcPts val="600"/>
              </a:spcBef>
              <a:buClr>
                <a:schemeClr val="tx2"/>
              </a:buClr>
              <a:buFont typeface="Arial" panose="020B0604020202020204" pitchFamily="34" charset="0"/>
              <a:buNone/>
              <a:defRPr sz="3000" b="1" kern="1200">
                <a:solidFill>
                  <a:schemeClr val="bg1"/>
                </a:solidFill>
                <a:latin typeface="Teva Sans" panose="020B0604030202020203" pitchFamily="34" charset="0"/>
                <a:ea typeface="+mn-ea"/>
                <a:cs typeface="+mn-cs"/>
              </a:defRPr>
            </a:lvl1pPr>
            <a:lvl2pPr marL="0" indent="0" algn="l" defTabSz="914400" rtl="0" eaLnBrk="1" latinLnBrk="0" hangingPunct="1">
              <a:lnSpc>
                <a:spcPct val="100000"/>
              </a:lnSpc>
              <a:spcBef>
                <a:spcPts val="600"/>
              </a:spcBef>
              <a:buClr>
                <a:schemeClr val="tx2"/>
              </a:buClr>
              <a:buFont typeface="Arial" panose="020B0604020202020204" pitchFamily="34" charset="0"/>
              <a:buNone/>
              <a:defRPr sz="2000" b="0" kern="1200">
                <a:solidFill>
                  <a:schemeClr val="bg1"/>
                </a:solidFill>
                <a:latin typeface="+mn-lt"/>
                <a:ea typeface="+mn-ea"/>
                <a:cs typeface="+mn-cs"/>
              </a:defRPr>
            </a:lvl2pPr>
            <a:lvl3pPr marL="0" indent="0" algn="l" defTabSz="914400" rtl="0" eaLnBrk="1" latinLnBrk="0" hangingPunct="1">
              <a:lnSpc>
                <a:spcPct val="100000"/>
              </a:lnSpc>
              <a:spcBef>
                <a:spcPts val="600"/>
              </a:spcBef>
              <a:buClr>
                <a:schemeClr val="tx2"/>
              </a:buClr>
              <a:buFont typeface="Phoenix Sans" panose="02000504040101040103" pitchFamily="50" charset="0"/>
              <a:buNone/>
              <a:defRPr sz="2000" b="0" kern="1200">
                <a:solidFill>
                  <a:schemeClr val="bg1"/>
                </a:solidFill>
                <a:latin typeface="+mn-lt"/>
                <a:ea typeface="+mn-ea"/>
                <a:cs typeface="+mn-cs"/>
              </a:defRPr>
            </a:lvl3pPr>
            <a:lvl4pPr marL="0" indent="0" algn="l" defTabSz="914400" rtl="0" eaLnBrk="1" latinLnBrk="0" hangingPunct="1">
              <a:lnSpc>
                <a:spcPct val="100000"/>
              </a:lnSpc>
              <a:spcBef>
                <a:spcPts val="600"/>
              </a:spcBef>
              <a:buClr>
                <a:schemeClr val="tx2"/>
              </a:buClr>
              <a:buFont typeface="Phoenix Sans" panose="02000504040101040103" pitchFamily="50" charset="0"/>
              <a:buNone/>
              <a:defRPr sz="2000" b="0" kern="1200">
                <a:solidFill>
                  <a:schemeClr val="bg1"/>
                </a:solidFill>
                <a:latin typeface="+mn-lt"/>
                <a:ea typeface="+mn-ea"/>
                <a:cs typeface="+mn-cs"/>
              </a:defRPr>
            </a:lvl4pPr>
            <a:lvl5pPr marL="0" indent="0" algn="l" defTabSz="914400" rtl="0" eaLnBrk="1" latinLnBrk="0" hangingPunct="1">
              <a:lnSpc>
                <a:spcPct val="100000"/>
              </a:lnSpc>
              <a:spcBef>
                <a:spcPts val="600"/>
              </a:spcBef>
              <a:buClr>
                <a:schemeClr val="tx2"/>
              </a:buClr>
              <a:buFont typeface="Phoenix Sans" panose="02000504040101040103" pitchFamily="50" charset="0"/>
              <a:buNone/>
              <a:defRPr sz="2000" b="0" kern="1200">
                <a:solidFill>
                  <a:schemeClr val="bg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r-HR" dirty="0"/>
              <a:t>£49.2 </a:t>
            </a:r>
            <a:r>
              <a:rPr lang="hr-HR" dirty="0" err="1"/>
              <a:t>billion</a:t>
            </a:r>
            <a:r>
              <a:rPr lang="hr-HR" dirty="0"/>
              <a:t> per </a:t>
            </a:r>
            <a:r>
              <a:rPr lang="hr-HR" dirty="0" err="1"/>
              <a:t>year</a:t>
            </a:r>
            <a:endParaRPr lang="de-DE" dirty="0"/>
          </a:p>
        </p:txBody>
      </p:sp>
    </p:spTree>
    <p:extLst>
      <p:ext uri="{BB962C8B-B14F-4D97-AF65-F5344CB8AC3E}">
        <p14:creationId xmlns:p14="http://schemas.microsoft.com/office/powerpoint/2010/main" val="2003818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230ED06-8E6D-04C4-6C34-CD4E3431024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xmlns="" id="{D4E9398D-BCF5-1361-D602-06C09D15BCDB}"/>
              </a:ext>
            </a:extLst>
          </p:cNvPr>
          <p:cNvSpPr>
            <a:spLocks noGrp="1"/>
          </p:cNvSpPr>
          <p:nvPr>
            <p:ph type="title"/>
          </p:nvPr>
        </p:nvSpPr>
        <p:spPr/>
        <p:txBody>
          <a:bodyPr/>
          <a:lstStyle/>
          <a:p>
            <a:r>
              <a:rPr lang="hr-HR" dirty="0"/>
              <a:t>Smoking </a:t>
            </a:r>
            <a:r>
              <a:rPr lang="hr-HR" dirty="0" err="1"/>
              <a:t>statistics</a:t>
            </a:r>
            <a:endParaRPr lang="en-GB" dirty="0"/>
          </a:p>
        </p:txBody>
      </p:sp>
      <p:sp>
        <p:nvSpPr>
          <p:cNvPr id="10" name="Text Placeholder 9">
            <a:extLst>
              <a:ext uri="{FF2B5EF4-FFF2-40B4-BE49-F238E27FC236}">
                <a16:creationId xmlns:a16="http://schemas.microsoft.com/office/drawing/2014/main" xmlns="" id="{328D9D30-019B-867D-3E1D-C6925A26AE6E}"/>
              </a:ext>
            </a:extLst>
          </p:cNvPr>
          <p:cNvSpPr>
            <a:spLocks noGrp="1"/>
          </p:cNvSpPr>
          <p:nvPr>
            <p:ph type="body" sz="quarter" idx="46"/>
          </p:nvPr>
        </p:nvSpPr>
        <p:spPr>
          <a:xfrm>
            <a:off x="623889" y="1569601"/>
            <a:ext cx="5021538" cy="4343520"/>
          </a:xfrm>
        </p:spPr>
        <p:txBody>
          <a:bodyPr/>
          <a:lstStyle/>
          <a:p>
            <a:pPr marL="342900" indent="-342900">
              <a:buFont typeface="Wingdings" panose="05000000000000000000" pitchFamily="2" charset="2"/>
              <a:buChar char="Ø"/>
            </a:pPr>
            <a:r>
              <a:rPr lang="en-US" dirty="0">
                <a:solidFill>
                  <a:srgbClr val="3F3E3E"/>
                </a:solidFill>
              </a:rPr>
              <a:t>Rates of smoking have steadily reduced, from 24% in 2007 to 15% in 2023 (see Figure 1) </a:t>
            </a:r>
            <a:endParaRPr lang="hr-HR" dirty="0">
              <a:solidFill>
                <a:srgbClr val="3F3E3E"/>
              </a:solidFill>
            </a:endParaRPr>
          </a:p>
          <a:p>
            <a:pPr marL="342900" indent="-342900">
              <a:buFont typeface="Wingdings" panose="05000000000000000000" pitchFamily="2" charset="2"/>
              <a:buChar char="Ø"/>
            </a:pPr>
            <a:r>
              <a:rPr lang="en-US" dirty="0">
                <a:solidFill>
                  <a:srgbClr val="3F3E3E"/>
                </a:solidFill>
              </a:rPr>
              <a:t>Despite this success, there remain </a:t>
            </a:r>
            <a:r>
              <a:rPr lang="en-US" b="1" dirty="0">
                <a:solidFill>
                  <a:srgbClr val="3F3E3E"/>
                </a:solidFill>
              </a:rPr>
              <a:t>more than six million people</a:t>
            </a:r>
            <a:r>
              <a:rPr lang="en-US" dirty="0">
                <a:solidFill>
                  <a:srgbClr val="3F3E3E"/>
                </a:solidFill>
              </a:rPr>
              <a:t> who smoke in England, with some parts of the country and segments of the population with very high rates of tobacco use</a:t>
            </a:r>
            <a:endParaRPr lang="en-GB" dirty="0">
              <a:solidFill>
                <a:srgbClr val="3F3E3E"/>
              </a:solidFill>
            </a:endParaRPr>
          </a:p>
        </p:txBody>
      </p:sp>
      <p:sp>
        <p:nvSpPr>
          <p:cNvPr id="8" name="Text Placeholder 7">
            <a:extLst>
              <a:ext uri="{FF2B5EF4-FFF2-40B4-BE49-F238E27FC236}">
                <a16:creationId xmlns:a16="http://schemas.microsoft.com/office/drawing/2014/main" xmlns="" id="{A8D0E6B3-51CF-B978-9EB7-8AB1216BB8FE}"/>
              </a:ext>
            </a:extLst>
          </p:cNvPr>
          <p:cNvSpPr>
            <a:spLocks noGrp="1"/>
          </p:cNvSpPr>
          <p:nvPr>
            <p:ph type="body" sz="quarter" idx="13"/>
          </p:nvPr>
        </p:nvSpPr>
        <p:spPr>
          <a:xfrm>
            <a:off x="925378" y="6556311"/>
            <a:ext cx="9616241" cy="365125"/>
          </a:xfrm>
        </p:spPr>
        <p:txBody>
          <a:bodyPr/>
          <a:lstStyle/>
          <a:p>
            <a:r>
              <a:rPr lang="en-GB" dirty="0">
                <a:hlinkClick r:id="rId3">
                  <a:extLst>
                    <a:ext uri="{A12FA001-AC4F-418D-AE19-62706E023703}">
                      <ahyp:hlinkClr xmlns:ahyp="http://schemas.microsoft.com/office/drawing/2018/hyperlinkcolor" xmlns="" val="tx"/>
                    </a:ext>
                  </a:extLst>
                </a:hlinkClick>
              </a:rPr>
              <a:t>  </a:t>
            </a:r>
            <a:r>
              <a:rPr lang="en-GB" dirty="0">
                <a:solidFill>
                  <a:srgbClr val="00A03B"/>
                </a:solidFill>
                <a:hlinkClick r:id="rId3">
                  <a:extLst>
                    <a:ext uri="{A12FA001-AC4F-418D-AE19-62706E023703}">
                      <ahyp:hlinkClr xmlns:ahyp="http://schemas.microsoft.com/office/drawing/2018/hyperlinkcolor" xmlns="" val="tx"/>
                    </a:ext>
                  </a:extLst>
                </a:hlinkClick>
              </a:rPr>
              <a:t>https://www.ncsct.co.uk/library/view/pdf/Commissioning-delivery-and-monitoring-guidance.pdf</a:t>
            </a:r>
            <a:r>
              <a:rPr lang="hr-HR" dirty="0"/>
              <a:t> (</a:t>
            </a:r>
            <a:r>
              <a:rPr lang="en-GB" dirty="0"/>
              <a:t>a</a:t>
            </a:r>
            <a:r>
              <a:rPr lang="hr-HR" dirty="0"/>
              <a:t>ccessed </a:t>
            </a:r>
            <a:r>
              <a:rPr lang="en-GB" dirty="0"/>
              <a:t>December</a:t>
            </a:r>
            <a:r>
              <a:rPr lang="hr-HR" dirty="0"/>
              <a:t> 2024)</a:t>
            </a:r>
            <a:endParaRPr lang="en-GB" dirty="0"/>
          </a:p>
          <a:p>
            <a:endParaRPr lang="en-GB" dirty="0"/>
          </a:p>
          <a:p>
            <a:endParaRPr lang="en-GB" dirty="0"/>
          </a:p>
        </p:txBody>
      </p:sp>
      <p:sp>
        <p:nvSpPr>
          <p:cNvPr id="14" name="Slide Number Placeholder 13">
            <a:extLst>
              <a:ext uri="{FF2B5EF4-FFF2-40B4-BE49-F238E27FC236}">
                <a16:creationId xmlns:a16="http://schemas.microsoft.com/office/drawing/2014/main" xmlns="" id="{936E9594-E3FC-A610-FC1E-1D4EFDEB3F9D}"/>
              </a:ext>
            </a:extLst>
          </p:cNvPr>
          <p:cNvSpPr>
            <a:spLocks noGrp="1"/>
          </p:cNvSpPr>
          <p:nvPr>
            <p:ph type="sldNum" sz="quarter" idx="47"/>
          </p:nvPr>
        </p:nvSpPr>
        <p:spPr>
          <a:xfrm>
            <a:off x="342900" y="6404475"/>
            <a:ext cx="531813" cy="365125"/>
          </a:xfrm>
        </p:spPr>
        <p:txBody>
          <a:bodyPr/>
          <a:lstStyle/>
          <a:p>
            <a:fld id="{C2832ACA-4727-4D4C-ACEE-24DD06899962}" type="slidenum">
              <a:rPr lang="en-US" smtClean="0"/>
              <a:pPr/>
              <a:t>7</a:t>
            </a:fld>
            <a:r>
              <a:rPr lang="en-US" dirty="0"/>
              <a:t> |</a:t>
            </a:r>
          </a:p>
        </p:txBody>
      </p:sp>
      <p:pic>
        <p:nvPicPr>
          <p:cNvPr id="4" name="Picture 3">
            <a:extLst>
              <a:ext uri="{FF2B5EF4-FFF2-40B4-BE49-F238E27FC236}">
                <a16:creationId xmlns:a16="http://schemas.microsoft.com/office/drawing/2014/main" xmlns="" id="{4ACE11D5-1453-D041-9ADE-073A92196E49}"/>
              </a:ext>
            </a:extLst>
          </p:cNvPr>
          <p:cNvPicPr>
            <a:picLocks noChangeAspect="1"/>
          </p:cNvPicPr>
          <p:nvPr/>
        </p:nvPicPr>
        <p:blipFill>
          <a:blip r:embed="rId4"/>
          <a:stretch>
            <a:fillRect/>
          </a:stretch>
        </p:blipFill>
        <p:spPr>
          <a:xfrm>
            <a:off x="5645427" y="1337058"/>
            <a:ext cx="5725064" cy="3626090"/>
          </a:xfrm>
          <a:prstGeom prst="rect">
            <a:avLst/>
          </a:prstGeom>
        </p:spPr>
      </p:pic>
      <p:sp>
        <p:nvSpPr>
          <p:cNvPr id="5" name="TextBox 4">
            <a:extLst>
              <a:ext uri="{FF2B5EF4-FFF2-40B4-BE49-F238E27FC236}">
                <a16:creationId xmlns:a16="http://schemas.microsoft.com/office/drawing/2014/main" xmlns="" id="{A3E7C5D4-A1B0-1938-5206-E10145BCBAC8}"/>
              </a:ext>
            </a:extLst>
          </p:cNvPr>
          <p:cNvSpPr txBox="1"/>
          <p:nvPr/>
        </p:nvSpPr>
        <p:spPr>
          <a:xfrm>
            <a:off x="9527241" y="4787153"/>
            <a:ext cx="114300" cy="100853"/>
          </a:xfrm>
          <a:prstGeom prst="rect">
            <a:avLst/>
          </a:prstGeom>
        </p:spPr>
        <p:txBody>
          <a:bodyPr wrap="square" rtlCol="0" anchor="t">
            <a:normAutofit fontScale="25000" lnSpcReduction="20000"/>
          </a:bodyPr>
          <a:lstStyle/>
          <a:p>
            <a:pPr algn="l"/>
            <a:endParaRPr lang="en-GB" dirty="0"/>
          </a:p>
        </p:txBody>
      </p:sp>
      <p:sp>
        <p:nvSpPr>
          <p:cNvPr id="6" name="TextBox 5">
            <a:extLst>
              <a:ext uri="{FF2B5EF4-FFF2-40B4-BE49-F238E27FC236}">
                <a16:creationId xmlns:a16="http://schemas.microsoft.com/office/drawing/2014/main" xmlns="" id="{297B32F2-848D-5588-07A5-13E9E18E97D9}"/>
              </a:ext>
            </a:extLst>
          </p:cNvPr>
          <p:cNvSpPr txBox="1"/>
          <p:nvPr/>
        </p:nvSpPr>
        <p:spPr>
          <a:xfrm>
            <a:off x="9527241" y="4787153"/>
            <a:ext cx="114300" cy="100853"/>
          </a:xfrm>
          <a:prstGeom prst="rect">
            <a:avLst/>
          </a:prstGeom>
          <a:solidFill>
            <a:schemeClr val="bg1"/>
          </a:solidFill>
        </p:spPr>
        <p:txBody>
          <a:bodyPr wrap="square" rtlCol="0" anchor="t">
            <a:normAutofit fontScale="25000" lnSpcReduction="20000"/>
          </a:bodyPr>
          <a:lstStyle/>
          <a:p>
            <a:pPr algn="l"/>
            <a:endParaRPr lang="en-GB" dirty="0"/>
          </a:p>
        </p:txBody>
      </p:sp>
    </p:spTree>
    <p:extLst>
      <p:ext uri="{BB962C8B-B14F-4D97-AF65-F5344CB8AC3E}">
        <p14:creationId xmlns:p14="http://schemas.microsoft.com/office/powerpoint/2010/main" val="887904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B101A2-4AD3-D8C2-C2B6-5296F780077E}"/>
              </a:ext>
            </a:extLst>
          </p:cNvPr>
          <p:cNvSpPr>
            <a:spLocks noGrp="1"/>
          </p:cNvSpPr>
          <p:nvPr>
            <p:ph type="ctrTitle"/>
          </p:nvPr>
        </p:nvSpPr>
        <p:spPr/>
        <p:txBody>
          <a:bodyPr/>
          <a:lstStyle/>
          <a:p>
            <a:r>
              <a:rPr lang="hr-HR" dirty="0"/>
              <a:t>02 Summary </a:t>
            </a:r>
            <a:r>
              <a:rPr lang="hr-HR" dirty="0" err="1"/>
              <a:t>of</a:t>
            </a:r>
            <a:r>
              <a:rPr lang="hr-HR" dirty="0"/>
              <a:t> </a:t>
            </a:r>
            <a:r>
              <a:rPr lang="hr-HR" dirty="0" err="1"/>
              <a:t>Product</a:t>
            </a:r>
            <a:r>
              <a:rPr lang="hr-HR" dirty="0"/>
              <a:t> </a:t>
            </a:r>
            <a:r>
              <a:rPr lang="hr-HR" dirty="0" err="1"/>
              <a:t>Characteristics</a:t>
            </a:r>
            <a:endParaRPr lang="en-US" dirty="0"/>
          </a:p>
        </p:txBody>
      </p:sp>
    </p:spTree>
    <p:extLst>
      <p:ext uri="{BB962C8B-B14F-4D97-AF65-F5344CB8AC3E}">
        <p14:creationId xmlns:p14="http://schemas.microsoft.com/office/powerpoint/2010/main" val="2862989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30A119D-4141-605A-E242-44265B780C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xmlns="" id="{CA80B204-3CF0-76E7-DE05-D83610F7F605}"/>
              </a:ext>
            </a:extLst>
          </p:cNvPr>
          <p:cNvSpPr>
            <a:spLocks noGrp="1"/>
          </p:cNvSpPr>
          <p:nvPr>
            <p:ph type="title"/>
          </p:nvPr>
        </p:nvSpPr>
        <p:spPr/>
        <p:txBody>
          <a:bodyPr/>
          <a:lstStyle/>
          <a:p>
            <a:r>
              <a:rPr lang="hr-HR" dirty="0" err="1"/>
              <a:t>Treatment</a:t>
            </a:r>
            <a:r>
              <a:rPr lang="hr-HR" dirty="0"/>
              <a:t> </a:t>
            </a:r>
            <a:r>
              <a:rPr lang="hr-HR" dirty="0" err="1"/>
              <a:t>indications</a:t>
            </a:r>
            <a:endParaRPr lang="en-GB" dirty="0"/>
          </a:p>
        </p:txBody>
      </p:sp>
      <p:sp>
        <p:nvSpPr>
          <p:cNvPr id="10" name="Text Placeholder 9">
            <a:extLst>
              <a:ext uri="{FF2B5EF4-FFF2-40B4-BE49-F238E27FC236}">
                <a16:creationId xmlns:a16="http://schemas.microsoft.com/office/drawing/2014/main" xmlns="" id="{BA42475E-8914-BA68-4A2E-613C6A6E2FC0}"/>
              </a:ext>
            </a:extLst>
          </p:cNvPr>
          <p:cNvSpPr>
            <a:spLocks noGrp="1"/>
          </p:cNvSpPr>
          <p:nvPr>
            <p:ph type="body" sz="quarter" idx="46"/>
          </p:nvPr>
        </p:nvSpPr>
        <p:spPr/>
        <p:txBody>
          <a:bodyPr/>
          <a:lstStyle/>
          <a:p>
            <a:pPr marL="342900" indent="-342900">
              <a:buFont typeface="Wingdings" panose="05000000000000000000" pitchFamily="2" charset="2"/>
              <a:buChar char="Ø"/>
            </a:pPr>
            <a:r>
              <a:rPr lang="hr-HR" dirty="0" err="1"/>
              <a:t>Varenicline</a:t>
            </a:r>
            <a:r>
              <a:rPr lang="hr-HR" dirty="0"/>
              <a:t> </a:t>
            </a:r>
            <a:r>
              <a:rPr lang="en-US" dirty="0"/>
              <a:t>is indicated for smoking cessation in adults</a:t>
            </a:r>
            <a:endParaRPr lang="en-GB" dirty="0"/>
          </a:p>
        </p:txBody>
      </p:sp>
      <p:sp>
        <p:nvSpPr>
          <p:cNvPr id="9" name="Text Placeholder 8">
            <a:extLst>
              <a:ext uri="{FF2B5EF4-FFF2-40B4-BE49-F238E27FC236}">
                <a16:creationId xmlns:a16="http://schemas.microsoft.com/office/drawing/2014/main" xmlns="" id="{9F624E8D-3B0E-3F36-58D9-82C7F577652A}"/>
              </a:ext>
            </a:extLst>
          </p:cNvPr>
          <p:cNvSpPr>
            <a:spLocks noGrp="1"/>
          </p:cNvSpPr>
          <p:nvPr>
            <p:ph type="body" sz="quarter" idx="25"/>
          </p:nvPr>
        </p:nvSpPr>
        <p:spPr/>
        <p:txBody>
          <a:bodyPr/>
          <a:lstStyle/>
          <a:p>
            <a:endParaRPr lang="en-GB" dirty="0"/>
          </a:p>
        </p:txBody>
      </p:sp>
      <p:sp>
        <p:nvSpPr>
          <p:cNvPr id="8" name="Text Placeholder 7">
            <a:extLst>
              <a:ext uri="{FF2B5EF4-FFF2-40B4-BE49-F238E27FC236}">
                <a16:creationId xmlns:a16="http://schemas.microsoft.com/office/drawing/2014/main" xmlns="" id="{21F71B3C-DF56-DE95-481C-7E5EEF22E39D}"/>
              </a:ext>
            </a:extLst>
          </p:cNvPr>
          <p:cNvSpPr>
            <a:spLocks noGrp="1"/>
          </p:cNvSpPr>
          <p:nvPr>
            <p:ph type="body" sz="quarter" idx="13"/>
          </p:nvPr>
        </p:nvSpPr>
        <p:spPr/>
        <p:txBody>
          <a:bodyPr/>
          <a:lstStyle/>
          <a:p>
            <a:r>
              <a:rPr lang="hr-HR" dirty="0"/>
              <a:t>Varenicline UK SmPC</a:t>
            </a:r>
            <a:endParaRPr lang="en-GB" dirty="0"/>
          </a:p>
          <a:p>
            <a:endParaRPr lang="en-GB" dirty="0"/>
          </a:p>
        </p:txBody>
      </p:sp>
      <p:sp>
        <p:nvSpPr>
          <p:cNvPr id="14" name="Slide Number Placeholder 13">
            <a:extLst>
              <a:ext uri="{FF2B5EF4-FFF2-40B4-BE49-F238E27FC236}">
                <a16:creationId xmlns:a16="http://schemas.microsoft.com/office/drawing/2014/main" xmlns="" id="{6358F5F1-3722-D185-BABD-B4F9204AD9D9}"/>
              </a:ext>
            </a:extLst>
          </p:cNvPr>
          <p:cNvSpPr>
            <a:spLocks noGrp="1"/>
          </p:cNvSpPr>
          <p:nvPr>
            <p:ph type="sldNum" sz="quarter" idx="47"/>
          </p:nvPr>
        </p:nvSpPr>
        <p:spPr>
          <a:xfrm>
            <a:off x="342900" y="6404475"/>
            <a:ext cx="531813" cy="365125"/>
          </a:xfrm>
        </p:spPr>
        <p:txBody>
          <a:bodyPr/>
          <a:lstStyle/>
          <a:p>
            <a:fld id="{C2832ACA-4727-4D4C-ACEE-24DD06899962}" type="slidenum">
              <a:rPr lang="en-US" smtClean="0"/>
              <a:pPr/>
              <a:t>9</a:t>
            </a:fld>
            <a:r>
              <a:rPr lang="en-US" dirty="0"/>
              <a:t> |</a:t>
            </a:r>
          </a:p>
        </p:txBody>
      </p:sp>
    </p:spTree>
    <p:extLst>
      <p:ext uri="{BB962C8B-B14F-4D97-AF65-F5344CB8AC3E}">
        <p14:creationId xmlns:p14="http://schemas.microsoft.com/office/powerpoint/2010/main" val="1960295851"/>
      </p:ext>
    </p:extLst>
  </p:cSld>
  <p:clrMapOvr>
    <a:masterClrMapping/>
  </p:clrMapOvr>
</p:sld>
</file>

<file path=ppt/theme/theme1.xml><?xml version="1.0" encoding="utf-8"?>
<a:theme xmlns:a="http://schemas.openxmlformats.org/drawingml/2006/main" name="Office Theme">
  <a:themeElements>
    <a:clrScheme name="TEVA PPT">
      <a:dk1>
        <a:srgbClr val="424242"/>
      </a:dk1>
      <a:lt1>
        <a:srgbClr val="FFFFFF"/>
      </a:lt1>
      <a:dk2>
        <a:srgbClr val="00A03B"/>
      </a:dk2>
      <a:lt2>
        <a:srgbClr val="F3F4F1"/>
      </a:lt2>
      <a:accent1>
        <a:srgbClr val="AFCB37"/>
      </a:accent1>
      <a:accent2>
        <a:srgbClr val="3C7E79"/>
      </a:accent2>
      <a:accent3>
        <a:srgbClr val="00ACA8"/>
      </a:accent3>
      <a:accent4>
        <a:srgbClr val="00567A"/>
      </a:accent4>
      <a:accent5>
        <a:srgbClr val="AA198D"/>
      </a:accent5>
      <a:accent6>
        <a:srgbClr val="FB3449"/>
      </a:accent6>
      <a:hlink>
        <a:srgbClr val="00A03B"/>
      </a:hlink>
      <a:folHlink>
        <a:srgbClr val="00ACA8"/>
      </a:folHlink>
    </a:clrScheme>
    <a:fontScheme name="Custom 37">
      <a:majorFont>
        <a:latin typeface="Teva Sans Light"/>
        <a:ea typeface=""/>
        <a:cs typeface=""/>
      </a:majorFont>
      <a:minorFont>
        <a:latin typeface="Teva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2"/>
            </a:gs>
            <a:gs pos="100000">
              <a:schemeClr val="accent1"/>
            </a:gs>
          </a:gsLst>
          <a:lin ang="0" scaled="0"/>
        </a:gradFill>
        <a:ln>
          <a:noFill/>
        </a:ln>
      </a:spPr>
      <a:bodyPr lIns="0" tIns="0" rIns="0" bIns="0" rtlCol="0" anchor="ctr"/>
      <a:lstStyle>
        <a:defPPr algn="ctr">
          <a:defRPr sz="2350" b="1" spc="-100" dirty="0" smtClean="0">
            <a:latin typeface="Teva Sans" panose="020B0604030202020203" pitchFamily="34" charset="0"/>
          </a:defRPr>
        </a:defPPr>
      </a:lstStyle>
      <a:style>
        <a:lnRef idx="2">
          <a:schemeClr val="accent1">
            <a:shade val="15000"/>
          </a:schemeClr>
        </a:lnRef>
        <a:fillRef idx="1">
          <a:schemeClr val="accent1"/>
        </a:fillRef>
        <a:effectRef idx="0">
          <a:schemeClr val="accent1"/>
        </a:effectRef>
        <a:fontRef idx="minor">
          <a:schemeClr val="lt1"/>
        </a:fontRef>
      </a:style>
    </a:spDef>
    <a:txDef>
      <a:spPr/>
      <a:bodyPr anchor="t">
        <a:normAutofit/>
      </a:bodyPr>
      <a:lstStyle>
        <a:defPPr algn="l">
          <a:defRPr dirty="0"/>
        </a:defPPr>
      </a:lstStyle>
    </a:txDef>
  </a:objectDefaults>
  <a:extraClrSchemeLst/>
  <a:extLst>
    <a:ext uri="{05A4C25C-085E-4340-85A3-A5531E510DB2}">
      <thm15:themeFamily xmlns:thm15="http://schemas.microsoft.com/office/thememl/2012/main" name="Teva Template.potx" id="{992CFE90-8E57-4E04-AFAD-6A69D2A26FEE}" vid="{B754E864-0194-47EA-80EE-F465ACA44F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a0b5510-38d5-402c-8420-16328c53daa2">
      <UserInfo>
        <DisplayName>Sarah Sweeting</DisplayName>
        <AccountId>6</AccountId>
        <AccountType/>
      </UserInfo>
      <UserInfo>
        <DisplayName>Sophie Le Calvez</DisplayName>
        <AccountId>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A6F0F58F31CE4D9869307198288BFB" ma:contentTypeVersion="6" ma:contentTypeDescription="Create a new document." ma:contentTypeScope="" ma:versionID="ec442d99610e69f097f3392474e70043">
  <xsd:schema xmlns:xsd="http://www.w3.org/2001/XMLSchema" xmlns:xs="http://www.w3.org/2001/XMLSchema" xmlns:p="http://schemas.microsoft.com/office/2006/metadata/properties" xmlns:ns2="bd51399f-9e8c-4c59-83a7-0e0060c485df" xmlns:ns3="5a0b5510-38d5-402c-8420-16328c53daa2" targetNamespace="http://schemas.microsoft.com/office/2006/metadata/properties" ma:root="true" ma:fieldsID="d18466669781e4d51f39b61403887c62" ns2:_="" ns3:_="">
    <xsd:import namespace="bd51399f-9e8c-4c59-83a7-0e0060c485df"/>
    <xsd:import namespace="5a0b5510-38d5-402c-8420-16328c53daa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51399f-9e8c-4c59-83a7-0e0060c48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0b5510-38d5-402c-8420-16328c53daa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B94CD0-667B-4F09-9DCC-7A05F7FCAC1F}">
  <ds:schemaRefs>
    <ds:schemaRef ds:uri="http://schemas.microsoft.com/office/2006/documentManagement/types"/>
    <ds:schemaRef ds:uri="http://purl.org/dc/terms/"/>
    <ds:schemaRef ds:uri="http://purl.org/dc/dcmitype/"/>
    <ds:schemaRef ds:uri="bd51399f-9e8c-4c59-83a7-0e0060c485df"/>
    <ds:schemaRef ds:uri="http://purl.org/dc/elements/1.1/"/>
    <ds:schemaRef ds:uri="http://schemas.microsoft.com/office/2006/metadata/properties"/>
    <ds:schemaRef ds:uri="http://schemas.microsoft.com/office/infopath/2007/PartnerControls"/>
    <ds:schemaRef ds:uri="5a0b5510-38d5-402c-8420-16328c53daa2"/>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9DB75C4-D9EC-4B10-B4FD-4A9E66F1949B}">
  <ds:schemaRefs>
    <ds:schemaRef ds:uri="http://schemas.microsoft.com/office/2006/metadata/contentType"/>
    <ds:schemaRef ds:uri="http://schemas.microsoft.com/office/2006/metadata/properties/metaAttributes"/>
    <ds:schemaRef ds:uri="http://www.w3.org/2000/xmlns/"/>
    <ds:schemaRef ds:uri="http://www.w3.org/2001/XMLSchema"/>
    <ds:schemaRef ds:uri="bd51399f-9e8c-4c59-83a7-0e0060c485df"/>
    <ds:schemaRef ds:uri="5a0b5510-38d5-402c-8420-16328c53daa2"/>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EFF9CD-1AB7-49B2-BF83-1464BBC800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Varenicicline Medical Training Slides Apr 2024</Template>
  <TotalTime>8049</TotalTime>
  <Words>2114</Words>
  <Application>Microsoft Office PowerPoint</Application>
  <PresentationFormat>Widescreen</PresentationFormat>
  <Paragraphs>235</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Phoenix Sans</vt:lpstr>
      <vt:lpstr>Teva Sans</vt:lpstr>
      <vt:lpstr>Teva Sans Light</vt:lpstr>
      <vt:lpstr>Times New Roman</vt:lpstr>
      <vt:lpstr>Wingdings</vt:lpstr>
      <vt:lpstr>Office Theme</vt:lpstr>
      <vt:lpstr>Varenicline for smoking cessation SmPC Training Slides 0.5mg and 1 mg tablets  </vt:lpstr>
      <vt:lpstr>Reference Product Information</vt:lpstr>
      <vt:lpstr>Presentation contents</vt:lpstr>
      <vt:lpstr>01 Smoking cessation</vt:lpstr>
      <vt:lpstr>Health impact of smoking</vt:lpstr>
      <vt:lpstr>Economic impact of smoking in England</vt:lpstr>
      <vt:lpstr>Smoking statistics</vt:lpstr>
      <vt:lpstr>02 Summary of Product Characteristics</vt:lpstr>
      <vt:lpstr>Treatment indications</vt:lpstr>
      <vt:lpstr>Posology and method of administration</vt:lpstr>
      <vt:lpstr>Special populations</vt:lpstr>
      <vt:lpstr>Contraindications</vt:lpstr>
      <vt:lpstr>Fertility, pregnancy and lactation</vt:lpstr>
      <vt:lpstr>Special warnings and precautions for use (1)</vt:lpstr>
      <vt:lpstr>Special warnings and precautions for use (2)</vt:lpstr>
      <vt:lpstr>Interaction with other medicinal products and other forms of interaction</vt:lpstr>
      <vt:lpstr>Reference Product Information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Tools and  Templates</dc:title>
  <dc:creator>Katarina Zunic</dc:creator>
  <cp:lastModifiedBy>Suzanne Cowie (NHS Grampian)</cp:lastModifiedBy>
  <cp:revision>35</cp:revision>
  <dcterms:created xsi:type="dcterms:W3CDTF">2024-04-02T08:40:11Z</dcterms:created>
  <dcterms:modified xsi:type="dcterms:W3CDTF">2026-03-16T13:49:52Z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6389660</vt:lpwstr>
  </property>
  <property fmtid="{D5CDD505-2E9C-101B-9397-08002B2CF9AE}" pid="3" name="NXPowerLiteSettings">
    <vt:lpwstr>C9A0058403B400</vt:lpwstr>
  </property>
  <property fmtid="{D5CDD505-2E9C-101B-9397-08002B2CF9AE}" pid="4" name="NXPowerLiteVersion">
    <vt:lpwstr>D9.0.4</vt:lpwstr>
  </property>
  <property fmtid="{D5CDD505-2E9C-101B-9397-08002B2CF9AE}" pid="5" name="MSIP_Label_8b9b83f4-1974-43d7-95d8-360b691d7a04_Enabled">
    <vt:lpwstr>true</vt:lpwstr>
  </property>
  <property fmtid="{D5CDD505-2E9C-101B-9397-08002B2CF9AE}" pid="6" name="MSIP_Label_8b9b83f4-1974-43d7-95d8-360b691d7a04_SetDate">
    <vt:lpwstr>2023-01-02T12:43:57Z</vt:lpwstr>
  </property>
  <property fmtid="{D5CDD505-2E9C-101B-9397-08002B2CF9AE}" pid="7" name="MSIP_Label_8b9b83f4-1974-43d7-95d8-360b691d7a04_Method">
    <vt:lpwstr>Standard</vt:lpwstr>
  </property>
  <property fmtid="{D5CDD505-2E9C-101B-9397-08002B2CF9AE}" pid="8" name="MSIP_Label_8b9b83f4-1974-43d7-95d8-360b691d7a04_Name">
    <vt:lpwstr>8b9b83f4-1974-43d7-95d8-360b691d7a04</vt:lpwstr>
  </property>
  <property fmtid="{D5CDD505-2E9C-101B-9397-08002B2CF9AE}" pid="9" name="MSIP_Label_8b9b83f4-1974-43d7-95d8-360b691d7a04_SiteId">
    <vt:lpwstr>3f991a7b-ea93-4169-b28c-c36ff3e5b0d1</vt:lpwstr>
  </property>
  <property fmtid="{D5CDD505-2E9C-101B-9397-08002B2CF9AE}" pid="10" name="MSIP_Label_8b9b83f4-1974-43d7-95d8-360b691d7a04_ActionId">
    <vt:lpwstr>17c0aa80-5149-4048-9765-e5681f07f6fe</vt:lpwstr>
  </property>
  <property fmtid="{D5CDD505-2E9C-101B-9397-08002B2CF9AE}" pid="11" name="MSIP_Label_8b9b83f4-1974-43d7-95d8-360b691d7a04_ContentBits">
    <vt:lpwstr>0</vt:lpwstr>
  </property>
  <property fmtid="{D5CDD505-2E9C-101B-9397-08002B2CF9AE}" pid="12" name="ContentTypeId">
    <vt:lpwstr>0x010100FBA6F0F58F31CE4D9869307198288BFB</vt:lpwstr>
  </property>
  <property fmtid="{D5CDD505-2E9C-101B-9397-08002B2CF9AE}" pid="13" name="MediaServiceImageTags">
    <vt:lpwstr/>
  </property>
</Properties>
</file>