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68A9F-A7DA-9D23-3105-803336BDBEDF}" v="91" dt="2025-08-21T16:26:44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://nhsinform.scot/cervicalscreening&amp;data=05|02|charlotte.murray3@nhs.scot|1fdbb718d547441a0c0408dda75e1658|10efe0bda0304bca809cb5e6745e499a|0|0|638850744712814294|Unknown|TWFpbGZsb3d8eyJFbXB0eU1hcGkiOnRydWUsIlYiOiIwLjAuMDAwMCIsIlAiOiJXaW4zMiIsIkFOIjoiTWFpbCIsIldUIjoyfQ%3D%3D|0|||&amp;sdata=s%2Bx1fJRrYHpdG8ed1MiFbVIumN7AvKM44/t5eyzGyqk%3D&amp;reserved=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hat&#10;&#10;AI-generated content may be incorrect.">
            <a:extLst>
              <a:ext uri="{FF2B5EF4-FFF2-40B4-BE49-F238E27FC236}">
                <a16:creationId xmlns:a16="http://schemas.microsoft.com/office/drawing/2014/main" xmlns="" id="{4ED26007-6DEA-76FB-B420-2CF49C547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003" y="0"/>
            <a:ext cx="4901993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56CF941-8B1C-FB49-A34E-37CF4D0F7E68}"/>
              </a:ext>
            </a:extLst>
          </p:cNvPr>
          <p:cNvSpPr txBox="1">
            <a:spLocks/>
          </p:cNvSpPr>
          <p:nvPr/>
        </p:nvSpPr>
        <p:spPr>
          <a:xfrm>
            <a:off x="-269081" y="1019969"/>
            <a:ext cx="4098131" cy="1385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/>
              <a:t>Black African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C916FB-E156-3E4B-E64B-BCCD6539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603250"/>
            <a:ext cx="3109913" cy="1349375"/>
          </a:xfrm>
        </p:spPr>
        <p:txBody>
          <a:bodyPr/>
          <a:lstStyle/>
          <a:p>
            <a:r>
              <a:rPr lang="en-GB" dirty="0"/>
              <a:t>SIMD 1 &amp; 2 </a:t>
            </a:r>
            <a:endParaRPr lang="en-US" dirty="0"/>
          </a:p>
        </p:txBody>
      </p:sp>
      <p:pic>
        <p:nvPicPr>
          <p:cNvPr id="4" name="Picture 3" descr="A screenshot of a chat&#10;&#10;AI-generated content may be incorrect.">
            <a:extLst>
              <a:ext uri="{FF2B5EF4-FFF2-40B4-BE49-F238E27FC236}">
                <a16:creationId xmlns:a16="http://schemas.microsoft.com/office/drawing/2014/main" xmlns="" id="{8CE0A6EA-DA7C-C3D7-1F69-E3198AE91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964" y="38745"/>
            <a:ext cx="4884580" cy="681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7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9E7045A-9DF7-318D-16E6-031692A03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99E5E-5A93-F950-2C40-6D2F4F08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603250"/>
            <a:ext cx="3109913" cy="1349375"/>
          </a:xfrm>
        </p:spPr>
        <p:txBody>
          <a:bodyPr/>
          <a:lstStyle/>
          <a:p>
            <a:r>
              <a:rPr lang="en-GB" dirty="0"/>
              <a:t>Polish  </a:t>
            </a:r>
            <a:endParaRPr lang="en-US" dirty="0"/>
          </a:p>
        </p:txBody>
      </p:sp>
      <p:pic>
        <p:nvPicPr>
          <p:cNvPr id="3" name="Picture 2" descr="A screenshot of a chat&#10;&#10;AI-generated content may be incorrect.">
            <a:extLst>
              <a:ext uri="{FF2B5EF4-FFF2-40B4-BE49-F238E27FC236}">
                <a16:creationId xmlns:a16="http://schemas.microsoft.com/office/drawing/2014/main" xmlns="" id="{ECD64690-E897-5E8D-4AFF-438A60DDA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260" y="59531"/>
            <a:ext cx="4930637" cy="6750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9489807-7DF8-E9E6-1BAB-6C858FB03435}"/>
              </a:ext>
            </a:extLst>
          </p:cNvPr>
          <p:cNvSpPr txBox="1"/>
          <p:nvPr/>
        </p:nvSpPr>
        <p:spPr>
          <a:xfrm>
            <a:off x="6994496" y="273004"/>
            <a:ext cx="4970156" cy="70173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ea typeface="+mn-lt"/>
                <a:cs typeface="+mn-lt"/>
              </a:rPr>
              <a:t>Hey, I got my cervical screening invite...</a:t>
            </a:r>
            <a:endParaRPr lang="en-GB" sz="1600"/>
          </a:p>
          <a:p>
            <a:endParaRPr lang="en-GB" sz="2400" dirty="0"/>
          </a:p>
          <a:p>
            <a:endParaRPr lang="en-GB" sz="2400" dirty="0">
              <a:ea typeface="+mn-lt"/>
              <a:cs typeface="+mn-lt"/>
            </a:endParaRPr>
          </a:p>
          <a:p>
            <a:pPr algn="r"/>
            <a:r>
              <a:rPr lang="en-GB" sz="1600" b="1" dirty="0">
                <a:ea typeface="+mn-lt"/>
                <a:cs typeface="+mn-lt"/>
              </a:rPr>
              <a:t>Maja</a:t>
            </a:r>
            <a:r>
              <a:rPr lang="en-GB" sz="1600" dirty="0">
                <a:ea typeface="+mn-lt"/>
                <a:cs typeface="+mn-lt"/>
              </a:rPr>
              <a:t>: It’s different in Poland. Why do I only get invited here every five years? 🤔</a:t>
            </a:r>
            <a:endParaRPr lang="en-GB" sz="1600"/>
          </a:p>
          <a:p>
            <a:endParaRPr lang="en-GB" sz="2400" dirty="0"/>
          </a:p>
          <a:p>
            <a:r>
              <a:rPr lang="en-GB" sz="1600" b="1" dirty="0">
                <a:ea typeface="+mn-lt"/>
                <a:cs typeface="+mn-lt"/>
              </a:rPr>
              <a:t>Anna</a:t>
            </a:r>
            <a:r>
              <a:rPr lang="en-GB" sz="1600" dirty="0">
                <a:ea typeface="+mn-lt"/>
                <a:cs typeface="+mn-lt"/>
              </a:rPr>
              <a:t>: That’s because the test now checks for human papillomavirus (HPV), the virus that can cause cell changes, so we don’t need to test as often.</a:t>
            </a:r>
            <a:endParaRPr lang="en-GB" sz="1600"/>
          </a:p>
          <a:p>
            <a:endParaRPr lang="en-GB" sz="2400" dirty="0"/>
          </a:p>
          <a:p>
            <a:pPr algn="r"/>
            <a:r>
              <a:rPr lang="en-GB" sz="1600" b="1" dirty="0">
                <a:ea typeface="+mn-lt"/>
                <a:cs typeface="+mn-lt"/>
              </a:rPr>
              <a:t>Maja</a:t>
            </a:r>
            <a:r>
              <a:rPr lang="en-GB" sz="1600" dirty="0">
                <a:ea typeface="+mn-lt"/>
                <a:cs typeface="+mn-lt"/>
              </a:rPr>
              <a:t>: Hmm okay, but what if I’m worried about something?</a:t>
            </a:r>
            <a:endParaRPr lang="en-GB" sz="1600"/>
          </a:p>
          <a:p>
            <a:endParaRPr lang="en-GB" sz="2400" dirty="0"/>
          </a:p>
          <a:p>
            <a:r>
              <a:rPr lang="en-GB" sz="1600" b="1" dirty="0">
                <a:ea typeface="+mn-lt"/>
                <a:cs typeface="+mn-lt"/>
              </a:rPr>
              <a:t>Anna</a:t>
            </a:r>
            <a:r>
              <a:rPr lang="en-GB" sz="1600" dirty="0">
                <a:ea typeface="+mn-lt"/>
                <a:cs typeface="+mn-lt"/>
              </a:rPr>
              <a:t>: If you notice ANYTHING weird, like irregular bleeding or pain during sex, you don’t have to wait. Just speak to your GP.</a:t>
            </a:r>
            <a:endParaRPr lang="en-GB" sz="1600"/>
          </a:p>
          <a:p>
            <a:endParaRPr lang="en-GB" sz="1600" dirty="0">
              <a:ea typeface="+mn-lt"/>
              <a:cs typeface="+mn-lt"/>
            </a:endParaRPr>
          </a:p>
          <a:p>
            <a:pPr algn="r"/>
            <a:r>
              <a:rPr lang="en-GB" sz="1600" b="1" dirty="0">
                <a:ea typeface="+mn-lt"/>
                <a:cs typeface="+mn-lt"/>
              </a:rPr>
              <a:t>Maja</a:t>
            </a:r>
            <a:r>
              <a:rPr lang="en-GB" sz="1600" dirty="0">
                <a:ea typeface="+mn-lt"/>
                <a:cs typeface="+mn-lt"/>
              </a:rPr>
              <a:t>: Good to know </a:t>
            </a:r>
            <a:r>
              <a:rPr lang="en-GB" sz="1600" dirty="0">
                <a:latin typeface="Segoe UI Symbol"/>
                <a:ea typeface="Segoe UI Symbol"/>
              </a:rPr>
              <a:t>❤</a:t>
            </a:r>
            <a:r>
              <a:rPr lang="en-GB" sz="1600" dirty="0">
                <a:ea typeface="+mn-lt"/>
                <a:cs typeface="+mn-lt"/>
              </a:rPr>
              <a:t>️ I’ll book my appointment now!</a:t>
            </a:r>
            <a:endParaRPr lang="en-GB" sz="1600"/>
          </a:p>
          <a:p>
            <a:endParaRPr lang="en-GB" sz="1400" dirty="0"/>
          </a:p>
          <a:p>
            <a:endParaRPr lang="en-GB" sz="2400" dirty="0">
              <a:ea typeface="+mn-lt"/>
              <a:cs typeface="+mn-lt"/>
            </a:endParaRPr>
          </a:p>
          <a:p>
            <a:pPr algn="r"/>
            <a:r>
              <a:rPr lang="en-GB" sz="1600" dirty="0">
                <a:ea typeface="+mn-lt"/>
                <a:cs typeface="+mn-lt"/>
              </a:rPr>
              <a:t>Stay informed. Get screened in Scotland.</a:t>
            </a:r>
            <a:endParaRPr lang="en-GB" sz="1600" dirty="0"/>
          </a:p>
          <a:p>
            <a:pPr algn="r"/>
            <a:r>
              <a:rPr lang="en-GB" sz="1600" dirty="0">
                <a:ea typeface="+mn-lt"/>
                <a:cs typeface="+mn-lt"/>
              </a:rPr>
              <a:t>To find out more about cervical screening, scan the QR code or  visit </a:t>
            </a:r>
            <a:r>
              <a:rPr lang="en-GB" sz="1600" dirty="0">
                <a:ea typeface="+mn-lt"/>
                <a:cs typeface="+mn-lt"/>
                <a:hlinkClick r:id="rId3"/>
              </a:rPr>
              <a:t>nhsinform.scot/cervicalscreening</a:t>
            </a:r>
            <a:r>
              <a:rPr lang="en-GB" i="1" dirty="0">
                <a:ea typeface="+mn-lt"/>
                <a:cs typeface="+mn-lt"/>
              </a:rPr>
              <a:t> </a:t>
            </a:r>
            <a:endParaRPr lang="en-GB"/>
          </a:p>
          <a:p>
            <a:pPr algn="l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9172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3FCB3FD3758D4A9DA4B83B4CB85E4D" ma:contentTypeVersion="11" ma:contentTypeDescription="Create a new document." ma:contentTypeScope="" ma:versionID="eabb2ad7091db733a13079b0c5c7a721">
  <xsd:schema xmlns:xsd="http://www.w3.org/2001/XMLSchema" xmlns:xs="http://www.w3.org/2001/XMLSchema" xmlns:p="http://schemas.microsoft.com/office/2006/metadata/properties" xmlns:ns2="810cd64d-a790-47a0-a156-6728d5451318" targetNamespace="http://schemas.microsoft.com/office/2006/metadata/properties" ma:root="true" ma:fieldsID="a3f9e61e6b100097ef708b8ff958ddf9" ns2:_="">
    <xsd:import namespace="810cd64d-a790-47a0-a156-6728d54513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cd64d-a790-47a0-a156-6728d5451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0cd64d-a790-47a0-a156-6728d54513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3F0475-C9F2-448F-B891-C6A6F9D51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0cd64d-a790-47a0-a156-6728d54513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BD9798-396D-436F-92F6-5314AECFD7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539CFF-A4A0-4DE6-A54C-A6558216C84E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10cd64d-a790-47a0-a156-6728d5451318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Segoe UI Symbol</vt:lpstr>
      <vt:lpstr>office theme</vt:lpstr>
      <vt:lpstr>PowerPoint Presentation</vt:lpstr>
      <vt:lpstr>SIMD 1 &amp; 2 </vt:lpstr>
      <vt:lpstr>Polish 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Cowie (NHS Grampian)</dc:creator>
  <cp:lastModifiedBy>Suzanne Cowie (NHS Grampian)</cp:lastModifiedBy>
  <cp:revision>30</cp:revision>
  <dcterms:created xsi:type="dcterms:W3CDTF">2025-08-21T16:08:28Z</dcterms:created>
  <dcterms:modified xsi:type="dcterms:W3CDTF">2025-09-01T12:30:12Z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0x0101006B3FCB3FD3758D4A9DA4B83B4CB85E4D</vt:lpwstr>
  </property>
  <property fmtid="{D5CDD505-2E9C-101B-9397-08002B2CF9AE}" pid="3" name="MediaServiceImageTags">
    <vt:lpwstr/>
  </property>
</Properties>
</file>